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29FD-15C9-44F9-9E8B-79AB985098A8}" type="datetimeFigureOut">
              <a:rPr lang="fr-FR" smtClean="0"/>
              <a:t>26/10/2011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210D4-B346-48CC-9A14-2A755D1ABC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29FD-15C9-44F9-9E8B-79AB985098A8}" type="datetimeFigureOut">
              <a:rPr lang="fr-FR" smtClean="0"/>
              <a:t>26/10/2011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210D4-B346-48CC-9A14-2A755D1ABC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29FD-15C9-44F9-9E8B-79AB985098A8}" type="datetimeFigureOut">
              <a:rPr lang="fr-FR" smtClean="0"/>
              <a:t>26/10/2011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210D4-B346-48CC-9A14-2A755D1ABC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29FD-15C9-44F9-9E8B-79AB985098A8}" type="datetimeFigureOut">
              <a:rPr lang="fr-FR" smtClean="0"/>
              <a:t>26/10/2011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210D4-B346-48CC-9A14-2A755D1ABC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29FD-15C9-44F9-9E8B-79AB985098A8}" type="datetimeFigureOut">
              <a:rPr lang="fr-FR" smtClean="0"/>
              <a:t>26/10/2011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210D4-B346-48CC-9A14-2A755D1ABC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29FD-15C9-44F9-9E8B-79AB985098A8}" type="datetimeFigureOut">
              <a:rPr lang="fr-FR" smtClean="0"/>
              <a:t>26/10/2011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210D4-B346-48CC-9A14-2A755D1ABC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29FD-15C9-44F9-9E8B-79AB985098A8}" type="datetimeFigureOut">
              <a:rPr lang="fr-FR" smtClean="0"/>
              <a:t>26/10/2011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210D4-B346-48CC-9A14-2A755D1ABC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29FD-15C9-44F9-9E8B-79AB985098A8}" type="datetimeFigureOut">
              <a:rPr lang="fr-FR" smtClean="0"/>
              <a:t>26/10/2011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210D4-B346-48CC-9A14-2A755D1ABC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29FD-15C9-44F9-9E8B-79AB985098A8}" type="datetimeFigureOut">
              <a:rPr lang="fr-FR" smtClean="0"/>
              <a:t>26/10/2011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210D4-B346-48CC-9A14-2A755D1ABC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29FD-15C9-44F9-9E8B-79AB985098A8}" type="datetimeFigureOut">
              <a:rPr lang="fr-FR" smtClean="0"/>
              <a:t>26/10/2011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210D4-B346-48CC-9A14-2A755D1ABC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29FD-15C9-44F9-9E8B-79AB985098A8}" type="datetimeFigureOut">
              <a:rPr lang="fr-FR" smtClean="0"/>
              <a:t>26/10/2011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210D4-B346-48CC-9A14-2A755D1ABC9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329FD-15C9-44F9-9E8B-79AB985098A8}" type="datetimeFigureOut">
              <a:rPr lang="fr-FR" smtClean="0"/>
              <a:t>26/10/2011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210D4-B346-48CC-9A14-2A755D1ABC9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GRAMMAIR_0.tmp"/>
          <p:cNvPicPr>
            <a:picLocks noChangeAspect="1"/>
          </p:cNvPicPr>
          <p:nvPr/>
        </p:nvPicPr>
        <p:blipFill>
          <a:blip r:embed="rId2"/>
          <a:srcRect l="32889" t="3125" r="11111" b="5937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GRAMMAIR_0.tmp"/>
          <p:cNvPicPr>
            <a:picLocks noChangeAspect="1"/>
          </p:cNvPicPr>
          <p:nvPr/>
        </p:nvPicPr>
        <p:blipFill>
          <a:blip r:embed="rId2"/>
          <a:srcRect l="2777" t="32292" r="20833" b="4062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857356" y="1363792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429256" y="1220916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as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00100" y="2230931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avons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00562" y="2149610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avez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57356" y="3078304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ont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786446" y="3006866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as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285852" y="4000504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ai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714876" y="3935560"/>
            <a:ext cx="1785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avez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285852" y="4864254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as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000496" y="4864254"/>
            <a:ext cx="1714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avons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000364" y="5792948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GRAMMAIR_0.tmp"/>
          <p:cNvPicPr>
            <a:picLocks noChangeAspect="1"/>
          </p:cNvPicPr>
          <p:nvPr/>
        </p:nvPicPr>
        <p:blipFill>
          <a:blip r:embed="rId2"/>
          <a:srcRect l="4166" t="57292" r="11111" b="520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357290" y="935164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avait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6248" y="935164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avait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GRAMMAIR_0.tmp"/>
          <p:cNvPicPr>
            <a:picLocks noChangeAspect="1"/>
          </p:cNvPicPr>
          <p:nvPr/>
        </p:nvPicPr>
        <p:blipFill>
          <a:blip r:embed="rId2"/>
          <a:srcRect l="5555" t="6250" r="16666" b="78125"/>
          <a:stretch>
            <a:fillRect/>
          </a:stretch>
        </p:blipFill>
        <p:spPr>
          <a:xfrm>
            <a:off x="0" y="2571744"/>
            <a:ext cx="9144000" cy="4286256"/>
          </a:xfrm>
          <a:prstGeom prst="rect">
            <a:avLst/>
          </a:prstGeom>
        </p:spPr>
      </p:pic>
      <p:pic>
        <p:nvPicPr>
          <p:cNvPr id="5" name="Image 4" descr="GRAMMAIR_0.tmp"/>
          <p:cNvPicPr>
            <a:picLocks noChangeAspect="1"/>
          </p:cNvPicPr>
          <p:nvPr/>
        </p:nvPicPr>
        <p:blipFill>
          <a:blip r:embed="rId3"/>
          <a:srcRect l="6151" t="67058" r="11111" b="7942"/>
          <a:stretch>
            <a:fillRect/>
          </a:stretch>
        </p:blipFill>
        <p:spPr>
          <a:xfrm>
            <a:off x="0" y="0"/>
            <a:ext cx="9144000" cy="264318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214678" y="3000372"/>
            <a:ext cx="2000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avaient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786050" y="3929066"/>
            <a:ext cx="2000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avais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571604" y="4929198"/>
            <a:ext cx="2000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avions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643570" y="4643446"/>
            <a:ext cx="2000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aviez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500330" y="5786454"/>
            <a:ext cx="2000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avais</a:t>
            </a:r>
            <a:endParaRPr lang="fr-FR" sz="4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GRAMMAIR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GRAMMAIR_0.tmp"/>
          <p:cNvPicPr>
            <a:picLocks noChangeAspect="1"/>
          </p:cNvPicPr>
          <p:nvPr/>
        </p:nvPicPr>
        <p:blipFill>
          <a:blip r:embed="rId2"/>
          <a:srcRect t="13541" r="65278" b="5833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28728" y="2643182"/>
            <a:ext cx="4286280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428728" y="4357694"/>
            <a:ext cx="607223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642910" y="1571612"/>
            <a:ext cx="5357850" cy="64294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857224" y="2428868"/>
            <a:ext cx="5357850" cy="64294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795310" y="3214686"/>
            <a:ext cx="7277152" cy="64294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795310" y="4000504"/>
            <a:ext cx="7205714" cy="64294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795310" y="4857760"/>
            <a:ext cx="6991400" cy="64294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795310" y="5786454"/>
            <a:ext cx="8134408" cy="64294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GRAMMAIR_0.tmp"/>
          <p:cNvPicPr>
            <a:picLocks noChangeAspect="1"/>
          </p:cNvPicPr>
          <p:nvPr/>
        </p:nvPicPr>
        <p:blipFill>
          <a:blip r:embed="rId2"/>
          <a:srcRect t="40625" r="18055" b="3229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Image 2" descr="GRAMMAIR_0.tmp"/>
          <p:cNvPicPr>
            <a:picLocks noChangeAspect="1"/>
          </p:cNvPicPr>
          <p:nvPr/>
        </p:nvPicPr>
        <p:blipFill>
          <a:blip r:embed="rId2"/>
          <a:srcRect l="40887" t="41434" r="42468" b="56591"/>
          <a:stretch>
            <a:fillRect/>
          </a:stretch>
        </p:blipFill>
        <p:spPr>
          <a:xfrm>
            <a:off x="4929190" y="1142984"/>
            <a:ext cx="2357454" cy="500066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4" name="Image 3" descr="GRAMMAIR_0.tmp"/>
          <p:cNvPicPr>
            <a:picLocks noChangeAspect="1"/>
          </p:cNvPicPr>
          <p:nvPr/>
        </p:nvPicPr>
        <p:blipFill>
          <a:blip r:embed="rId2"/>
          <a:srcRect l="40887" t="41434" r="42468" b="56591"/>
          <a:stretch>
            <a:fillRect/>
          </a:stretch>
        </p:blipFill>
        <p:spPr>
          <a:xfrm>
            <a:off x="3929058" y="2071678"/>
            <a:ext cx="2357454" cy="500066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Image 4" descr="GRAMMAIR_0.tmp"/>
          <p:cNvPicPr>
            <a:picLocks noChangeAspect="1"/>
          </p:cNvPicPr>
          <p:nvPr/>
        </p:nvPicPr>
        <p:blipFill>
          <a:blip r:embed="rId2"/>
          <a:srcRect l="40887" t="41434" r="42468" b="56591"/>
          <a:stretch>
            <a:fillRect/>
          </a:stretch>
        </p:blipFill>
        <p:spPr>
          <a:xfrm>
            <a:off x="3929058" y="4000504"/>
            <a:ext cx="2357454" cy="500066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Image 5" descr="GRAMMAIR_0.tmp"/>
          <p:cNvPicPr>
            <a:picLocks noChangeAspect="1"/>
          </p:cNvPicPr>
          <p:nvPr/>
        </p:nvPicPr>
        <p:blipFill>
          <a:blip r:embed="rId2"/>
          <a:srcRect l="40887" t="41434" r="42468" b="56591"/>
          <a:stretch>
            <a:fillRect/>
          </a:stretch>
        </p:blipFill>
        <p:spPr>
          <a:xfrm>
            <a:off x="4071934" y="5929330"/>
            <a:ext cx="2357454" cy="50006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7" name="Rectangle à coins arrondis 6"/>
          <p:cNvSpPr/>
          <p:nvPr/>
        </p:nvSpPr>
        <p:spPr>
          <a:xfrm>
            <a:off x="214282" y="1214422"/>
            <a:ext cx="4643470" cy="64294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214282" y="2214554"/>
            <a:ext cx="3643338" cy="64294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214282" y="3214686"/>
            <a:ext cx="3571900" cy="64294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214282" y="4071942"/>
            <a:ext cx="3571900" cy="64294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214282" y="5072074"/>
            <a:ext cx="2714644" cy="64294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142844" y="5929330"/>
            <a:ext cx="3857652" cy="64294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GRAMMAIR_0.tmp"/>
          <p:cNvPicPr>
            <a:picLocks noChangeAspect="1"/>
          </p:cNvPicPr>
          <p:nvPr/>
        </p:nvPicPr>
        <p:blipFill>
          <a:blip r:embed="rId2"/>
          <a:srcRect t="68750" r="13889" b="6250"/>
          <a:stretch>
            <a:fillRect/>
          </a:stretch>
        </p:blipFill>
        <p:spPr>
          <a:xfrm>
            <a:off x="0" y="0"/>
            <a:ext cx="9144000" cy="68432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GRAMMAIR_0.tmp"/>
          <p:cNvPicPr>
            <a:picLocks noChangeAspect="1"/>
          </p:cNvPicPr>
          <p:nvPr/>
        </p:nvPicPr>
        <p:blipFill>
          <a:blip r:embed="rId2"/>
          <a:srcRect l="8333" t="4166" r="30555" b="7395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500166" y="1341767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L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500166" y="2484775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L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500166" y="3571876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L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4699353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28728" y="5842361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L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GRAMMAIR_0.tmp"/>
          <p:cNvPicPr>
            <a:picLocks noChangeAspect="1"/>
          </p:cNvPicPr>
          <p:nvPr/>
        </p:nvPicPr>
        <p:blipFill>
          <a:blip r:embed="rId2"/>
          <a:srcRect l="11393" t="26042" r="40560" b="4687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214414" y="841701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215206" y="913139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?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14414" y="1714488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C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00760" y="1841833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!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14414" y="2699089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L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143768" y="2770527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?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42976" y="3643314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C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858016" y="3770659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!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142976" y="4572008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C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501090" y="4770791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?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071538" y="5485171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O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072198" y="5628047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?</a:t>
            </a:r>
            <a:endParaRPr lang="fr-FR" sz="60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GRAMMAIR_0.tmp"/>
          <p:cNvPicPr>
            <a:picLocks noChangeAspect="1"/>
          </p:cNvPicPr>
          <p:nvPr/>
        </p:nvPicPr>
        <p:blipFill>
          <a:blip r:embed="rId2"/>
          <a:srcRect l="5555" t="52083" r="4166" b="1979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785786" y="1285860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La petite girafe va s’asseoir à sa place.</a:t>
            </a:r>
            <a:endParaRPr lang="fr-FR" sz="36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38186" y="2996983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La maîtresse est rouge de colère.</a:t>
            </a:r>
            <a:endParaRPr lang="fr-FR" sz="36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28662" y="4071942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Girafette</a:t>
            </a:r>
            <a:r>
              <a:rPr lang="fr-FR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tire tous les petits  animaux par la queue .</a:t>
            </a:r>
            <a:endParaRPr lang="fr-FR" sz="36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28662" y="5925941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Personne ne bavardera dans la classe.</a:t>
            </a:r>
            <a:endParaRPr lang="fr-FR" sz="36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GRAMMAIR_0.tmp"/>
          <p:cNvPicPr>
            <a:picLocks noChangeAspect="1"/>
          </p:cNvPicPr>
          <p:nvPr/>
        </p:nvPicPr>
        <p:blipFill>
          <a:blip r:embed="rId2"/>
          <a:srcRect l="8593" t="79167" b="2604"/>
          <a:stretch>
            <a:fillRect/>
          </a:stretch>
        </p:blipFill>
        <p:spPr>
          <a:xfrm>
            <a:off x="0" y="500042"/>
            <a:ext cx="9144000" cy="600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GRAMMAIR_0.tmp"/>
          <p:cNvPicPr>
            <a:picLocks noChangeAspect="1"/>
          </p:cNvPicPr>
          <p:nvPr/>
        </p:nvPicPr>
        <p:blipFill>
          <a:blip r:embed="rId2"/>
          <a:srcRect l="4166" t="5208" r="9722" b="6562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68</Words>
  <Application>Microsoft Office PowerPoint</Application>
  <PresentationFormat>Affichage à l'écran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Unicornis</dc:creator>
  <cp:lastModifiedBy>Unicornis</cp:lastModifiedBy>
  <cp:revision>3</cp:revision>
  <dcterms:created xsi:type="dcterms:W3CDTF">2011-10-26T19:22:40Z</dcterms:created>
  <dcterms:modified xsi:type="dcterms:W3CDTF">2011-10-26T20:46:38Z</dcterms:modified>
</cp:coreProperties>
</file>