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259" r:id="rId4"/>
    <p:sldId id="260" r:id="rId5"/>
    <p:sldId id="261" r:id="rId6"/>
    <p:sldId id="258" r:id="rId7"/>
    <p:sldId id="262" r:id="rId8"/>
    <p:sldId id="264" r:id="rId9"/>
    <p:sldId id="263" r:id="rId10"/>
    <p:sldId id="266" r:id="rId11"/>
    <p:sldId id="265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34556-4E59-4563-9EA4-8B304306AFE1}" type="datetimeFigureOut">
              <a:rPr lang="fr-FR" smtClean="0"/>
              <a:t>30/04/2011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1B485-4E6C-4DA3-90D5-1C2449B5BD5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C92E-5362-4DAD-89B6-3E90BE39FF3C}" type="datetimeFigureOut">
              <a:rPr lang="fr-FR" smtClean="0"/>
              <a:t>30/04/2011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F411-2072-4407-81F4-2BFF9F21AB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C92E-5362-4DAD-89B6-3E90BE39FF3C}" type="datetimeFigureOut">
              <a:rPr lang="fr-FR" smtClean="0"/>
              <a:t>30/04/2011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F411-2072-4407-81F4-2BFF9F21AB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C92E-5362-4DAD-89B6-3E90BE39FF3C}" type="datetimeFigureOut">
              <a:rPr lang="fr-FR" smtClean="0"/>
              <a:t>30/04/2011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F411-2072-4407-81F4-2BFF9F21AB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C92E-5362-4DAD-89B6-3E90BE39FF3C}" type="datetimeFigureOut">
              <a:rPr lang="fr-FR" smtClean="0"/>
              <a:t>30/04/2011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F411-2072-4407-81F4-2BFF9F21AB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C92E-5362-4DAD-89B6-3E90BE39FF3C}" type="datetimeFigureOut">
              <a:rPr lang="fr-FR" smtClean="0"/>
              <a:t>30/04/2011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F411-2072-4407-81F4-2BFF9F21AB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C92E-5362-4DAD-89B6-3E90BE39FF3C}" type="datetimeFigureOut">
              <a:rPr lang="fr-FR" smtClean="0"/>
              <a:t>30/04/2011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F411-2072-4407-81F4-2BFF9F21AB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C92E-5362-4DAD-89B6-3E90BE39FF3C}" type="datetimeFigureOut">
              <a:rPr lang="fr-FR" smtClean="0"/>
              <a:t>30/04/2011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F411-2072-4407-81F4-2BFF9F21AB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C92E-5362-4DAD-89B6-3E90BE39FF3C}" type="datetimeFigureOut">
              <a:rPr lang="fr-FR" smtClean="0"/>
              <a:t>30/04/2011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F411-2072-4407-81F4-2BFF9F21AB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C92E-5362-4DAD-89B6-3E90BE39FF3C}" type="datetimeFigureOut">
              <a:rPr lang="fr-FR" smtClean="0"/>
              <a:t>30/04/2011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F411-2072-4407-81F4-2BFF9F21AB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C92E-5362-4DAD-89B6-3E90BE39FF3C}" type="datetimeFigureOut">
              <a:rPr lang="fr-FR" smtClean="0"/>
              <a:t>30/04/2011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F411-2072-4407-81F4-2BFF9F21AB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C92E-5362-4DAD-89B6-3E90BE39FF3C}" type="datetimeFigureOut">
              <a:rPr lang="fr-FR" smtClean="0"/>
              <a:t>30/04/2011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F411-2072-4407-81F4-2BFF9F21AB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AC92E-5362-4DAD-89B6-3E90BE39FF3C}" type="datetimeFigureOut">
              <a:rPr lang="fr-FR" smtClean="0"/>
              <a:t>30/04/2011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4F411-2072-4407-81F4-2BFF9F21AB8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47275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أن يتعرف المجسمات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أنشطة الوضعيات وبناء المفاهيم.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النشاط المقترح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تطبيقات الكراسة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ينجز العمل جماعيا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الضرورية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1"/>
            <a:ext cx="9144000" cy="209288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                                                                                            حصة :</a:t>
            </a:r>
            <a:r>
              <a:rPr lang="ar-M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المدة:30د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الموضوع: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أتعرف المجسمات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الدرس من إعداد: رشيد </a:t>
            </a:r>
            <a:r>
              <a:rPr lang="ar-M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                                                                 المرجع: فضاء </a:t>
            </a:r>
            <a:r>
              <a:rPr lang="ar-M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الرياضات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428750" y="2143125"/>
            <a:ext cx="5429250" cy="584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المهارات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القدرات المستهدفة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8728" y="3429000"/>
            <a:ext cx="5429250" cy="584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الحصة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الأولى: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94.JPG"/>
          <p:cNvPicPr>
            <a:picLocks noChangeAspect="1"/>
          </p:cNvPicPr>
          <p:nvPr/>
        </p:nvPicPr>
        <p:blipFill>
          <a:blip r:embed="rId2" cstate="print"/>
          <a:srcRect l="2697" t="75577" r="7275" b="1250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rme libre 4"/>
          <p:cNvSpPr/>
          <p:nvPr/>
        </p:nvSpPr>
        <p:spPr>
          <a:xfrm>
            <a:off x="5181600" y="990600"/>
            <a:ext cx="1276350" cy="4781550"/>
          </a:xfrm>
          <a:custGeom>
            <a:avLst/>
            <a:gdLst>
              <a:gd name="connsiteX0" fmla="*/ 1276350 w 1276350"/>
              <a:gd name="connsiteY0" fmla="*/ 0 h 4781550"/>
              <a:gd name="connsiteX1" fmla="*/ 0 w 1276350"/>
              <a:gd name="connsiteY1" fmla="*/ 57150 h 4781550"/>
              <a:gd name="connsiteX2" fmla="*/ 38100 w 1276350"/>
              <a:gd name="connsiteY2" fmla="*/ 476250 h 4781550"/>
              <a:gd name="connsiteX3" fmla="*/ 457200 w 1276350"/>
              <a:gd name="connsiteY3" fmla="*/ 438150 h 4781550"/>
              <a:gd name="connsiteX4" fmla="*/ 495300 w 1276350"/>
              <a:gd name="connsiteY4" fmla="*/ 4781550 h 4781550"/>
              <a:gd name="connsiteX5" fmla="*/ 762000 w 1276350"/>
              <a:gd name="connsiteY5" fmla="*/ 4667250 h 4781550"/>
              <a:gd name="connsiteX6" fmla="*/ 819150 w 1276350"/>
              <a:gd name="connsiteY6" fmla="*/ 361950 h 4781550"/>
              <a:gd name="connsiteX7" fmla="*/ 1276350 w 1276350"/>
              <a:gd name="connsiteY7" fmla="*/ 342900 h 4781550"/>
              <a:gd name="connsiteX8" fmla="*/ 1276350 w 1276350"/>
              <a:gd name="connsiteY8" fmla="*/ 0 h 478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6350" h="4781550">
                <a:moveTo>
                  <a:pt x="1276350" y="0"/>
                </a:moveTo>
                <a:lnTo>
                  <a:pt x="0" y="57150"/>
                </a:lnTo>
                <a:lnTo>
                  <a:pt x="38100" y="476250"/>
                </a:lnTo>
                <a:lnTo>
                  <a:pt x="457200" y="438150"/>
                </a:lnTo>
                <a:lnTo>
                  <a:pt x="495300" y="4781550"/>
                </a:lnTo>
                <a:lnTo>
                  <a:pt x="762000" y="4667250"/>
                </a:lnTo>
                <a:lnTo>
                  <a:pt x="819150" y="361950"/>
                </a:lnTo>
                <a:lnTo>
                  <a:pt x="1276350" y="342900"/>
                </a:lnTo>
                <a:lnTo>
                  <a:pt x="1276350" y="0"/>
                </a:lnTo>
                <a:close/>
              </a:path>
            </a:pathLst>
          </a:custGeom>
          <a:solidFill>
            <a:srgbClr val="FF0000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6858000" y="647700"/>
            <a:ext cx="514350" cy="4953000"/>
          </a:xfrm>
          <a:custGeom>
            <a:avLst/>
            <a:gdLst>
              <a:gd name="connsiteX0" fmla="*/ 419100 w 514350"/>
              <a:gd name="connsiteY0" fmla="*/ 0 h 4953000"/>
              <a:gd name="connsiteX1" fmla="*/ 95250 w 514350"/>
              <a:gd name="connsiteY1" fmla="*/ 0 h 4953000"/>
              <a:gd name="connsiteX2" fmla="*/ 95250 w 514350"/>
              <a:gd name="connsiteY2" fmla="*/ 361950 h 4953000"/>
              <a:gd name="connsiteX3" fmla="*/ 0 w 514350"/>
              <a:gd name="connsiteY3" fmla="*/ 361950 h 4953000"/>
              <a:gd name="connsiteX4" fmla="*/ 0 w 514350"/>
              <a:gd name="connsiteY4" fmla="*/ 2495550 h 4953000"/>
              <a:gd name="connsiteX5" fmla="*/ 95250 w 514350"/>
              <a:gd name="connsiteY5" fmla="*/ 2514600 h 4953000"/>
              <a:gd name="connsiteX6" fmla="*/ 95250 w 514350"/>
              <a:gd name="connsiteY6" fmla="*/ 4953000 h 4953000"/>
              <a:gd name="connsiteX7" fmla="*/ 419100 w 514350"/>
              <a:gd name="connsiteY7" fmla="*/ 4876800 h 4953000"/>
              <a:gd name="connsiteX8" fmla="*/ 419100 w 514350"/>
              <a:gd name="connsiteY8" fmla="*/ 2419350 h 4953000"/>
              <a:gd name="connsiteX9" fmla="*/ 476250 w 514350"/>
              <a:gd name="connsiteY9" fmla="*/ 2419350 h 4953000"/>
              <a:gd name="connsiteX10" fmla="*/ 514350 w 514350"/>
              <a:gd name="connsiteY10" fmla="*/ 285750 h 4953000"/>
              <a:gd name="connsiteX11" fmla="*/ 457200 w 514350"/>
              <a:gd name="connsiteY11" fmla="*/ 285750 h 4953000"/>
              <a:gd name="connsiteX12" fmla="*/ 419100 w 514350"/>
              <a:gd name="connsiteY12" fmla="*/ 0 h 495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4350" h="4953000">
                <a:moveTo>
                  <a:pt x="419100" y="0"/>
                </a:moveTo>
                <a:lnTo>
                  <a:pt x="95250" y="0"/>
                </a:lnTo>
                <a:lnTo>
                  <a:pt x="95250" y="361950"/>
                </a:lnTo>
                <a:lnTo>
                  <a:pt x="0" y="361950"/>
                </a:lnTo>
                <a:lnTo>
                  <a:pt x="0" y="2495550"/>
                </a:lnTo>
                <a:lnTo>
                  <a:pt x="95250" y="2514600"/>
                </a:lnTo>
                <a:lnTo>
                  <a:pt x="95250" y="4953000"/>
                </a:lnTo>
                <a:lnTo>
                  <a:pt x="419100" y="4876800"/>
                </a:lnTo>
                <a:lnTo>
                  <a:pt x="419100" y="2419350"/>
                </a:lnTo>
                <a:lnTo>
                  <a:pt x="476250" y="2419350"/>
                </a:lnTo>
                <a:lnTo>
                  <a:pt x="514350" y="285750"/>
                </a:lnTo>
                <a:lnTo>
                  <a:pt x="457200" y="285750"/>
                </a:lnTo>
                <a:lnTo>
                  <a:pt x="419100" y="0"/>
                </a:lnTo>
                <a:close/>
              </a:path>
            </a:pathLst>
          </a:custGeom>
          <a:solidFill>
            <a:srgbClr val="92D05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orme libre 6"/>
          <p:cNvSpPr/>
          <p:nvPr/>
        </p:nvSpPr>
        <p:spPr>
          <a:xfrm>
            <a:off x="7829550" y="514350"/>
            <a:ext cx="895350" cy="4038600"/>
          </a:xfrm>
          <a:custGeom>
            <a:avLst/>
            <a:gdLst>
              <a:gd name="connsiteX0" fmla="*/ 742950 w 895350"/>
              <a:gd name="connsiteY0" fmla="*/ 0 h 4038600"/>
              <a:gd name="connsiteX1" fmla="*/ 114300 w 895350"/>
              <a:gd name="connsiteY1" fmla="*/ 76200 h 4038600"/>
              <a:gd name="connsiteX2" fmla="*/ 133350 w 895350"/>
              <a:gd name="connsiteY2" fmla="*/ 381000 h 4038600"/>
              <a:gd name="connsiteX3" fmla="*/ 38100 w 895350"/>
              <a:gd name="connsiteY3" fmla="*/ 381000 h 4038600"/>
              <a:gd name="connsiteX4" fmla="*/ 0 w 895350"/>
              <a:gd name="connsiteY4" fmla="*/ 2133600 h 4038600"/>
              <a:gd name="connsiteX5" fmla="*/ 152400 w 895350"/>
              <a:gd name="connsiteY5" fmla="*/ 2114550 h 4038600"/>
              <a:gd name="connsiteX6" fmla="*/ 114300 w 895350"/>
              <a:gd name="connsiteY6" fmla="*/ 4038600 h 4038600"/>
              <a:gd name="connsiteX7" fmla="*/ 781050 w 895350"/>
              <a:gd name="connsiteY7" fmla="*/ 3962400 h 4038600"/>
              <a:gd name="connsiteX8" fmla="*/ 762000 w 895350"/>
              <a:gd name="connsiteY8" fmla="*/ 2038350 h 4038600"/>
              <a:gd name="connsiteX9" fmla="*/ 819150 w 895350"/>
              <a:gd name="connsiteY9" fmla="*/ 2000250 h 4038600"/>
              <a:gd name="connsiteX10" fmla="*/ 895350 w 895350"/>
              <a:gd name="connsiteY10" fmla="*/ 361950 h 4038600"/>
              <a:gd name="connsiteX11" fmla="*/ 742950 w 895350"/>
              <a:gd name="connsiteY11" fmla="*/ 361950 h 4038600"/>
              <a:gd name="connsiteX12" fmla="*/ 742950 w 895350"/>
              <a:gd name="connsiteY12" fmla="*/ 0 h 403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95350" h="4038600">
                <a:moveTo>
                  <a:pt x="742950" y="0"/>
                </a:moveTo>
                <a:lnTo>
                  <a:pt x="114300" y="76200"/>
                </a:lnTo>
                <a:lnTo>
                  <a:pt x="133350" y="381000"/>
                </a:lnTo>
                <a:lnTo>
                  <a:pt x="38100" y="381000"/>
                </a:lnTo>
                <a:lnTo>
                  <a:pt x="0" y="2133600"/>
                </a:lnTo>
                <a:lnTo>
                  <a:pt x="152400" y="2114550"/>
                </a:lnTo>
                <a:lnTo>
                  <a:pt x="114300" y="4038600"/>
                </a:lnTo>
                <a:lnTo>
                  <a:pt x="781050" y="3962400"/>
                </a:lnTo>
                <a:lnTo>
                  <a:pt x="762000" y="2038350"/>
                </a:lnTo>
                <a:lnTo>
                  <a:pt x="819150" y="2000250"/>
                </a:lnTo>
                <a:lnTo>
                  <a:pt x="895350" y="361950"/>
                </a:lnTo>
                <a:lnTo>
                  <a:pt x="742950" y="361950"/>
                </a:lnTo>
                <a:lnTo>
                  <a:pt x="742950" y="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9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1136" y="307848"/>
            <a:ext cx="4681728" cy="6242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 descr="ق2 فضاء الرياضيات 094.JPG"/>
          <p:cNvPicPr>
            <a:picLocks noChangeAspect="1"/>
          </p:cNvPicPr>
          <p:nvPr/>
        </p:nvPicPr>
        <p:blipFill>
          <a:blip r:embed="rId2" cstate="print"/>
          <a:srcRect l="12899" t="19056" r="6921" b="6831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 descr="ق2 فضاء الرياضيات 094.JPG"/>
          <p:cNvPicPr>
            <a:picLocks noChangeAspect="1"/>
          </p:cNvPicPr>
          <p:nvPr/>
        </p:nvPicPr>
        <p:blipFill>
          <a:blip r:embed="rId2" cstate="print"/>
          <a:srcRect l="41538" t="19056" r="39494" b="6831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 descr="ق2 فضاء الرياضيات 094.JPG"/>
          <p:cNvPicPr>
            <a:picLocks noChangeAspect="1"/>
          </p:cNvPicPr>
          <p:nvPr/>
        </p:nvPicPr>
        <p:blipFill>
          <a:blip r:embed="rId2" cstate="print"/>
          <a:srcRect l="25205" t="21211" r="70253" b="70307"/>
          <a:stretch>
            <a:fillRect/>
          </a:stretch>
        </p:blipFill>
        <p:spPr>
          <a:xfrm>
            <a:off x="6143636" y="0"/>
            <a:ext cx="3000364" cy="6858000"/>
          </a:xfrm>
          <a:prstGeom prst="rect">
            <a:avLst/>
          </a:prstGeom>
        </p:spPr>
      </p:pic>
      <p:pic>
        <p:nvPicPr>
          <p:cNvPr id="6" name="Image 5" descr="ق2 فضاء الرياضيات 094.JPG"/>
          <p:cNvPicPr>
            <a:picLocks noChangeAspect="1"/>
          </p:cNvPicPr>
          <p:nvPr/>
        </p:nvPicPr>
        <p:blipFill>
          <a:blip r:embed="rId2" cstate="print"/>
          <a:srcRect l="25205" t="21211" r="71285" b="70307"/>
          <a:stretch>
            <a:fillRect/>
          </a:stretch>
        </p:blipFill>
        <p:spPr>
          <a:xfrm>
            <a:off x="3643338" y="0"/>
            <a:ext cx="2500298" cy="6858000"/>
          </a:xfrm>
          <a:prstGeom prst="rect">
            <a:avLst/>
          </a:prstGeom>
        </p:spPr>
      </p:pic>
      <p:pic>
        <p:nvPicPr>
          <p:cNvPr id="7" name="Image 6" descr="ق2 فضاء الرياضيات 094.JPG"/>
          <p:cNvPicPr>
            <a:picLocks noChangeAspect="1"/>
          </p:cNvPicPr>
          <p:nvPr/>
        </p:nvPicPr>
        <p:blipFill>
          <a:blip r:embed="rId2" cstate="print"/>
          <a:srcRect l="25205" t="21211" r="71285" b="70307"/>
          <a:stretch>
            <a:fillRect/>
          </a:stretch>
        </p:blipFill>
        <p:spPr>
          <a:xfrm>
            <a:off x="1285884" y="0"/>
            <a:ext cx="2428860" cy="6858000"/>
          </a:xfrm>
          <a:prstGeom prst="rect">
            <a:avLst/>
          </a:prstGeom>
        </p:spPr>
      </p:pic>
      <p:pic>
        <p:nvPicPr>
          <p:cNvPr id="8" name="Image 7" descr="ق2 فضاء الرياضيات 094.JPG"/>
          <p:cNvPicPr>
            <a:picLocks noChangeAspect="1"/>
          </p:cNvPicPr>
          <p:nvPr/>
        </p:nvPicPr>
        <p:blipFill>
          <a:blip r:embed="rId2" cstate="print"/>
          <a:srcRect l="25205" t="21211" r="71285" b="70307"/>
          <a:stretch>
            <a:fillRect/>
          </a:stretch>
        </p:blipFill>
        <p:spPr>
          <a:xfrm>
            <a:off x="0" y="0"/>
            <a:ext cx="2071670" cy="6858000"/>
          </a:xfrm>
          <a:prstGeom prst="rect">
            <a:avLst/>
          </a:prstGeom>
        </p:spPr>
      </p:pic>
      <p:cxnSp>
        <p:nvCxnSpPr>
          <p:cNvPr id="10" name="Connecteur droit 9"/>
          <p:cNvCxnSpPr/>
          <p:nvPr/>
        </p:nvCxnSpPr>
        <p:spPr>
          <a:xfrm>
            <a:off x="1357290" y="4786322"/>
            <a:ext cx="3071834" cy="71438"/>
          </a:xfrm>
          <a:prstGeom prst="line">
            <a:avLst/>
          </a:prstGeom>
          <a:ln w="1206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5400000" flipH="1" flipV="1">
            <a:off x="3071802" y="3429000"/>
            <a:ext cx="2786082" cy="71438"/>
          </a:xfrm>
          <a:prstGeom prst="line">
            <a:avLst/>
          </a:prstGeom>
          <a:ln w="1206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500166" y="2071678"/>
            <a:ext cx="3071834" cy="71438"/>
          </a:xfrm>
          <a:prstGeom prst="line">
            <a:avLst/>
          </a:prstGeom>
          <a:ln w="1206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rot="5400000">
            <a:off x="35687" y="3393281"/>
            <a:ext cx="2714644" cy="71438"/>
          </a:xfrm>
          <a:prstGeom prst="line">
            <a:avLst/>
          </a:prstGeom>
          <a:ln w="1206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rot="16200000" flipH="1">
            <a:off x="3786182" y="1428736"/>
            <a:ext cx="714380" cy="714380"/>
          </a:xfrm>
          <a:prstGeom prst="line">
            <a:avLst/>
          </a:prstGeom>
          <a:ln w="1206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rot="16200000" flipH="1">
            <a:off x="785786" y="1428736"/>
            <a:ext cx="714380" cy="714380"/>
          </a:xfrm>
          <a:prstGeom prst="line">
            <a:avLst/>
          </a:prstGeom>
          <a:ln w="1206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785786" y="1428736"/>
            <a:ext cx="3000396" cy="0"/>
          </a:xfrm>
          <a:prstGeom prst="line">
            <a:avLst/>
          </a:prstGeom>
          <a:ln w="1206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rot="5400000">
            <a:off x="-571536" y="2786058"/>
            <a:ext cx="2643206" cy="71438"/>
          </a:xfrm>
          <a:prstGeom prst="line">
            <a:avLst/>
          </a:prstGeom>
          <a:ln w="1206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rot="16200000" flipH="1">
            <a:off x="642910" y="4143380"/>
            <a:ext cx="785818" cy="642942"/>
          </a:xfrm>
          <a:prstGeom prst="line">
            <a:avLst/>
          </a:prstGeom>
          <a:ln w="1206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 descr="ق2 فضاء الرياضيات 094.JPG"/>
          <p:cNvPicPr>
            <a:picLocks noChangeAspect="1"/>
          </p:cNvPicPr>
          <p:nvPr/>
        </p:nvPicPr>
        <p:blipFill>
          <a:blip r:embed="rId2" cstate="print"/>
          <a:srcRect l="25205" t="21211" r="70253" b="70307"/>
          <a:stretch>
            <a:fillRect/>
          </a:stretch>
        </p:blipFill>
        <p:spPr>
          <a:xfrm>
            <a:off x="6143636" y="0"/>
            <a:ext cx="3000364" cy="6858000"/>
          </a:xfrm>
          <a:prstGeom prst="rect">
            <a:avLst/>
          </a:prstGeom>
        </p:spPr>
      </p:pic>
      <p:pic>
        <p:nvPicPr>
          <p:cNvPr id="6" name="Image 5" descr="ق2 فضاء الرياضيات 094.JPG"/>
          <p:cNvPicPr>
            <a:picLocks noChangeAspect="1"/>
          </p:cNvPicPr>
          <p:nvPr/>
        </p:nvPicPr>
        <p:blipFill>
          <a:blip r:embed="rId2" cstate="print"/>
          <a:srcRect l="25205" t="21211" r="71285" b="70307"/>
          <a:stretch>
            <a:fillRect/>
          </a:stretch>
        </p:blipFill>
        <p:spPr>
          <a:xfrm>
            <a:off x="3643338" y="0"/>
            <a:ext cx="2500298" cy="6858000"/>
          </a:xfrm>
          <a:prstGeom prst="rect">
            <a:avLst/>
          </a:prstGeom>
        </p:spPr>
      </p:pic>
      <p:pic>
        <p:nvPicPr>
          <p:cNvPr id="7" name="Image 6" descr="ق2 فضاء الرياضيات 094.JPG"/>
          <p:cNvPicPr>
            <a:picLocks noChangeAspect="1"/>
          </p:cNvPicPr>
          <p:nvPr/>
        </p:nvPicPr>
        <p:blipFill>
          <a:blip r:embed="rId2" cstate="print"/>
          <a:srcRect l="25205" t="21211" r="71285" b="70307"/>
          <a:stretch>
            <a:fillRect/>
          </a:stretch>
        </p:blipFill>
        <p:spPr>
          <a:xfrm>
            <a:off x="1285884" y="0"/>
            <a:ext cx="2428860" cy="6858000"/>
          </a:xfrm>
          <a:prstGeom prst="rect">
            <a:avLst/>
          </a:prstGeom>
        </p:spPr>
      </p:pic>
      <p:pic>
        <p:nvPicPr>
          <p:cNvPr id="8" name="Image 7" descr="ق2 فضاء الرياضيات 094.JPG"/>
          <p:cNvPicPr>
            <a:picLocks noChangeAspect="1"/>
          </p:cNvPicPr>
          <p:nvPr/>
        </p:nvPicPr>
        <p:blipFill>
          <a:blip r:embed="rId2" cstate="print"/>
          <a:srcRect l="25205" t="21211" r="71285" b="70307"/>
          <a:stretch>
            <a:fillRect/>
          </a:stretch>
        </p:blipFill>
        <p:spPr>
          <a:xfrm>
            <a:off x="0" y="0"/>
            <a:ext cx="2071670" cy="6858000"/>
          </a:xfrm>
          <a:prstGeom prst="rect">
            <a:avLst/>
          </a:prstGeom>
        </p:spPr>
      </p:pic>
      <p:cxnSp>
        <p:nvCxnSpPr>
          <p:cNvPr id="10" name="Connecteur droit 9"/>
          <p:cNvCxnSpPr/>
          <p:nvPr/>
        </p:nvCxnSpPr>
        <p:spPr>
          <a:xfrm>
            <a:off x="1357290" y="4786322"/>
            <a:ext cx="3071834" cy="71438"/>
          </a:xfrm>
          <a:prstGeom prst="line">
            <a:avLst/>
          </a:prstGeom>
          <a:ln w="1206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5400000" flipH="1" flipV="1">
            <a:off x="3071802" y="3429000"/>
            <a:ext cx="2786082" cy="71438"/>
          </a:xfrm>
          <a:prstGeom prst="line">
            <a:avLst/>
          </a:prstGeom>
          <a:ln w="1206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500166" y="2071678"/>
            <a:ext cx="3071834" cy="71438"/>
          </a:xfrm>
          <a:prstGeom prst="line">
            <a:avLst/>
          </a:prstGeom>
          <a:ln w="1206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rot="5400000">
            <a:off x="35687" y="3393281"/>
            <a:ext cx="2714644" cy="71438"/>
          </a:xfrm>
          <a:prstGeom prst="line">
            <a:avLst/>
          </a:prstGeom>
          <a:ln w="1206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rot="16200000" flipH="1">
            <a:off x="3786182" y="1428736"/>
            <a:ext cx="714380" cy="714380"/>
          </a:xfrm>
          <a:prstGeom prst="line">
            <a:avLst/>
          </a:prstGeom>
          <a:ln w="1206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rot="16200000" flipH="1">
            <a:off x="785786" y="1428736"/>
            <a:ext cx="714380" cy="714380"/>
          </a:xfrm>
          <a:prstGeom prst="line">
            <a:avLst/>
          </a:prstGeom>
          <a:ln w="1206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785786" y="1428736"/>
            <a:ext cx="3000396" cy="0"/>
          </a:xfrm>
          <a:prstGeom prst="line">
            <a:avLst/>
          </a:prstGeom>
          <a:ln w="1206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rot="5400000">
            <a:off x="-571536" y="2786058"/>
            <a:ext cx="2643206" cy="71438"/>
          </a:xfrm>
          <a:prstGeom prst="line">
            <a:avLst/>
          </a:prstGeom>
          <a:ln w="1206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rot="16200000" flipH="1">
            <a:off x="642910" y="4143380"/>
            <a:ext cx="785818" cy="642942"/>
          </a:xfrm>
          <a:prstGeom prst="line">
            <a:avLst/>
          </a:prstGeom>
          <a:ln w="1206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rme libre 18"/>
          <p:cNvSpPr/>
          <p:nvPr/>
        </p:nvSpPr>
        <p:spPr>
          <a:xfrm>
            <a:off x="1314450" y="2095500"/>
            <a:ext cx="3181350" cy="2743200"/>
          </a:xfrm>
          <a:custGeom>
            <a:avLst/>
            <a:gdLst>
              <a:gd name="connsiteX0" fmla="*/ 3181350 w 3181350"/>
              <a:gd name="connsiteY0" fmla="*/ 38100 h 2743200"/>
              <a:gd name="connsiteX1" fmla="*/ 114300 w 3181350"/>
              <a:gd name="connsiteY1" fmla="*/ 0 h 2743200"/>
              <a:gd name="connsiteX2" fmla="*/ 0 w 3181350"/>
              <a:gd name="connsiteY2" fmla="*/ 2724150 h 2743200"/>
              <a:gd name="connsiteX3" fmla="*/ 3086100 w 3181350"/>
              <a:gd name="connsiteY3" fmla="*/ 2743200 h 2743200"/>
              <a:gd name="connsiteX4" fmla="*/ 3143250 w 3181350"/>
              <a:gd name="connsiteY4" fmla="*/ 0 h 2743200"/>
              <a:gd name="connsiteX5" fmla="*/ 3143250 w 3181350"/>
              <a:gd name="connsiteY5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81350" h="2743200">
                <a:moveTo>
                  <a:pt x="3181350" y="38100"/>
                </a:moveTo>
                <a:lnTo>
                  <a:pt x="114300" y="0"/>
                </a:lnTo>
                <a:lnTo>
                  <a:pt x="0" y="2724150"/>
                </a:lnTo>
                <a:lnTo>
                  <a:pt x="3086100" y="2743200"/>
                </a:lnTo>
                <a:lnTo>
                  <a:pt x="3143250" y="0"/>
                </a:lnTo>
                <a:lnTo>
                  <a:pt x="3143250" y="0"/>
                </a:lnTo>
              </a:path>
            </a:pathLst>
          </a:custGeom>
          <a:solidFill>
            <a:schemeClr val="accent4">
              <a:lumMod val="75000"/>
              <a:alpha val="46000"/>
            </a:schemeClr>
          </a:solidFill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 20"/>
          <p:cNvSpPr/>
          <p:nvPr/>
        </p:nvSpPr>
        <p:spPr>
          <a:xfrm>
            <a:off x="781050" y="1285860"/>
            <a:ext cx="3733800" cy="847740"/>
          </a:xfrm>
          <a:custGeom>
            <a:avLst/>
            <a:gdLst>
              <a:gd name="connsiteX0" fmla="*/ 3028950 w 3733800"/>
              <a:gd name="connsiteY0" fmla="*/ 38100 h 781050"/>
              <a:gd name="connsiteX1" fmla="*/ 0 w 3733800"/>
              <a:gd name="connsiteY1" fmla="*/ 76200 h 781050"/>
              <a:gd name="connsiteX2" fmla="*/ 666750 w 3733800"/>
              <a:gd name="connsiteY2" fmla="*/ 742950 h 781050"/>
              <a:gd name="connsiteX3" fmla="*/ 3733800 w 3733800"/>
              <a:gd name="connsiteY3" fmla="*/ 781050 h 781050"/>
              <a:gd name="connsiteX4" fmla="*/ 2971800 w 3733800"/>
              <a:gd name="connsiteY4" fmla="*/ 0 h 781050"/>
              <a:gd name="connsiteX5" fmla="*/ 2971800 w 3733800"/>
              <a:gd name="connsiteY5" fmla="*/ 0 h 781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33800" h="781050">
                <a:moveTo>
                  <a:pt x="3028950" y="38100"/>
                </a:moveTo>
                <a:lnTo>
                  <a:pt x="0" y="76200"/>
                </a:lnTo>
                <a:lnTo>
                  <a:pt x="666750" y="742950"/>
                </a:lnTo>
                <a:lnTo>
                  <a:pt x="3733800" y="781050"/>
                </a:lnTo>
                <a:lnTo>
                  <a:pt x="2971800" y="0"/>
                </a:lnTo>
                <a:lnTo>
                  <a:pt x="2971800" y="0"/>
                </a:lnTo>
              </a:path>
            </a:pathLst>
          </a:custGeom>
          <a:solidFill>
            <a:srgbClr val="7030A0"/>
          </a:solidFill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orme libre 21"/>
          <p:cNvSpPr/>
          <p:nvPr/>
        </p:nvSpPr>
        <p:spPr>
          <a:xfrm>
            <a:off x="642910" y="1428736"/>
            <a:ext cx="857256" cy="3352814"/>
          </a:xfrm>
          <a:custGeom>
            <a:avLst/>
            <a:gdLst>
              <a:gd name="connsiteX0" fmla="*/ 704850 w 704850"/>
              <a:gd name="connsiteY0" fmla="*/ 628650 h 3276600"/>
              <a:gd name="connsiteX1" fmla="*/ 76200 w 704850"/>
              <a:gd name="connsiteY1" fmla="*/ 0 h 3276600"/>
              <a:gd name="connsiteX2" fmla="*/ 0 w 704850"/>
              <a:gd name="connsiteY2" fmla="*/ 2609850 h 3276600"/>
              <a:gd name="connsiteX3" fmla="*/ 533400 w 704850"/>
              <a:gd name="connsiteY3" fmla="*/ 3276600 h 3276600"/>
              <a:gd name="connsiteX4" fmla="*/ 685800 w 704850"/>
              <a:gd name="connsiteY4" fmla="*/ 552450 h 3276600"/>
              <a:gd name="connsiteX5" fmla="*/ 685800 w 704850"/>
              <a:gd name="connsiteY5" fmla="*/ 552450 h 327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4850" h="3276600">
                <a:moveTo>
                  <a:pt x="704850" y="628650"/>
                </a:moveTo>
                <a:lnTo>
                  <a:pt x="76200" y="0"/>
                </a:lnTo>
                <a:lnTo>
                  <a:pt x="0" y="2609850"/>
                </a:lnTo>
                <a:lnTo>
                  <a:pt x="533400" y="3276600"/>
                </a:lnTo>
                <a:lnTo>
                  <a:pt x="685800" y="552450"/>
                </a:lnTo>
                <a:lnTo>
                  <a:pt x="685800" y="552450"/>
                </a:lnTo>
              </a:path>
            </a:pathLst>
          </a:custGeom>
          <a:solidFill>
            <a:srgbClr val="7030A0"/>
          </a:solidFill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24"/>
          <p:cNvCxnSpPr/>
          <p:nvPr/>
        </p:nvCxnSpPr>
        <p:spPr>
          <a:xfrm rot="10800000">
            <a:off x="4286248" y="5429264"/>
            <a:ext cx="3286148" cy="714380"/>
          </a:xfrm>
          <a:prstGeom prst="line">
            <a:avLst/>
          </a:prstGeom>
          <a:ln w="1206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rot="5400000" flipH="1" flipV="1">
            <a:off x="3893339" y="2464587"/>
            <a:ext cx="3500462" cy="2571768"/>
          </a:xfrm>
          <a:prstGeom prst="line">
            <a:avLst/>
          </a:prstGeom>
          <a:ln w="1206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rot="16200000" flipV="1">
            <a:off x="5179223" y="3821909"/>
            <a:ext cx="4071966" cy="571504"/>
          </a:xfrm>
          <a:prstGeom prst="line">
            <a:avLst/>
          </a:prstGeom>
          <a:ln w="1206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rot="5400000" flipH="1" flipV="1">
            <a:off x="7286644" y="5000636"/>
            <a:ext cx="1357322" cy="928694"/>
          </a:xfrm>
          <a:prstGeom prst="line">
            <a:avLst/>
          </a:prstGeom>
          <a:ln w="1206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rot="16200000" flipV="1">
            <a:off x="6250793" y="2750339"/>
            <a:ext cx="2786082" cy="1428760"/>
          </a:xfrm>
          <a:prstGeom prst="line">
            <a:avLst/>
          </a:prstGeom>
          <a:ln w="1206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orme libre 39"/>
          <p:cNvSpPr/>
          <p:nvPr/>
        </p:nvSpPr>
        <p:spPr>
          <a:xfrm>
            <a:off x="4381500" y="2019300"/>
            <a:ext cx="3143250" cy="4095750"/>
          </a:xfrm>
          <a:custGeom>
            <a:avLst/>
            <a:gdLst>
              <a:gd name="connsiteX0" fmla="*/ 2552700 w 3143250"/>
              <a:gd name="connsiteY0" fmla="*/ 19050 h 4095750"/>
              <a:gd name="connsiteX1" fmla="*/ 0 w 3143250"/>
              <a:gd name="connsiteY1" fmla="*/ 3390900 h 4095750"/>
              <a:gd name="connsiteX2" fmla="*/ 3143250 w 3143250"/>
              <a:gd name="connsiteY2" fmla="*/ 4095750 h 4095750"/>
              <a:gd name="connsiteX3" fmla="*/ 2495550 w 3143250"/>
              <a:gd name="connsiteY3" fmla="*/ 0 h 409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250" h="4095750">
                <a:moveTo>
                  <a:pt x="2552700" y="19050"/>
                </a:moveTo>
                <a:lnTo>
                  <a:pt x="0" y="3390900"/>
                </a:lnTo>
                <a:lnTo>
                  <a:pt x="3143250" y="4095750"/>
                </a:lnTo>
                <a:lnTo>
                  <a:pt x="2495550" y="0"/>
                </a:lnTo>
              </a:path>
            </a:pathLst>
          </a:custGeom>
          <a:solidFill>
            <a:srgbClr val="7030A0"/>
          </a:solidFill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Forme libre 40"/>
          <p:cNvSpPr/>
          <p:nvPr/>
        </p:nvSpPr>
        <p:spPr>
          <a:xfrm>
            <a:off x="6896100" y="2019300"/>
            <a:ext cx="1485900" cy="4038600"/>
          </a:xfrm>
          <a:custGeom>
            <a:avLst/>
            <a:gdLst>
              <a:gd name="connsiteX0" fmla="*/ 76200 w 1485900"/>
              <a:gd name="connsiteY0" fmla="*/ 0 h 4038600"/>
              <a:gd name="connsiteX1" fmla="*/ 647700 w 1485900"/>
              <a:gd name="connsiteY1" fmla="*/ 4038600 h 4038600"/>
              <a:gd name="connsiteX2" fmla="*/ 1485900 w 1485900"/>
              <a:gd name="connsiteY2" fmla="*/ 2705100 h 4038600"/>
              <a:gd name="connsiteX3" fmla="*/ 0 w 1485900"/>
              <a:gd name="connsiteY3" fmla="*/ 0 h 4038600"/>
              <a:gd name="connsiteX4" fmla="*/ 0 w 1485900"/>
              <a:gd name="connsiteY4" fmla="*/ 0 h 403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85900" h="4038600">
                <a:moveTo>
                  <a:pt x="76200" y="0"/>
                </a:moveTo>
                <a:lnTo>
                  <a:pt x="647700" y="4038600"/>
                </a:lnTo>
                <a:lnTo>
                  <a:pt x="1485900" y="270510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7030A0">
              <a:alpha val="56000"/>
            </a:srgbClr>
          </a:solidFill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40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 descr="ق2 فضاء الرياضيات 094.JPG"/>
          <p:cNvPicPr>
            <a:picLocks noChangeAspect="1"/>
          </p:cNvPicPr>
          <p:nvPr/>
        </p:nvPicPr>
        <p:blipFill>
          <a:blip r:embed="rId2" cstate="print"/>
          <a:srcRect l="4578" t="31856" r="6921" b="4427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6" name="Forme libre 5"/>
          <p:cNvSpPr/>
          <p:nvPr/>
        </p:nvSpPr>
        <p:spPr>
          <a:xfrm>
            <a:off x="1357290" y="714356"/>
            <a:ext cx="495300" cy="1028700"/>
          </a:xfrm>
          <a:custGeom>
            <a:avLst/>
            <a:gdLst>
              <a:gd name="connsiteX0" fmla="*/ 495300 w 495300"/>
              <a:gd name="connsiteY0" fmla="*/ 76200 h 1028700"/>
              <a:gd name="connsiteX1" fmla="*/ 0 w 495300"/>
              <a:gd name="connsiteY1" fmla="*/ 0 h 1028700"/>
              <a:gd name="connsiteX2" fmla="*/ 0 w 495300"/>
              <a:gd name="connsiteY2" fmla="*/ 914400 h 1028700"/>
              <a:gd name="connsiteX3" fmla="*/ 457200 w 495300"/>
              <a:gd name="connsiteY3" fmla="*/ 1028700 h 1028700"/>
              <a:gd name="connsiteX4" fmla="*/ 495300 w 495300"/>
              <a:gd name="connsiteY4" fmla="*/ 76200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5300" h="1028700">
                <a:moveTo>
                  <a:pt x="495300" y="76200"/>
                </a:moveTo>
                <a:lnTo>
                  <a:pt x="0" y="0"/>
                </a:lnTo>
                <a:lnTo>
                  <a:pt x="0" y="914400"/>
                </a:lnTo>
                <a:lnTo>
                  <a:pt x="457200" y="1028700"/>
                </a:lnTo>
                <a:lnTo>
                  <a:pt x="495300" y="7620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orme libre 7"/>
          <p:cNvSpPr/>
          <p:nvPr/>
        </p:nvSpPr>
        <p:spPr>
          <a:xfrm>
            <a:off x="2305050" y="209550"/>
            <a:ext cx="571500" cy="1123950"/>
          </a:xfrm>
          <a:custGeom>
            <a:avLst/>
            <a:gdLst>
              <a:gd name="connsiteX0" fmla="*/ 400050 w 571500"/>
              <a:gd name="connsiteY0" fmla="*/ 0 h 1123950"/>
              <a:gd name="connsiteX1" fmla="*/ 0 w 571500"/>
              <a:gd name="connsiteY1" fmla="*/ 228600 h 1123950"/>
              <a:gd name="connsiteX2" fmla="*/ 133350 w 571500"/>
              <a:gd name="connsiteY2" fmla="*/ 1123950 h 1123950"/>
              <a:gd name="connsiteX3" fmla="*/ 571500 w 571500"/>
              <a:gd name="connsiteY3" fmla="*/ 857250 h 1123950"/>
              <a:gd name="connsiteX4" fmla="*/ 476250 w 571500"/>
              <a:gd name="connsiteY4" fmla="*/ 0 h 1123950"/>
              <a:gd name="connsiteX5" fmla="*/ 476250 w 571500"/>
              <a:gd name="connsiteY5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1500" h="1123950">
                <a:moveTo>
                  <a:pt x="400050" y="0"/>
                </a:moveTo>
                <a:lnTo>
                  <a:pt x="0" y="228600"/>
                </a:lnTo>
                <a:lnTo>
                  <a:pt x="133350" y="1123950"/>
                </a:lnTo>
                <a:lnTo>
                  <a:pt x="571500" y="857250"/>
                </a:lnTo>
                <a:lnTo>
                  <a:pt x="476250" y="0"/>
                </a:lnTo>
                <a:lnTo>
                  <a:pt x="476250" y="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1714480" y="2628900"/>
            <a:ext cx="571504" cy="1009650"/>
          </a:xfrm>
          <a:custGeom>
            <a:avLst/>
            <a:gdLst>
              <a:gd name="connsiteX0" fmla="*/ 476250 w 476250"/>
              <a:gd name="connsiteY0" fmla="*/ 57150 h 1009650"/>
              <a:gd name="connsiteX1" fmla="*/ 19050 w 476250"/>
              <a:gd name="connsiteY1" fmla="*/ 0 h 1009650"/>
              <a:gd name="connsiteX2" fmla="*/ 0 w 476250"/>
              <a:gd name="connsiteY2" fmla="*/ 971550 h 1009650"/>
              <a:gd name="connsiteX3" fmla="*/ 419100 w 476250"/>
              <a:gd name="connsiteY3" fmla="*/ 1009650 h 1009650"/>
              <a:gd name="connsiteX4" fmla="*/ 476250 w 476250"/>
              <a:gd name="connsiteY4" fmla="*/ 57150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6250" h="1009650">
                <a:moveTo>
                  <a:pt x="476250" y="57150"/>
                </a:moveTo>
                <a:lnTo>
                  <a:pt x="19050" y="0"/>
                </a:lnTo>
                <a:lnTo>
                  <a:pt x="0" y="971550"/>
                </a:lnTo>
                <a:lnTo>
                  <a:pt x="419100" y="1009650"/>
                </a:lnTo>
                <a:lnTo>
                  <a:pt x="476250" y="5715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orme libre 10"/>
          <p:cNvSpPr/>
          <p:nvPr/>
        </p:nvSpPr>
        <p:spPr>
          <a:xfrm>
            <a:off x="3790950" y="1352550"/>
            <a:ext cx="609600" cy="1200150"/>
          </a:xfrm>
          <a:custGeom>
            <a:avLst/>
            <a:gdLst>
              <a:gd name="connsiteX0" fmla="*/ 400050 w 609600"/>
              <a:gd name="connsiteY0" fmla="*/ 38100 h 1200150"/>
              <a:gd name="connsiteX1" fmla="*/ 0 w 609600"/>
              <a:gd name="connsiteY1" fmla="*/ 342900 h 1200150"/>
              <a:gd name="connsiteX2" fmla="*/ 114300 w 609600"/>
              <a:gd name="connsiteY2" fmla="*/ 1200150 h 1200150"/>
              <a:gd name="connsiteX3" fmla="*/ 609600 w 609600"/>
              <a:gd name="connsiteY3" fmla="*/ 895350 h 1200150"/>
              <a:gd name="connsiteX4" fmla="*/ 438150 w 609600"/>
              <a:gd name="connsiteY4" fmla="*/ 0 h 120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" h="1200150">
                <a:moveTo>
                  <a:pt x="400050" y="38100"/>
                </a:moveTo>
                <a:lnTo>
                  <a:pt x="0" y="342900"/>
                </a:lnTo>
                <a:lnTo>
                  <a:pt x="114300" y="1200150"/>
                </a:lnTo>
                <a:lnTo>
                  <a:pt x="609600" y="895350"/>
                </a:lnTo>
                <a:lnTo>
                  <a:pt x="438150" y="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>
            <a:off x="685800" y="2686050"/>
            <a:ext cx="685800" cy="1295400"/>
          </a:xfrm>
          <a:custGeom>
            <a:avLst/>
            <a:gdLst>
              <a:gd name="connsiteX0" fmla="*/ 628650 w 685800"/>
              <a:gd name="connsiteY0" fmla="*/ 438150 h 1295400"/>
              <a:gd name="connsiteX1" fmla="*/ 247650 w 685800"/>
              <a:gd name="connsiteY1" fmla="*/ 0 h 1295400"/>
              <a:gd name="connsiteX2" fmla="*/ 0 w 685800"/>
              <a:gd name="connsiteY2" fmla="*/ 857250 h 1295400"/>
              <a:gd name="connsiteX3" fmla="*/ 476250 w 685800"/>
              <a:gd name="connsiteY3" fmla="*/ 1295400 h 1295400"/>
              <a:gd name="connsiteX4" fmla="*/ 685800 w 685800"/>
              <a:gd name="connsiteY4" fmla="*/ 438150 h 129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" h="1295400">
                <a:moveTo>
                  <a:pt x="628650" y="438150"/>
                </a:moveTo>
                <a:lnTo>
                  <a:pt x="247650" y="0"/>
                </a:lnTo>
                <a:lnTo>
                  <a:pt x="0" y="857250"/>
                </a:lnTo>
                <a:lnTo>
                  <a:pt x="476250" y="1295400"/>
                </a:lnTo>
                <a:lnTo>
                  <a:pt x="685800" y="43815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orme libre 12"/>
          <p:cNvSpPr/>
          <p:nvPr/>
        </p:nvSpPr>
        <p:spPr>
          <a:xfrm>
            <a:off x="3371850" y="2914650"/>
            <a:ext cx="647700" cy="1181100"/>
          </a:xfrm>
          <a:custGeom>
            <a:avLst/>
            <a:gdLst>
              <a:gd name="connsiteX0" fmla="*/ 228600 w 647700"/>
              <a:gd name="connsiteY0" fmla="*/ 0 h 1181100"/>
              <a:gd name="connsiteX1" fmla="*/ 0 w 647700"/>
              <a:gd name="connsiteY1" fmla="*/ 838200 h 1181100"/>
              <a:gd name="connsiteX2" fmla="*/ 400050 w 647700"/>
              <a:gd name="connsiteY2" fmla="*/ 1181100 h 1181100"/>
              <a:gd name="connsiteX3" fmla="*/ 647700 w 647700"/>
              <a:gd name="connsiteY3" fmla="*/ 419100 h 1181100"/>
              <a:gd name="connsiteX4" fmla="*/ 228600 w 647700"/>
              <a:gd name="connsiteY4" fmla="*/ 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700" h="1181100">
                <a:moveTo>
                  <a:pt x="228600" y="0"/>
                </a:moveTo>
                <a:lnTo>
                  <a:pt x="0" y="838200"/>
                </a:lnTo>
                <a:lnTo>
                  <a:pt x="400050" y="1181100"/>
                </a:lnTo>
                <a:lnTo>
                  <a:pt x="647700" y="419100"/>
                </a:lnTo>
                <a:lnTo>
                  <a:pt x="22860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94.JPG"/>
          <p:cNvPicPr>
            <a:picLocks noChangeAspect="1"/>
          </p:cNvPicPr>
          <p:nvPr/>
        </p:nvPicPr>
        <p:blipFill>
          <a:blip r:embed="rId2" cstate="print"/>
          <a:srcRect l="4223" t="55573" r="4223" b="29300"/>
          <a:stretch>
            <a:fillRect/>
          </a:stretch>
        </p:blipFill>
        <p:spPr>
          <a:xfrm>
            <a:off x="0" y="0"/>
            <a:ext cx="9144000" cy="6743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94.JPG"/>
          <p:cNvPicPr>
            <a:picLocks noChangeAspect="1"/>
          </p:cNvPicPr>
          <p:nvPr/>
        </p:nvPicPr>
        <p:blipFill>
          <a:blip r:embed="rId2" cstate="print"/>
          <a:srcRect l="4223" t="60060" r="12091" b="3035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rme libre 4"/>
          <p:cNvSpPr/>
          <p:nvPr/>
        </p:nvSpPr>
        <p:spPr>
          <a:xfrm>
            <a:off x="4838700" y="1809750"/>
            <a:ext cx="1295400" cy="4686300"/>
          </a:xfrm>
          <a:custGeom>
            <a:avLst/>
            <a:gdLst>
              <a:gd name="connsiteX0" fmla="*/ 342900 w 1295400"/>
              <a:gd name="connsiteY0" fmla="*/ 0 h 4686300"/>
              <a:gd name="connsiteX1" fmla="*/ 0 w 1295400"/>
              <a:gd name="connsiteY1" fmla="*/ 0 h 4686300"/>
              <a:gd name="connsiteX2" fmla="*/ 57150 w 1295400"/>
              <a:gd name="connsiteY2" fmla="*/ 3162300 h 4686300"/>
              <a:gd name="connsiteX3" fmla="*/ 990600 w 1295400"/>
              <a:gd name="connsiteY3" fmla="*/ 3143250 h 4686300"/>
              <a:gd name="connsiteX4" fmla="*/ 971550 w 1295400"/>
              <a:gd name="connsiteY4" fmla="*/ 4686300 h 4686300"/>
              <a:gd name="connsiteX5" fmla="*/ 1238250 w 1295400"/>
              <a:gd name="connsiteY5" fmla="*/ 4686300 h 4686300"/>
              <a:gd name="connsiteX6" fmla="*/ 1295400 w 1295400"/>
              <a:gd name="connsiteY6" fmla="*/ 1543050 h 4686300"/>
              <a:gd name="connsiteX7" fmla="*/ 323850 w 1295400"/>
              <a:gd name="connsiteY7" fmla="*/ 1543050 h 4686300"/>
              <a:gd name="connsiteX8" fmla="*/ 342900 w 1295400"/>
              <a:gd name="connsiteY8" fmla="*/ 0 h 468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95400" h="4686300">
                <a:moveTo>
                  <a:pt x="342900" y="0"/>
                </a:moveTo>
                <a:lnTo>
                  <a:pt x="0" y="0"/>
                </a:lnTo>
                <a:lnTo>
                  <a:pt x="57150" y="3162300"/>
                </a:lnTo>
                <a:lnTo>
                  <a:pt x="990600" y="3143250"/>
                </a:lnTo>
                <a:lnTo>
                  <a:pt x="971550" y="4686300"/>
                </a:lnTo>
                <a:lnTo>
                  <a:pt x="1238250" y="4686300"/>
                </a:lnTo>
                <a:lnTo>
                  <a:pt x="1295400" y="1543050"/>
                </a:lnTo>
                <a:lnTo>
                  <a:pt x="323850" y="1543050"/>
                </a:lnTo>
                <a:lnTo>
                  <a:pt x="342900" y="0"/>
                </a:lnTo>
                <a:close/>
              </a:path>
            </a:pathLst>
          </a:custGeom>
          <a:solidFill>
            <a:srgbClr val="92D050">
              <a:alpha val="6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6286500" y="1752600"/>
            <a:ext cx="1257300" cy="4591050"/>
          </a:xfrm>
          <a:custGeom>
            <a:avLst/>
            <a:gdLst>
              <a:gd name="connsiteX0" fmla="*/ 628650 w 1257300"/>
              <a:gd name="connsiteY0" fmla="*/ 0 h 4591050"/>
              <a:gd name="connsiteX1" fmla="*/ 323850 w 1257300"/>
              <a:gd name="connsiteY1" fmla="*/ 0 h 4591050"/>
              <a:gd name="connsiteX2" fmla="*/ 304800 w 1257300"/>
              <a:gd name="connsiteY2" fmla="*/ 1562100 h 4591050"/>
              <a:gd name="connsiteX3" fmla="*/ 19050 w 1257300"/>
              <a:gd name="connsiteY3" fmla="*/ 1562100 h 4591050"/>
              <a:gd name="connsiteX4" fmla="*/ 0 w 1257300"/>
              <a:gd name="connsiteY4" fmla="*/ 3086100 h 4591050"/>
              <a:gd name="connsiteX5" fmla="*/ 285750 w 1257300"/>
              <a:gd name="connsiteY5" fmla="*/ 3086100 h 4591050"/>
              <a:gd name="connsiteX6" fmla="*/ 285750 w 1257300"/>
              <a:gd name="connsiteY6" fmla="*/ 4591050 h 4591050"/>
              <a:gd name="connsiteX7" fmla="*/ 666750 w 1257300"/>
              <a:gd name="connsiteY7" fmla="*/ 4552950 h 4591050"/>
              <a:gd name="connsiteX8" fmla="*/ 647700 w 1257300"/>
              <a:gd name="connsiteY8" fmla="*/ 3048000 h 4591050"/>
              <a:gd name="connsiteX9" fmla="*/ 1257300 w 1257300"/>
              <a:gd name="connsiteY9" fmla="*/ 3048000 h 4591050"/>
              <a:gd name="connsiteX10" fmla="*/ 1238250 w 1257300"/>
              <a:gd name="connsiteY10" fmla="*/ 1524000 h 4591050"/>
              <a:gd name="connsiteX11" fmla="*/ 628650 w 1257300"/>
              <a:gd name="connsiteY11" fmla="*/ 1524000 h 4591050"/>
              <a:gd name="connsiteX12" fmla="*/ 628650 w 1257300"/>
              <a:gd name="connsiteY12" fmla="*/ 0 h 4591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57300" h="4591050">
                <a:moveTo>
                  <a:pt x="628650" y="0"/>
                </a:moveTo>
                <a:lnTo>
                  <a:pt x="323850" y="0"/>
                </a:lnTo>
                <a:lnTo>
                  <a:pt x="304800" y="1562100"/>
                </a:lnTo>
                <a:lnTo>
                  <a:pt x="19050" y="1562100"/>
                </a:lnTo>
                <a:lnTo>
                  <a:pt x="0" y="3086100"/>
                </a:lnTo>
                <a:lnTo>
                  <a:pt x="285750" y="3086100"/>
                </a:lnTo>
                <a:lnTo>
                  <a:pt x="285750" y="4591050"/>
                </a:lnTo>
                <a:lnTo>
                  <a:pt x="666750" y="4552950"/>
                </a:lnTo>
                <a:lnTo>
                  <a:pt x="647700" y="3048000"/>
                </a:lnTo>
                <a:lnTo>
                  <a:pt x="1257300" y="3048000"/>
                </a:lnTo>
                <a:lnTo>
                  <a:pt x="1238250" y="1524000"/>
                </a:lnTo>
                <a:lnTo>
                  <a:pt x="628650" y="1524000"/>
                </a:lnTo>
                <a:lnTo>
                  <a:pt x="628650" y="0"/>
                </a:lnTo>
                <a:close/>
              </a:path>
            </a:pathLst>
          </a:custGeom>
          <a:solidFill>
            <a:srgbClr val="FF0000">
              <a:alpha val="6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orme libre 6"/>
          <p:cNvSpPr/>
          <p:nvPr/>
        </p:nvSpPr>
        <p:spPr>
          <a:xfrm>
            <a:off x="7734300" y="1581150"/>
            <a:ext cx="1238250" cy="4610100"/>
          </a:xfrm>
          <a:custGeom>
            <a:avLst/>
            <a:gdLst>
              <a:gd name="connsiteX0" fmla="*/ 323850 w 1238250"/>
              <a:gd name="connsiteY0" fmla="*/ 0 h 4610100"/>
              <a:gd name="connsiteX1" fmla="*/ 19050 w 1238250"/>
              <a:gd name="connsiteY1" fmla="*/ 19050 h 4610100"/>
              <a:gd name="connsiteX2" fmla="*/ 0 w 1238250"/>
              <a:gd name="connsiteY2" fmla="*/ 4610100 h 4610100"/>
              <a:gd name="connsiteX3" fmla="*/ 323850 w 1238250"/>
              <a:gd name="connsiteY3" fmla="*/ 4610100 h 4610100"/>
              <a:gd name="connsiteX4" fmla="*/ 323850 w 1238250"/>
              <a:gd name="connsiteY4" fmla="*/ 3048000 h 4610100"/>
              <a:gd name="connsiteX5" fmla="*/ 1200150 w 1238250"/>
              <a:gd name="connsiteY5" fmla="*/ 3048000 h 4610100"/>
              <a:gd name="connsiteX6" fmla="*/ 1238250 w 1238250"/>
              <a:gd name="connsiteY6" fmla="*/ 1543050 h 4610100"/>
              <a:gd name="connsiteX7" fmla="*/ 361950 w 1238250"/>
              <a:gd name="connsiteY7" fmla="*/ 1524000 h 4610100"/>
              <a:gd name="connsiteX8" fmla="*/ 323850 w 1238250"/>
              <a:gd name="connsiteY8" fmla="*/ 0 h 461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8250" h="4610100">
                <a:moveTo>
                  <a:pt x="323850" y="0"/>
                </a:moveTo>
                <a:lnTo>
                  <a:pt x="19050" y="19050"/>
                </a:lnTo>
                <a:lnTo>
                  <a:pt x="0" y="4610100"/>
                </a:lnTo>
                <a:lnTo>
                  <a:pt x="323850" y="4610100"/>
                </a:lnTo>
                <a:lnTo>
                  <a:pt x="323850" y="3048000"/>
                </a:lnTo>
                <a:lnTo>
                  <a:pt x="1200150" y="3048000"/>
                </a:lnTo>
                <a:lnTo>
                  <a:pt x="1238250" y="1543050"/>
                </a:lnTo>
                <a:lnTo>
                  <a:pt x="361950" y="1524000"/>
                </a:lnTo>
                <a:lnTo>
                  <a:pt x="323850" y="0"/>
                </a:lnTo>
                <a:close/>
              </a:path>
            </a:pathLst>
          </a:cu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94.JPG"/>
          <p:cNvPicPr>
            <a:picLocks noChangeAspect="1"/>
          </p:cNvPicPr>
          <p:nvPr/>
        </p:nvPicPr>
        <p:blipFill>
          <a:blip r:embed="rId2" cstate="print"/>
          <a:srcRect l="2697" t="70671" r="7275" b="1250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35</Words>
  <Application>Microsoft Office PowerPoint</Application>
  <PresentationFormat>Affichage à l'écran (4:3)</PresentationFormat>
  <Paragraphs>8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 أن يتعرف المجسمات.    أنشطة الوضعيات وبناء المفاهيم.  النشاط المقترح: تطبيقات الكراسة (). صيغة العمل: ينجز العمل جماعيا و على الكراسات. اللوازم الضرورية:  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أن يتعرف المجسمات.    أنشطة الوضعيات وبناء المفاهيم.  النشاط المقترح: تطبيقات الكراسة (). صيغة العمل: ينجز العمل جماعيا و على الكراسات. اللوازم الضرورية:   </dc:title>
  <dc:creator>WANA RABAT2</dc:creator>
  <cp:lastModifiedBy>WANA RABAT2</cp:lastModifiedBy>
  <cp:revision>9</cp:revision>
  <dcterms:created xsi:type="dcterms:W3CDTF">2011-04-30T15:52:46Z</dcterms:created>
  <dcterms:modified xsi:type="dcterms:W3CDTF">2011-04-30T16:46:10Z</dcterms:modified>
</cp:coreProperties>
</file>