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4459-1637-4F3E-A0F8-47B1BC7DA30B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8AE2-C9BF-405F-8EC6-E943F2DF8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41" y="300421"/>
            <a:ext cx="4695918" cy="625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Nouvelle 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2" y="857232"/>
            <a:ext cx="8931368" cy="408744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 rot="20699722">
            <a:off x="2202678" y="979580"/>
            <a:ext cx="461892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291004">
            <a:off x="1088286" y="1232827"/>
            <a:ext cx="461892" cy="626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589790">
            <a:off x="306246" y="1647283"/>
            <a:ext cx="461892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80773">
            <a:off x="1442102" y="2440647"/>
            <a:ext cx="461892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20699722">
            <a:off x="916793" y="3837100"/>
            <a:ext cx="461892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690224">
            <a:off x="1952985" y="4078674"/>
            <a:ext cx="461892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1644159">
            <a:off x="3380098" y="2720242"/>
            <a:ext cx="461892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20005089">
            <a:off x="3728882" y="1737315"/>
            <a:ext cx="541903" cy="51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1377188">
            <a:off x="4913076" y="4192633"/>
            <a:ext cx="565410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18205281">
            <a:off x="483730" y="2608628"/>
            <a:ext cx="537984" cy="5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rcRect l="3906" t="55709" r="7812" b="29449"/>
          <a:stretch>
            <a:fillRect/>
          </a:stretch>
        </p:blipFill>
        <p:spPr>
          <a:xfrm>
            <a:off x="0" y="214290"/>
            <a:ext cx="9001156" cy="2500330"/>
          </a:xfrm>
          <a:prstGeom prst="rect">
            <a:avLst/>
          </a:prstGeom>
        </p:spPr>
      </p:pic>
      <p:pic>
        <p:nvPicPr>
          <p:cNvPr id="6" name="Image 5" descr="Nouvelle image.png"/>
          <p:cNvPicPr>
            <a:picLocks noChangeAspect="1"/>
          </p:cNvPicPr>
          <p:nvPr/>
        </p:nvPicPr>
        <p:blipFill>
          <a:blip r:embed="rId2"/>
          <a:srcRect l="73270" t="60798" r="12016" b="30721"/>
          <a:stretch>
            <a:fillRect/>
          </a:stretch>
        </p:blipFill>
        <p:spPr>
          <a:xfrm>
            <a:off x="7072330" y="1071546"/>
            <a:ext cx="1500198" cy="1428760"/>
          </a:xfrm>
          <a:prstGeom prst="rect">
            <a:avLst/>
          </a:prstGeom>
        </p:spPr>
      </p:pic>
      <p:pic>
        <p:nvPicPr>
          <p:cNvPr id="7" name="Image 6" descr="Nouvelle image.png"/>
          <p:cNvPicPr>
            <a:picLocks noChangeAspect="1"/>
          </p:cNvPicPr>
          <p:nvPr/>
        </p:nvPicPr>
        <p:blipFill>
          <a:blip r:embed="rId2"/>
          <a:srcRect l="19320" t="58253" r="65966" b="30297"/>
          <a:stretch>
            <a:fillRect/>
          </a:stretch>
        </p:blipFill>
        <p:spPr>
          <a:xfrm>
            <a:off x="1643042" y="642918"/>
            <a:ext cx="150019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5278 0.09954 -0.10538 0.19931 -0.12917 0.26898 C -0.15295 0.33866 -0.14809 0.37847 -0.14305 0.41829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-0.0066 0.12222 -0.0132 0.24444 -0.00347 0.30578 C 0.00625 0.36712 0.04826 0.35717 0.05851 0.36782 " pathEditMode="relative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rcRect l="3906" t="55709" r="7812" b="29449"/>
          <a:stretch>
            <a:fillRect/>
          </a:stretch>
        </p:blipFill>
        <p:spPr>
          <a:xfrm>
            <a:off x="0" y="214290"/>
            <a:ext cx="9001156" cy="2500330"/>
          </a:xfrm>
          <a:prstGeom prst="rect">
            <a:avLst/>
          </a:prstGeom>
        </p:spPr>
      </p:pic>
      <p:pic>
        <p:nvPicPr>
          <p:cNvPr id="6" name="Image 5" descr="Nouvelle image.png"/>
          <p:cNvPicPr>
            <a:picLocks noChangeAspect="1"/>
          </p:cNvPicPr>
          <p:nvPr/>
        </p:nvPicPr>
        <p:blipFill>
          <a:blip r:embed="rId2"/>
          <a:srcRect l="73270" t="60798" r="12016" b="30721"/>
          <a:stretch>
            <a:fillRect/>
          </a:stretch>
        </p:blipFill>
        <p:spPr>
          <a:xfrm>
            <a:off x="6786578" y="3714752"/>
            <a:ext cx="1500198" cy="1500198"/>
          </a:xfrm>
          <a:prstGeom prst="rect">
            <a:avLst/>
          </a:prstGeom>
        </p:spPr>
      </p:pic>
      <p:pic>
        <p:nvPicPr>
          <p:cNvPr id="7" name="Image 6" descr="Nouvelle image.png"/>
          <p:cNvPicPr>
            <a:picLocks noChangeAspect="1"/>
          </p:cNvPicPr>
          <p:nvPr/>
        </p:nvPicPr>
        <p:blipFill>
          <a:blip r:embed="rId2"/>
          <a:srcRect l="19320" t="58253" r="65966" b="30297"/>
          <a:stretch>
            <a:fillRect/>
          </a:stretch>
        </p:blipFill>
        <p:spPr>
          <a:xfrm>
            <a:off x="1785918" y="3429000"/>
            <a:ext cx="1500198" cy="1928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5206" y="1643050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6200000">
            <a:off x="6822297" y="1678769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rcRect l="3906" t="55709" r="7812" b="29449"/>
          <a:stretch>
            <a:fillRect/>
          </a:stretch>
        </p:blipFill>
        <p:spPr>
          <a:xfrm>
            <a:off x="0" y="214290"/>
            <a:ext cx="9001156" cy="2500330"/>
          </a:xfrm>
          <a:prstGeom prst="rect">
            <a:avLst/>
          </a:prstGeom>
        </p:spPr>
      </p:pic>
      <p:pic>
        <p:nvPicPr>
          <p:cNvPr id="8" name="Image 7" descr="Nouvelle image.png"/>
          <p:cNvPicPr>
            <a:picLocks noChangeAspect="1"/>
          </p:cNvPicPr>
          <p:nvPr/>
        </p:nvPicPr>
        <p:blipFill>
          <a:blip r:embed="rId2"/>
          <a:srcRect l="60659" t="60798" r="25328" b="30721"/>
          <a:stretch>
            <a:fillRect/>
          </a:stretch>
        </p:blipFill>
        <p:spPr>
          <a:xfrm>
            <a:off x="5786446" y="1071546"/>
            <a:ext cx="1428760" cy="1428760"/>
          </a:xfrm>
          <a:prstGeom prst="rect">
            <a:avLst/>
          </a:prstGeom>
        </p:spPr>
      </p:pic>
      <p:pic>
        <p:nvPicPr>
          <p:cNvPr id="9" name="Image 8" descr="Nouvelle image.png"/>
          <p:cNvPicPr>
            <a:picLocks noChangeAspect="1"/>
          </p:cNvPicPr>
          <p:nvPr/>
        </p:nvPicPr>
        <p:blipFill>
          <a:blip r:embed="rId2"/>
          <a:srcRect l="6708" t="61646" r="79979" b="30297"/>
          <a:stretch>
            <a:fillRect/>
          </a:stretch>
        </p:blipFill>
        <p:spPr>
          <a:xfrm>
            <a:off x="285720" y="1214422"/>
            <a:ext cx="1357322" cy="13573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5206" y="1643050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6200000">
            <a:off x="6822297" y="1678769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C -0.03594 0.05463 -0.0717 0.10949 -0.06198 0.16319 C -0.05225 0.2169 0.05504 0.27546 0.05868 0.32176 C 0.06233 0.36806 0.01129 0.40463 -0.03958 0.4412 " pathEditMode="relative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81481E-6 C 0.01042 0.04861 0.02084 0.09722 0.03785 0.14699 C 0.05487 0.19676 0.0823 0.25556 0.10174 0.29884 C 0.12119 0.34213 0.13803 0.37431 0.15504 0.4067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rcRect l="3906" t="55709" r="7812" b="29449"/>
          <a:stretch>
            <a:fillRect/>
          </a:stretch>
        </p:blipFill>
        <p:spPr>
          <a:xfrm>
            <a:off x="0" y="214290"/>
            <a:ext cx="9001156" cy="2500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7884" y="1714488"/>
            <a:ext cx="1214446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6200000">
            <a:off x="5750727" y="1750207"/>
            <a:ext cx="1143008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15206" y="1643050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16200000">
            <a:off x="6822297" y="1678769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rcRect l="3906" t="55709" r="7812" b="29449"/>
          <a:stretch>
            <a:fillRect/>
          </a:stretch>
        </p:blipFill>
        <p:spPr>
          <a:xfrm>
            <a:off x="142844" y="214290"/>
            <a:ext cx="9001156" cy="2500330"/>
          </a:xfrm>
          <a:prstGeom prst="rect">
            <a:avLst/>
          </a:prstGeom>
        </p:spPr>
      </p:pic>
      <p:pic>
        <p:nvPicPr>
          <p:cNvPr id="8" name="Image 7" descr="Nouvelle image.png"/>
          <p:cNvPicPr>
            <a:picLocks noChangeAspect="1"/>
          </p:cNvPicPr>
          <p:nvPr/>
        </p:nvPicPr>
        <p:blipFill>
          <a:blip r:embed="rId2"/>
          <a:srcRect l="33333" t="59526" r="51953" b="30721"/>
          <a:stretch>
            <a:fillRect/>
          </a:stretch>
        </p:blipFill>
        <p:spPr>
          <a:xfrm>
            <a:off x="3000364" y="857232"/>
            <a:ext cx="1500198" cy="1643074"/>
          </a:xfrm>
          <a:prstGeom prst="rect">
            <a:avLst/>
          </a:prstGeom>
        </p:spPr>
      </p:pic>
      <p:pic>
        <p:nvPicPr>
          <p:cNvPr id="9" name="Image 8" descr="Nouvelle image.png"/>
          <p:cNvPicPr>
            <a:picLocks noChangeAspect="1"/>
          </p:cNvPicPr>
          <p:nvPr/>
        </p:nvPicPr>
        <p:blipFill>
          <a:blip r:embed="rId2"/>
          <a:srcRect l="47346" t="60798" r="38641" b="30721"/>
          <a:stretch>
            <a:fillRect/>
          </a:stretch>
        </p:blipFill>
        <p:spPr>
          <a:xfrm>
            <a:off x="4572000" y="1142984"/>
            <a:ext cx="1428760" cy="1428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0760" y="1714488"/>
            <a:ext cx="1214446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6200000">
            <a:off x="5893603" y="1750207"/>
            <a:ext cx="1143008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358082" y="1643050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16200000">
            <a:off x="6965173" y="1678769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03704E-6 C 0.01285 0.07385 0.02569 0.14792 0.05694 0.20001 C 0.08819 0.25209 0.18333 0.27501 0.18785 0.31251 C 0.19236 0.35001 0.13837 0.38751 0.08438 0.42524 " pathEditMode="relative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4861 0.07916 -0.09705 0.15856 -0.13438 0.22523 C -0.1717 0.2919 -0.19792 0.34583 -0.22413 0.4 " pathEditMode="relative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rcRect l="3906" t="55709" r="7812" b="29449"/>
          <a:stretch>
            <a:fillRect/>
          </a:stretch>
        </p:blipFill>
        <p:spPr>
          <a:xfrm>
            <a:off x="142844" y="214290"/>
            <a:ext cx="9001156" cy="2500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4876" y="1357298"/>
            <a:ext cx="285752" cy="7858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5400000">
            <a:off x="5179223" y="1464455"/>
            <a:ext cx="428628" cy="9286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72132" y="1714488"/>
            <a:ext cx="285752" cy="7858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00760" y="1714488"/>
            <a:ext cx="1214446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6200000">
            <a:off x="5893603" y="1750207"/>
            <a:ext cx="1143008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358082" y="1643050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16200000">
            <a:off x="6965173" y="1678769"/>
            <a:ext cx="1143008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ouvelle image.png"/>
          <p:cNvPicPr>
            <a:picLocks noChangeAspect="1"/>
          </p:cNvPicPr>
          <p:nvPr/>
        </p:nvPicPr>
        <p:blipFill>
          <a:blip r:embed="rId2"/>
          <a:srcRect l="4362" t="70551" r="8925" b="12324"/>
          <a:stretch>
            <a:fillRect/>
          </a:stretch>
        </p:blipFill>
        <p:spPr>
          <a:xfrm>
            <a:off x="0" y="857232"/>
            <a:ext cx="9144000" cy="5500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2462" y="2786058"/>
            <a:ext cx="642942" cy="2143140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30" y="2857496"/>
            <a:ext cx="285752" cy="2643206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15008" y="3143248"/>
            <a:ext cx="357190" cy="242889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6200000">
            <a:off x="5750727" y="2464587"/>
            <a:ext cx="285752" cy="121444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6024358">
            <a:off x="7896593" y="2905328"/>
            <a:ext cx="931130" cy="97185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6200000">
            <a:off x="6572264" y="3214686"/>
            <a:ext cx="1214446" cy="642942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12</cp:revision>
  <dcterms:created xsi:type="dcterms:W3CDTF">2010-04-14T16:41:09Z</dcterms:created>
  <dcterms:modified xsi:type="dcterms:W3CDTF">2010-04-15T11:47:56Z</dcterms:modified>
</cp:coreProperties>
</file>