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7" r:id="rId2"/>
    <p:sldId id="258" r:id="rId3"/>
    <p:sldId id="256" r:id="rId4"/>
    <p:sldId id="260" r:id="rId5"/>
    <p:sldId id="261" r:id="rId6"/>
    <p:sldId id="262" r:id="rId7"/>
    <p:sldId id="263" r:id="rId8"/>
    <p:sldId id="259" r:id="rId9"/>
    <p:sldId id="265" r:id="rId10"/>
    <p:sldId id="266" r:id="rId11"/>
    <p:sldId id="268" r:id="rId12"/>
    <p:sldId id="267" r:id="rId13"/>
    <p:sldId id="269" r:id="rId14"/>
    <p:sldId id="270" r:id="rId15"/>
    <p:sldId id="271" r:id="rId16"/>
    <p:sldId id="272" r:id="rId17"/>
    <p:sldId id="273" r:id="rId18"/>
    <p:sldId id="264" r:id="rId19"/>
    <p:sldId id="275" r:id="rId20"/>
    <p:sldId id="276" r:id="rId21"/>
    <p:sldId id="278" r:id="rId22"/>
    <p:sldId id="277" r:id="rId23"/>
    <p:sldId id="274" r:id="rId24"/>
    <p:sldId id="280" r:id="rId25"/>
    <p:sldId id="281" r:id="rId26"/>
    <p:sldId id="279" r:id="rId2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4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CED7A2-E594-4793-9EAE-6E40F794B52D}" type="datetimeFigureOut">
              <a:rPr lang="fr-FR" smtClean="0"/>
              <a:pPr/>
              <a:t>29/03/2011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08E06E-69B4-4EC5-9E85-F38B3F34718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102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C0195E7-1E9A-40F9-8B26-59BEC0DE568F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3B7BF-6813-4C94-8403-2F3997BC7D70}" type="datetimeFigureOut">
              <a:rPr lang="fr-FR" smtClean="0"/>
              <a:pPr/>
              <a:t>29/03/2011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93F52-3CEB-4044-A134-6F696CBBB4A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3B7BF-6813-4C94-8403-2F3997BC7D70}" type="datetimeFigureOut">
              <a:rPr lang="fr-FR" smtClean="0"/>
              <a:pPr/>
              <a:t>29/03/2011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93F52-3CEB-4044-A134-6F696CBBB4A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3B7BF-6813-4C94-8403-2F3997BC7D70}" type="datetimeFigureOut">
              <a:rPr lang="fr-FR" smtClean="0"/>
              <a:pPr/>
              <a:t>29/03/2011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93F52-3CEB-4044-A134-6F696CBBB4A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3B7BF-6813-4C94-8403-2F3997BC7D70}" type="datetimeFigureOut">
              <a:rPr lang="fr-FR" smtClean="0"/>
              <a:pPr/>
              <a:t>29/03/2011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93F52-3CEB-4044-A134-6F696CBBB4A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3B7BF-6813-4C94-8403-2F3997BC7D70}" type="datetimeFigureOut">
              <a:rPr lang="fr-FR" smtClean="0"/>
              <a:pPr/>
              <a:t>29/03/2011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93F52-3CEB-4044-A134-6F696CBBB4A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3B7BF-6813-4C94-8403-2F3997BC7D70}" type="datetimeFigureOut">
              <a:rPr lang="fr-FR" smtClean="0"/>
              <a:pPr/>
              <a:t>29/03/2011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93F52-3CEB-4044-A134-6F696CBBB4A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3B7BF-6813-4C94-8403-2F3997BC7D70}" type="datetimeFigureOut">
              <a:rPr lang="fr-FR" smtClean="0"/>
              <a:pPr/>
              <a:t>29/03/2011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93F52-3CEB-4044-A134-6F696CBBB4A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3B7BF-6813-4C94-8403-2F3997BC7D70}" type="datetimeFigureOut">
              <a:rPr lang="fr-FR" smtClean="0"/>
              <a:pPr/>
              <a:t>29/03/2011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93F52-3CEB-4044-A134-6F696CBBB4A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3B7BF-6813-4C94-8403-2F3997BC7D70}" type="datetimeFigureOut">
              <a:rPr lang="fr-FR" smtClean="0"/>
              <a:pPr/>
              <a:t>29/03/2011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93F52-3CEB-4044-A134-6F696CBBB4A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3B7BF-6813-4C94-8403-2F3997BC7D70}" type="datetimeFigureOut">
              <a:rPr lang="fr-FR" smtClean="0"/>
              <a:pPr/>
              <a:t>29/03/2011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93F52-3CEB-4044-A134-6F696CBBB4A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3B7BF-6813-4C94-8403-2F3997BC7D70}" type="datetimeFigureOut">
              <a:rPr lang="fr-FR" smtClean="0"/>
              <a:pPr/>
              <a:t>29/03/2011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93F52-3CEB-4044-A134-6F696CBBB4A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3B7BF-6813-4C94-8403-2F3997BC7D70}" type="datetimeFigureOut">
              <a:rPr lang="fr-FR" smtClean="0"/>
              <a:pPr/>
              <a:t>29/03/2011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93F52-3CEB-4044-A134-6F696CBBB4A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785927"/>
            <a:ext cx="9144000" cy="507207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0"/>
            <a:ext cx="9144000" cy="1754326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r-F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786584" y="0"/>
            <a:ext cx="2357416" cy="5847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المستوى الثاني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0" y="1785926"/>
            <a:ext cx="9144000" cy="403187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الكفايات</a:t>
            </a:r>
            <a:r>
              <a:rPr lang="ar-MA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 القدرات المستهدفة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ar-MA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MA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MA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MA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MA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0" y="5780806"/>
            <a:ext cx="9153556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صيغة العمل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ينجز 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العمل جماعيا </a:t>
            </a:r>
            <a:r>
              <a:rPr lang="ar-MA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على الكراسات.</a:t>
            </a:r>
            <a:b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اللوازم </a:t>
            </a:r>
            <a:r>
              <a:rPr lang="ar-MA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الضرورية</a:t>
            </a:r>
            <a:r>
              <a:rPr lang="ar-MA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MA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جداول صور ألواح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71472" y="642918"/>
            <a:ext cx="7643866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الموضوع: 034 أتعرف الطرح 3 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857488" y="0"/>
            <a:ext cx="3571900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المكون:الرياضيات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0" y="0"/>
            <a:ext cx="2643206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ar-M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المدة:45د</a:t>
            </a: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786584" y="1428736"/>
            <a:ext cx="2357416" cy="3385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الدرس من إعداد: رشيد </a:t>
            </a:r>
            <a:r>
              <a:rPr lang="ar-MA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العوفير</a:t>
            </a:r>
            <a:endParaRPr lang="fr-F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0" y="1428736"/>
            <a:ext cx="2357416" cy="3385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المرجع: فضاء الرياضيات</a:t>
            </a:r>
            <a:endParaRPr lang="fr-F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928926" y="1214422"/>
            <a:ext cx="3571900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الدرس حصة 3و4.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 cstate="print"/>
          <a:srcRect l="9135" t="33756" r="55079" b="4892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-32" y="214290"/>
            <a:ext cx="8143900" cy="400052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8" name="Image 7" descr="ق2 فضاء _0.tmp"/>
          <p:cNvPicPr>
            <a:picLocks noChangeAspect="1"/>
          </p:cNvPicPr>
          <p:nvPr/>
        </p:nvPicPr>
        <p:blipFill>
          <a:blip r:embed="rId2" cstate="print"/>
          <a:srcRect l="19442" t="36438" r="77762" b="59954"/>
          <a:stretch>
            <a:fillRect/>
          </a:stretch>
        </p:blipFill>
        <p:spPr>
          <a:xfrm>
            <a:off x="714348" y="1071546"/>
            <a:ext cx="714380" cy="1428760"/>
          </a:xfrm>
          <a:prstGeom prst="rect">
            <a:avLst/>
          </a:prstGeom>
        </p:spPr>
      </p:pic>
      <p:pic>
        <p:nvPicPr>
          <p:cNvPr id="9" name="Image 8" descr="ق2 فضاء _0.tmp"/>
          <p:cNvPicPr>
            <a:picLocks noChangeAspect="1"/>
          </p:cNvPicPr>
          <p:nvPr/>
        </p:nvPicPr>
        <p:blipFill>
          <a:blip r:embed="rId2" cstate="print"/>
          <a:srcRect l="19442" t="36438" r="77762" b="59954"/>
          <a:stretch>
            <a:fillRect/>
          </a:stretch>
        </p:blipFill>
        <p:spPr>
          <a:xfrm>
            <a:off x="1571604" y="714356"/>
            <a:ext cx="714380" cy="1428760"/>
          </a:xfrm>
          <a:prstGeom prst="rect">
            <a:avLst/>
          </a:prstGeom>
        </p:spPr>
      </p:pic>
      <p:pic>
        <p:nvPicPr>
          <p:cNvPr id="10" name="Image 9" descr="ق2 فضاء _0.tmp"/>
          <p:cNvPicPr>
            <a:picLocks noChangeAspect="1"/>
          </p:cNvPicPr>
          <p:nvPr/>
        </p:nvPicPr>
        <p:blipFill>
          <a:blip r:embed="rId2" cstate="print"/>
          <a:srcRect l="19442" t="36438" r="77762" b="59954"/>
          <a:stretch>
            <a:fillRect/>
          </a:stretch>
        </p:blipFill>
        <p:spPr>
          <a:xfrm>
            <a:off x="1643042" y="2214554"/>
            <a:ext cx="714380" cy="1428760"/>
          </a:xfrm>
          <a:prstGeom prst="rect">
            <a:avLst/>
          </a:prstGeom>
        </p:spPr>
      </p:pic>
      <p:pic>
        <p:nvPicPr>
          <p:cNvPr id="11" name="Image 10" descr="ق2 فضاء _0.tmp"/>
          <p:cNvPicPr>
            <a:picLocks noChangeAspect="1"/>
          </p:cNvPicPr>
          <p:nvPr/>
        </p:nvPicPr>
        <p:blipFill>
          <a:blip r:embed="rId2" cstate="print"/>
          <a:srcRect l="19442" t="36438" r="77762" b="59954"/>
          <a:stretch>
            <a:fillRect/>
          </a:stretch>
        </p:blipFill>
        <p:spPr>
          <a:xfrm>
            <a:off x="3286116" y="357166"/>
            <a:ext cx="714380" cy="1428760"/>
          </a:xfrm>
          <a:prstGeom prst="rect">
            <a:avLst/>
          </a:prstGeom>
        </p:spPr>
      </p:pic>
      <p:pic>
        <p:nvPicPr>
          <p:cNvPr id="12" name="Image 11" descr="ق2 فضاء _0.tmp"/>
          <p:cNvPicPr>
            <a:picLocks noChangeAspect="1"/>
          </p:cNvPicPr>
          <p:nvPr/>
        </p:nvPicPr>
        <p:blipFill>
          <a:blip r:embed="rId2" cstate="print"/>
          <a:srcRect l="19442" t="36438" r="77762" b="59954"/>
          <a:stretch>
            <a:fillRect/>
          </a:stretch>
        </p:blipFill>
        <p:spPr>
          <a:xfrm>
            <a:off x="3286116" y="1928802"/>
            <a:ext cx="714380" cy="1428760"/>
          </a:xfrm>
          <a:prstGeom prst="rect">
            <a:avLst/>
          </a:prstGeom>
        </p:spPr>
      </p:pic>
      <p:pic>
        <p:nvPicPr>
          <p:cNvPr id="13" name="Image 12" descr="ق2 فضاء _0.tmp"/>
          <p:cNvPicPr>
            <a:picLocks noChangeAspect="1"/>
          </p:cNvPicPr>
          <p:nvPr/>
        </p:nvPicPr>
        <p:blipFill>
          <a:blip r:embed="rId2" cstate="print"/>
          <a:srcRect l="19442" t="36438" r="77762" b="59954"/>
          <a:stretch>
            <a:fillRect/>
          </a:stretch>
        </p:blipFill>
        <p:spPr>
          <a:xfrm>
            <a:off x="4286248" y="428604"/>
            <a:ext cx="714380" cy="1428760"/>
          </a:xfrm>
          <a:prstGeom prst="rect">
            <a:avLst/>
          </a:prstGeom>
        </p:spPr>
      </p:pic>
      <p:pic>
        <p:nvPicPr>
          <p:cNvPr id="14" name="Image 13" descr="ق2 فضاء _0.tmp"/>
          <p:cNvPicPr>
            <a:picLocks noChangeAspect="1"/>
          </p:cNvPicPr>
          <p:nvPr/>
        </p:nvPicPr>
        <p:blipFill>
          <a:blip r:embed="rId2" cstate="print"/>
          <a:srcRect l="19442" t="36438" r="77762" b="59954"/>
          <a:stretch>
            <a:fillRect/>
          </a:stretch>
        </p:blipFill>
        <p:spPr>
          <a:xfrm>
            <a:off x="4143372" y="2071678"/>
            <a:ext cx="714380" cy="1428760"/>
          </a:xfrm>
          <a:prstGeom prst="rect">
            <a:avLst/>
          </a:prstGeom>
        </p:spPr>
      </p:pic>
      <p:pic>
        <p:nvPicPr>
          <p:cNvPr id="15" name="Image 14" descr="ق2 فضاء _0.tmp"/>
          <p:cNvPicPr>
            <a:picLocks noChangeAspect="1"/>
          </p:cNvPicPr>
          <p:nvPr/>
        </p:nvPicPr>
        <p:blipFill>
          <a:blip r:embed="rId2" cstate="print"/>
          <a:srcRect l="19442" t="36438" r="77762" b="59954"/>
          <a:stretch>
            <a:fillRect/>
          </a:stretch>
        </p:blipFill>
        <p:spPr>
          <a:xfrm>
            <a:off x="5357818" y="1214422"/>
            <a:ext cx="714380" cy="142876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4214818"/>
            <a:ext cx="1714480" cy="24288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214282" y="4643446"/>
            <a:ext cx="8929718" cy="192882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0" y="4786322"/>
            <a:ext cx="9144000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تتوفر أختي على 8 دمى</a:t>
            </a:r>
            <a:endParaRPr lang="fr-FR" sz="8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/>
      <p:bldP spid="7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 cstate="print"/>
          <a:srcRect l="9135" t="33756" r="55079" b="4892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-32" y="214290"/>
            <a:ext cx="8143900" cy="400052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8" name="Image 7" descr="ق2 فضاء _0.tmp"/>
          <p:cNvPicPr>
            <a:picLocks noChangeAspect="1"/>
          </p:cNvPicPr>
          <p:nvPr/>
        </p:nvPicPr>
        <p:blipFill>
          <a:blip r:embed="rId2" cstate="print"/>
          <a:srcRect l="19442" t="36438" r="77762" b="59954"/>
          <a:stretch>
            <a:fillRect/>
          </a:stretch>
        </p:blipFill>
        <p:spPr>
          <a:xfrm>
            <a:off x="714348" y="1071546"/>
            <a:ext cx="714380" cy="1428760"/>
          </a:xfrm>
          <a:prstGeom prst="rect">
            <a:avLst/>
          </a:prstGeom>
        </p:spPr>
      </p:pic>
      <p:pic>
        <p:nvPicPr>
          <p:cNvPr id="9" name="Image 8" descr="ق2 فضاء _0.tmp"/>
          <p:cNvPicPr>
            <a:picLocks noChangeAspect="1"/>
          </p:cNvPicPr>
          <p:nvPr/>
        </p:nvPicPr>
        <p:blipFill>
          <a:blip r:embed="rId2" cstate="print"/>
          <a:srcRect l="19442" t="36438" r="77762" b="59954"/>
          <a:stretch>
            <a:fillRect/>
          </a:stretch>
        </p:blipFill>
        <p:spPr>
          <a:xfrm>
            <a:off x="1571604" y="714356"/>
            <a:ext cx="714380" cy="1428760"/>
          </a:xfrm>
          <a:prstGeom prst="rect">
            <a:avLst/>
          </a:prstGeom>
        </p:spPr>
      </p:pic>
      <p:pic>
        <p:nvPicPr>
          <p:cNvPr id="10" name="Image 9" descr="ق2 فضاء _0.tmp"/>
          <p:cNvPicPr>
            <a:picLocks noChangeAspect="1"/>
          </p:cNvPicPr>
          <p:nvPr/>
        </p:nvPicPr>
        <p:blipFill>
          <a:blip r:embed="rId2" cstate="print"/>
          <a:srcRect l="19442" t="36438" r="77762" b="59954"/>
          <a:stretch>
            <a:fillRect/>
          </a:stretch>
        </p:blipFill>
        <p:spPr>
          <a:xfrm>
            <a:off x="1643042" y="2214554"/>
            <a:ext cx="714380" cy="1428760"/>
          </a:xfrm>
          <a:prstGeom prst="rect">
            <a:avLst/>
          </a:prstGeom>
        </p:spPr>
      </p:pic>
      <p:pic>
        <p:nvPicPr>
          <p:cNvPr id="11" name="Image 10" descr="ق2 فضاء _0.tmp"/>
          <p:cNvPicPr>
            <a:picLocks noChangeAspect="1"/>
          </p:cNvPicPr>
          <p:nvPr/>
        </p:nvPicPr>
        <p:blipFill>
          <a:blip r:embed="rId2" cstate="print"/>
          <a:srcRect l="19442" t="36438" r="77762" b="59954"/>
          <a:stretch>
            <a:fillRect/>
          </a:stretch>
        </p:blipFill>
        <p:spPr>
          <a:xfrm>
            <a:off x="3286116" y="357166"/>
            <a:ext cx="714380" cy="1428760"/>
          </a:xfrm>
          <a:prstGeom prst="rect">
            <a:avLst/>
          </a:prstGeom>
        </p:spPr>
      </p:pic>
      <p:pic>
        <p:nvPicPr>
          <p:cNvPr id="12" name="Image 11" descr="ق2 فضاء _0.tmp"/>
          <p:cNvPicPr>
            <a:picLocks noChangeAspect="1"/>
          </p:cNvPicPr>
          <p:nvPr/>
        </p:nvPicPr>
        <p:blipFill>
          <a:blip r:embed="rId2" cstate="print"/>
          <a:srcRect l="19442" t="36438" r="77762" b="59954"/>
          <a:stretch>
            <a:fillRect/>
          </a:stretch>
        </p:blipFill>
        <p:spPr>
          <a:xfrm>
            <a:off x="3286116" y="1928802"/>
            <a:ext cx="714380" cy="1428760"/>
          </a:xfrm>
          <a:prstGeom prst="rect">
            <a:avLst/>
          </a:prstGeom>
        </p:spPr>
      </p:pic>
      <p:pic>
        <p:nvPicPr>
          <p:cNvPr id="13" name="Image 12" descr="ق2 فضاء _0.tmp"/>
          <p:cNvPicPr>
            <a:picLocks noChangeAspect="1"/>
          </p:cNvPicPr>
          <p:nvPr/>
        </p:nvPicPr>
        <p:blipFill>
          <a:blip r:embed="rId2" cstate="print"/>
          <a:srcRect l="19442" t="36438" r="77762" b="59954"/>
          <a:stretch>
            <a:fillRect/>
          </a:stretch>
        </p:blipFill>
        <p:spPr>
          <a:xfrm>
            <a:off x="4286248" y="428604"/>
            <a:ext cx="714380" cy="1428760"/>
          </a:xfrm>
          <a:prstGeom prst="rect">
            <a:avLst/>
          </a:prstGeom>
        </p:spPr>
      </p:pic>
      <p:pic>
        <p:nvPicPr>
          <p:cNvPr id="14" name="Image 13" descr="ق2 فضاء _0.tmp"/>
          <p:cNvPicPr>
            <a:picLocks noChangeAspect="1"/>
          </p:cNvPicPr>
          <p:nvPr/>
        </p:nvPicPr>
        <p:blipFill>
          <a:blip r:embed="rId2" cstate="print"/>
          <a:srcRect l="19442" t="36438" r="77762" b="59954"/>
          <a:stretch>
            <a:fillRect/>
          </a:stretch>
        </p:blipFill>
        <p:spPr>
          <a:xfrm>
            <a:off x="4143372" y="2071678"/>
            <a:ext cx="714380" cy="1428760"/>
          </a:xfrm>
          <a:prstGeom prst="rect">
            <a:avLst/>
          </a:prstGeom>
        </p:spPr>
      </p:pic>
      <p:pic>
        <p:nvPicPr>
          <p:cNvPr id="15" name="Image 14" descr="ق2 فضاء _0.tmp"/>
          <p:cNvPicPr>
            <a:picLocks noChangeAspect="1"/>
          </p:cNvPicPr>
          <p:nvPr/>
        </p:nvPicPr>
        <p:blipFill>
          <a:blip r:embed="rId2" cstate="print"/>
          <a:srcRect l="19442" t="36438" r="77762" b="59954"/>
          <a:stretch>
            <a:fillRect/>
          </a:stretch>
        </p:blipFill>
        <p:spPr>
          <a:xfrm>
            <a:off x="5357818" y="1214422"/>
            <a:ext cx="714380" cy="142876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3857628"/>
            <a:ext cx="1714480" cy="27860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3143240" y="5125722"/>
            <a:ext cx="2000264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</a:t>
            </a:r>
            <a:endParaRPr lang="fr-FR" sz="8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8" name="Légende encadrée 2 17"/>
          <p:cNvSpPr/>
          <p:nvPr/>
        </p:nvSpPr>
        <p:spPr>
          <a:xfrm>
            <a:off x="357158" y="357166"/>
            <a:ext cx="6715172" cy="3286148"/>
          </a:xfrm>
          <a:prstGeom prst="borderCallout2">
            <a:avLst>
              <a:gd name="adj1" fmla="val 101497"/>
              <a:gd name="adj2" fmla="val 55750"/>
              <a:gd name="adj3" fmla="val 125694"/>
              <a:gd name="adj4" fmla="val 57651"/>
              <a:gd name="adj5" fmla="val 148143"/>
              <a:gd name="adj6" fmla="val 58054"/>
            </a:avLst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 cstate="print"/>
          <a:srcRect l="9135" t="33756" r="55079" b="4892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-32" y="214290"/>
            <a:ext cx="8143900" cy="400052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8" name="Image 7" descr="ق2 فضاء _0.tmp"/>
          <p:cNvPicPr>
            <a:picLocks noChangeAspect="1"/>
          </p:cNvPicPr>
          <p:nvPr/>
        </p:nvPicPr>
        <p:blipFill>
          <a:blip r:embed="rId2" cstate="print"/>
          <a:srcRect l="19442" t="36438" r="77762" b="59954"/>
          <a:stretch>
            <a:fillRect/>
          </a:stretch>
        </p:blipFill>
        <p:spPr>
          <a:xfrm>
            <a:off x="714348" y="1071546"/>
            <a:ext cx="714380" cy="1428760"/>
          </a:xfrm>
          <a:prstGeom prst="rect">
            <a:avLst/>
          </a:prstGeom>
        </p:spPr>
      </p:pic>
      <p:pic>
        <p:nvPicPr>
          <p:cNvPr id="9" name="Image 8" descr="ق2 فضاء _0.tmp"/>
          <p:cNvPicPr>
            <a:picLocks noChangeAspect="1"/>
          </p:cNvPicPr>
          <p:nvPr/>
        </p:nvPicPr>
        <p:blipFill>
          <a:blip r:embed="rId2" cstate="print"/>
          <a:srcRect l="19442" t="36438" r="77762" b="59954"/>
          <a:stretch>
            <a:fillRect/>
          </a:stretch>
        </p:blipFill>
        <p:spPr>
          <a:xfrm>
            <a:off x="1571604" y="714356"/>
            <a:ext cx="714380" cy="1428760"/>
          </a:xfrm>
          <a:prstGeom prst="rect">
            <a:avLst/>
          </a:prstGeom>
        </p:spPr>
      </p:pic>
      <p:pic>
        <p:nvPicPr>
          <p:cNvPr id="10" name="Image 9" descr="ق2 فضاء _0.tmp"/>
          <p:cNvPicPr>
            <a:picLocks noChangeAspect="1"/>
          </p:cNvPicPr>
          <p:nvPr/>
        </p:nvPicPr>
        <p:blipFill>
          <a:blip r:embed="rId2" cstate="print"/>
          <a:srcRect l="19442" t="36438" r="77762" b="59954"/>
          <a:stretch>
            <a:fillRect/>
          </a:stretch>
        </p:blipFill>
        <p:spPr>
          <a:xfrm>
            <a:off x="1643042" y="2214554"/>
            <a:ext cx="714380" cy="1428760"/>
          </a:xfrm>
          <a:prstGeom prst="rect">
            <a:avLst/>
          </a:prstGeom>
        </p:spPr>
      </p:pic>
      <p:pic>
        <p:nvPicPr>
          <p:cNvPr id="11" name="Image 10" descr="ق2 فضاء _0.tmp"/>
          <p:cNvPicPr>
            <a:picLocks noChangeAspect="1"/>
          </p:cNvPicPr>
          <p:nvPr/>
        </p:nvPicPr>
        <p:blipFill>
          <a:blip r:embed="rId2" cstate="print"/>
          <a:srcRect l="19442" t="36438" r="77762" b="59954"/>
          <a:stretch>
            <a:fillRect/>
          </a:stretch>
        </p:blipFill>
        <p:spPr>
          <a:xfrm>
            <a:off x="3286116" y="357166"/>
            <a:ext cx="714380" cy="1428760"/>
          </a:xfrm>
          <a:prstGeom prst="rect">
            <a:avLst/>
          </a:prstGeom>
        </p:spPr>
      </p:pic>
      <p:pic>
        <p:nvPicPr>
          <p:cNvPr id="12" name="Image 11" descr="ق2 فضاء _0.tmp"/>
          <p:cNvPicPr>
            <a:picLocks noChangeAspect="1"/>
          </p:cNvPicPr>
          <p:nvPr/>
        </p:nvPicPr>
        <p:blipFill>
          <a:blip r:embed="rId2" cstate="print"/>
          <a:srcRect l="19442" t="36438" r="77762" b="59954"/>
          <a:stretch>
            <a:fillRect/>
          </a:stretch>
        </p:blipFill>
        <p:spPr>
          <a:xfrm>
            <a:off x="3286116" y="1928802"/>
            <a:ext cx="714380" cy="1428760"/>
          </a:xfrm>
          <a:prstGeom prst="rect">
            <a:avLst/>
          </a:prstGeom>
        </p:spPr>
      </p:pic>
      <p:pic>
        <p:nvPicPr>
          <p:cNvPr id="13" name="Image 12" descr="ق2 فضاء _0.tmp"/>
          <p:cNvPicPr>
            <a:picLocks noChangeAspect="1"/>
          </p:cNvPicPr>
          <p:nvPr/>
        </p:nvPicPr>
        <p:blipFill>
          <a:blip r:embed="rId2" cstate="print"/>
          <a:srcRect l="19442" t="36438" r="77762" b="59954"/>
          <a:stretch>
            <a:fillRect/>
          </a:stretch>
        </p:blipFill>
        <p:spPr>
          <a:xfrm>
            <a:off x="4286248" y="428604"/>
            <a:ext cx="714380" cy="1428760"/>
          </a:xfrm>
          <a:prstGeom prst="rect">
            <a:avLst/>
          </a:prstGeom>
        </p:spPr>
      </p:pic>
      <p:pic>
        <p:nvPicPr>
          <p:cNvPr id="14" name="Image 13" descr="ق2 فضاء _0.tmp"/>
          <p:cNvPicPr>
            <a:picLocks noChangeAspect="1"/>
          </p:cNvPicPr>
          <p:nvPr/>
        </p:nvPicPr>
        <p:blipFill>
          <a:blip r:embed="rId2" cstate="print"/>
          <a:srcRect l="19442" t="36438" r="77762" b="59954"/>
          <a:stretch>
            <a:fillRect/>
          </a:stretch>
        </p:blipFill>
        <p:spPr>
          <a:xfrm>
            <a:off x="4143372" y="2071678"/>
            <a:ext cx="714380" cy="1428760"/>
          </a:xfrm>
          <a:prstGeom prst="rect">
            <a:avLst/>
          </a:prstGeom>
        </p:spPr>
      </p:pic>
      <p:pic>
        <p:nvPicPr>
          <p:cNvPr id="15" name="Image 14" descr="ق2 فضاء _0.tmp"/>
          <p:cNvPicPr>
            <a:picLocks noChangeAspect="1"/>
          </p:cNvPicPr>
          <p:nvPr/>
        </p:nvPicPr>
        <p:blipFill>
          <a:blip r:embed="rId2" cstate="print"/>
          <a:srcRect l="19442" t="36438" r="77762" b="59954"/>
          <a:stretch>
            <a:fillRect/>
          </a:stretch>
        </p:blipFill>
        <p:spPr>
          <a:xfrm>
            <a:off x="5357818" y="1214422"/>
            <a:ext cx="714380" cy="1428760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3143240" y="5125722"/>
            <a:ext cx="2000264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</a:t>
            </a:r>
            <a:endParaRPr lang="fr-FR" sz="8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0" y="3857628"/>
            <a:ext cx="1714480" cy="27860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4929174"/>
            <a:ext cx="8929718" cy="192882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0" y="5286388"/>
            <a:ext cx="9144000" cy="11079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6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تتوفر </a:t>
            </a:r>
            <a:r>
              <a:rPr lang="ar-MA" sz="6600" b="1" dirty="0" err="1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جهان</a:t>
            </a:r>
            <a:r>
              <a:rPr lang="ar-MA" sz="6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 على 3 </a:t>
            </a:r>
            <a:r>
              <a:rPr lang="ar-MA" sz="6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أقل من أختها</a:t>
            </a:r>
            <a:endParaRPr lang="fr-FR" sz="66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/>
      <p:bldP spid="7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 cstate="print"/>
          <a:srcRect l="9135" t="33756" r="55079" b="4892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0" y="285728"/>
            <a:ext cx="8143900" cy="392909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8" name="Image 7" descr="ق2 فضاء _0.tmp"/>
          <p:cNvPicPr>
            <a:picLocks noChangeAspect="1"/>
          </p:cNvPicPr>
          <p:nvPr/>
        </p:nvPicPr>
        <p:blipFill>
          <a:blip r:embed="rId2" cstate="print"/>
          <a:srcRect l="19442" t="36438" r="77762" b="59954"/>
          <a:stretch>
            <a:fillRect/>
          </a:stretch>
        </p:blipFill>
        <p:spPr>
          <a:xfrm>
            <a:off x="1000100" y="1071546"/>
            <a:ext cx="714380" cy="1428760"/>
          </a:xfrm>
          <a:prstGeom prst="rect">
            <a:avLst/>
          </a:prstGeom>
        </p:spPr>
      </p:pic>
      <p:pic>
        <p:nvPicPr>
          <p:cNvPr id="9" name="Image 8" descr="ق2 فضاء _0.tmp"/>
          <p:cNvPicPr>
            <a:picLocks noChangeAspect="1"/>
          </p:cNvPicPr>
          <p:nvPr/>
        </p:nvPicPr>
        <p:blipFill>
          <a:blip r:embed="rId2" cstate="print"/>
          <a:srcRect l="19442" t="36438" r="77762" b="59954"/>
          <a:stretch>
            <a:fillRect/>
          </a:stretch>
        </p:blipFill>
        <p:spPr>
          <a:xfrm>
            <a:off x="2143108" y="714356"/>
            <a:ext cx="714380" cy="1428760"/>
          </a:xfrm>
          <a:prstGeom prst="rect">
            <a:avLst/>
          </a:prstGeom>
        </p:spPr>
      </p:pic>
      <p:pic>
        <p:nvPicPr>
          <p:cNvPr id="10" name="Image 9" descr="ق2 فضاء _0.tmp"/>
          <p:cNvPicPr>
            <a:picLocks noChangeAspect="1"/>
          </p:cNvPicPr>
          <p:nvPr/>
        </p:nvPicPr>
        <p:blipFill>
          <a:blip r:embed="rId2" cstate="print"/>
          <a:srcRect l="19442" t="36438" r="77762" b="59954"/>
          <a:stretch>
            <a:fillRect/>
          </a:stretch>
        </p:blipFill>
        <p:spPr>
          <a:xfrm>
            <a:off x="1928794" y="2214554"/>
            <a:ext cx="714380" cy="1428760"/>
          </a:xfrm>
          <a:prstGeom prst="rect">
            <a:avLst/>
          </a:prstGeom>
        </p:spPr>
      </p:pic>
      <p:pic>
        <p:nvPicPr>
          <p:cNvPr id="11" name="Image 10" descr="ق2 فضاء _0.tmp"/>
          <p:cNvPicPr>
            <a:picLocks noChangeAspect="1"/>
          </p:cNvPicPr>
          <p:nvPr/>
        </p:nvPicPr>
        <p:blipFill>
          <a:blip r:embed="rId2" cstate="print"/>
          <a:srcRect l="19442" t="36438" r="77762" b="59954"/>
          <a:stretch>
            <a:fillRect/>
          </a:stretch>
        </p:blipFill>
        <p:spPr>
          <a:xfrm>
            <a:off x="4214810" y="357166"/>
            <a:ext cx="714380" cy="1428760"/>
          </a:xfrm>
          <a:prstGeom prst="rect">
            <a:avLst/>
          </a:prstGeom>
        </p:spPr>
      </p:pic>
      <p:pic>
        <p:nvPicPr>
          <p:cNvPr id="12" name="Image 11" descr="ق2 فضاء _0.tmp"/>
          <p:cNvPicPr>
            <a:picLocks noChangeAspect="1"/>
          </p:cNvPicPr>
          <p:nvPr/>
        </p:nvPicPr>
        <p:blipFill>
          <a:blip r:embed="rId2" cstate="print"/>
          <a:srcRect l="19442" t="36438" r="77762" b="59954"/>
          <a:stretch>
            <a:fillRect/>
          </a:stretch>
        </p:blipFill>
        <p:spPr>
          <a:xfrm>
            <a:off x="4357686" y="2071678"/>
            <a:ext cx="714380" cy="1428760"/>
          </a:xfrm>
          <a:prstGeom prst="rect">
            <a:avLst/>
          </a:prstGeom>
        </p:spPr>
      </p:pic>
      <p:pic>
        <p:nvPicPr>
          <p:cNvPr id="13" name="Image 12" descr="ق2 فضاء _0.tmp"/>
          <p:cNvPicPr>
            <a:picLocks noChangeAspect="1"/>
          </p:cNvPicPr>
          <p:nvPr/>
        </p:nvPicPr>
        <p:blipFill>
          <a:blip r:embed="rId2" cstate="print"/>
          <a:srcRect l="19442" t="36438" r="77762" b="59954"/>
          <a:stretch>
            <a:fillRect/>
          </a:stretch>
        </p:blipFill>
        <p:spPr>
          <a:xfrm>
            <a:off x="5429256" y="500042"/>
            <a:ext cx="714380" cy="1428760"/>
          </a:xfrm>
          <a:prstGeom prst="rect">
            <a:avLst/>
          </a:prstGeom>
        </p:spPr>
      </p:pic>
      <p:pic>
        <p:nvPicPr>
          <p:cNvPr id="14" name="Image 13" descr="ق2 فضاء _0.tmp"/>
          <p:cNvPicPr>
            <a:picLocks noChangeAspect="1"/>
          </p:cNvPicPr>
          <p:nvPr/>
        </p:nvPicPr>
        <p:blipFill>
          <a:blip r:embed="rId2" cstate="print"/>
          <a:srcRect l="19442" t="36438" r="77762" b="59954"/>
          <a:stretch>
            <a:fillRect/>
          </a:stretch>
        </p:blipFill>
        <p:spPr>
          <a:xfrm>
            <a:off x="5500694" y="2071678"/>
            <a:ext cx="714380" cy="1428760"/>
          </a:xfrm>
          <a:prstGeom prst="rect">
            <a:avLst/>
          </a:prstGeom>
        </p:spPr>
      </p:pic>
      <p:pic>
        <p:nvPicPr>
          <p:cNvPr id="15" name="Image 14" descr="ق2 فضاء _0.tmp"/>
          <p:cNvPicPr>
            <a:picLocks noChangeAspect="1"/>
          </p:cNvPicPr>
          <p:nvPr/>
        </p:nvPicPr>
        <p:blipFill>
          <a:blip r:embed="rId2" cstate="print"/>
          <a:srcRect l="19442" t="36438" r="77762" b="59954"/>
          <a:stretch>
            <a:fillRect/>
          </a:stretch>
        </p:blipFill>
        <p:spPr>
          <a:xfrm>
            <a:off x="6858016" y="1500174"/>
            <a:ext cx="714380" cy="1428760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3143240" y="5125722"/>
            <a:ext cx="2000264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</a:t>
            </a:r>
            <a:endParaRPr lang="fr-FR" sz="8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0" y="4071918"/>
            <a:ext cx="1714480" cy="27860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Forme libre 18"/>
          <p:cNvSpPr/>
          <p:nvPr/>
        </p:nvSpPr>
        <p:spPr>
          <a:xfrm>
            <a:off x="500034" y="571480"/>
            <a:ext cx="3262336" cy="4572032"/>
          </a:xfrm>
          <a:custGeom>
            <a:avLst/>
            <a:gdLst>
              <a:gd name="connsiteX0" fmla="*/ 0 w 3071834"/>
              <a:gd name="connsiteY0" fmla="*/ 0 h 3000396"/>
              <a:gd name="connsiteX1" fmla="*/ 3071834 w 3071834"/>
              <a:gd name="connsiteY1" fmla="*/ 0 h 3000396"/>
              <a:gd name="connsiteX2" fmla="*/ 3071834 w 3071834"/>
              <a:gd name="connsiteY2" fmla="*/ 3000396 h 3000396"/>
              <a:gd name="connsiteX3" fmla="*/ 0 w 3071834"/>
              <a:gd name="connsiteY3" fmla="*/ 3000396 h 3000396"/>
              <a:gd name="connsiteX4" fmla="*/ 0 w 3071834"/>
              <a:gd name="connsiteY4" fmla="*/ 0 h 3000396"/>
              <a:gd name="connsiteX0" fmla="*/ 1712547 w 3071834"/>
              <a:gd name="connsiteY0" fmla="*/ 3045312 h 3000396"/>
              <a:gd name="connsiteX1" fmla="*/ 1018221 w 3071834"/>
              <a:gd name="connsiteY1" fmla="*/ 3945251 h 3000396"/>
              <a:gd name="connsiteX2" fmla="*/ 455768 w 3071834"/>
              <a:gd name="connsiteY2" fmla="*/ 4420874 h 3000396"/>
              <a:gd name="connsiteX0" fmla="*/ 285752 w 3071834"/>
              <a:gd name="connsiteY0" fmla="*/ 714380 h 4420874"/>
              <a:gd name="connsiteX1" fmla="*/ 3071834 w 3071834"/>
              <a:gd name="connsiteY1" fmla="*/ 0 h 4420874"/>
              <a:gd name="connsiteX2" fmla="*/ 3071834 w 3071834"/>
              <a:gd name="connsiteY2" fmla="*/ 3000396 h 4420874"/>
              <a:gd name="connsiteX3" fmla="*/ 0 w 3071834"/>
              <a:gd name="connsiteY3" fmla="*/ 3000396 h 4420874"/>
              <a:gd name="connsiteX4" fmla="*/ 285752 w 3071834"/>
              <a:gd name="connsiteY4" fmla="*/ 714380 h 4420874"/>
              <a:gd name="connsiteX0" fmla="*/ 1712547 w 3071834"/>
              <a:gd name="connsiteY0" fmla="*/ 3045312 h 4420874"/>
              <a:gd name="connsiteX1" fmla="*/ 1018221 w 3071834"/>
              <a:gd name="connsiteY1" fmla="*/ 3945251 h 4420874"/>
              <a:gd name="connsiteX2" fmla="*/ 455768 w 3071834"/>
              <a:gd name="connsiteY2" fmla="*/ 4420874 h 4420874"/>
              <a:gd name="connsiteX0" fmla="*/ 461937 w 3248019"/>
              <a:gd name="connsiteY0" fmla="*/ 714380 h 4420874"/>
              <a:gd name="connsiteX1" fmla="*/ 3248019 w 3248019"/>
              <a:gd name="connsiteY1" fmla="*/ 0 h 4420874"/>
              <a:gd name="connsiteX2" fmla="*/ 3248019 w 3248019"/>
              <a:gd name="connsiteY2" fmla="*/ 3000396 h 4420874"/>
              <a:gd name="connsiteX3" fmla="*/ 176185 w 3248019"/>
              <a:gd name="connsiteY3" fmla="*/ 3000396 h 4420874"/>
              <a:gd name="connsiteX4" fmla="*/ 461937 w 3248019"/>
              <a:gd name="connsiteY4" fmla="*/ 714380 h 4420874"/>
              <a:gd name="connsiteX0" fmla="*/ 1888732 w 3248019"/>
              <a:gd name="connsiteY0" fmla="*/ 3045312 h 4420874"/>
              <a:gd name="connsiteX1" fmla="*/ 1194406 w 3248019"/>
              <a:gd name="connsiteY1" fmla="*/ 3945251 h 4420874"/>
              <a:gd name="connsiteX2" fmla="*/ 631953 w 3248019"/>
              <a:gd name="connsiteY2" fmla="*/ 4420874 h 4420874"/>
              <a:gd name="connsiteX0" fmla="*/ 461937 w 3248019"/>
              <a:gd name="connsiteY0" fmla="*/ 714380 h 4420874"/>
              <a:gd name="connsiteX1" fmla="*/ 3248019 w 3248019"/>
              <a:gd name="connsiteY1" fmla="*/ 0 h 4420874"/>
              <a:gd name="connsiteX2" fmla="*/ 3248019 w 3248019"/>
              <a:gd name="connsiteY2" fmla="*/ 3000396 h 4420874"/>
              <a:gd name="connsiteX3" fmla="*/ 319062 w 3248019"/>
              <a:gd name="connsiteY3" fmla="*/ 2500330 h 4420874"/>
              <a:gd name="connsiteX4" fmla="*/ 461937 w 3248019"/>
              <a:gd name="connsiteY4" fmla="*/ 714380 h 4420874"/>
              <a:gd name="connsiteX0" fmla="*/ 1888732 w 3248019"/>
              <a:gd name="connsiteY0" fmla="*/ 3045312 h 4420874"/>
              <a:gd name="connsiteX1" fmla="*/ 1194406 w 3248019"/>
              <a:gd name="connsiteY1" fmla="*/ 3945251 h 4420874"/>
              <a:gd name="connsiteX2" fmla="*/ 631953 w 3248019"/>
              <a:gd name="connsiteY2" fmla="*/ 4420874 h 4420874"/>
              <a:gd name="connsiteX0" fmla="*/ 644524 w 3430606"/>
              <a:gd name="connsiteY0" fmla="*/ 714380 h 4420874"/>
              <a:gd name="connsiteX1" fmla="*/ 3430606 w 3430606"/>
              <a:gd name="connsiteY1" fmla="*/ 0 h 4420874"/>
              <a:gd name="connsiteX2" fmla="*/ 3430606 w 3430606"/>
              <a:gd name="connsiteY2" fmla="*/ 3000396 h 4420874"/>
              <a:gd name="connsiteX3" fmla="*/ 501649 w 3430606"/>
              <a:gd name="connsiteY3" fmla="*/ 2500330 h 4420874"/>
              <a:gd name="connsiteX4" fmla="*/ 215897 w 3430606"/>
              <a:gd name="connsiteY4" fmla="*/ 1785950 h 4420874"/>
              <a:gd name="connsiteX5" fmla="*/ 644524 w 3430606"/>
              <a:gd name="connsiteY5" fmla="*/ 714380 h 4420874"/>
              <a:gd name="connsiteX0" fmla="*/ 2071319 w 3430606"/>
              <a:gd name="connsiteY0" fmla="*/ 3045312 h 4420874"/>
              <a:gd name="connsiteX1" fmla="*/ 1376993 w 3430606"/>
              <a:gd name="connsiteY1" fmla="*/ 3945251 h 4420874"/>
              <a:gd name="connsiteX2" fmla="*/ 814540 w 3430606"/>
              <a:gd name="connsiteY2" fmla="*/ 4420874 h 4420874"/>
              <a:gd name="connsiteX0" fmla="*/ 679449 w 3465531"/>
              <a:gd name="connsiteY0" fmla="*/ 714380 h 4420874"/>
              <a:gd name="connsiteX1" fmla="*/ 3465531 w 3465531"/>
              <a:gd name="connsiteY1" fmla="*/ 0 h 4420874"/>
              <a:gd name="connsiteX2" fmla="*/ 3465531 w 3465531"/>
              <a:gd name="connsiteY2" fmla="*/ 3000396 h 4420874"/>
              <a:gd name="connsiteX3" fmla="*/ 536574 w 3465531"/>
              <a:gd name="connsiteY3" fmla="*/ 2500330 h 4420874"/>
              <a:gd name="connsiteX4" fmla="*/ 465136 w 3465531"/>
              <a:gd name="connsiteY4" fmla="*/ 2143140 h 4420874"/>
              <a:gd name="connsiteX5" fmla="*/ 250822 w 3465531"/>
              <a:gd name="connsiteY5" fmla="*/ 1785950 h 4420874"/>
              <a:gd name="connsiteX6" fmla="*/ 679449 w 3465531"/>
              <a:gd name="connsiteY6" fmla="*/ 714380 h 4420874"/>
              <a:gd name="connsiteX0" fmla="*/ 2106244 w 3465531"/>
              <a:gd name="connsiteY0" fmla="*/ 3045312 h 4420874"/>
              <a:gd name="connsiteX1" fmla="*/ 1411918 w 3465531"/>
              <a:gd name="connsiteY1" fmla="*/ 3945251 h 4420874"/>
              <a:gd name="connsiteX2" fmla="*/ 849465 w 3465531"/>
              <a:gd name="connsiteY2" fmla="*/ 4420874 h 4420874"/>
              <a:gd name="connsiteX0" fmla="*/ 679449 w 3465531"/>
              <a:gd name="connsiteY0" fmla="*/ 714380 h 4420874"/>
              <a:gd name="connsiteX1" fmla="*/ 3465531 w 3465531"/>
              <a:gd name="connsiteY1" fmla="*/ 0 h 4420874"/>
              <a:gd name="connsiteX2" fmla="*/ 3465531 w 3465531"/>
              <a:gd name="connsiteY2" fmla="*/ 3000396 h 4420874"/>
              <a:gd name="connsiteX3" fmla="*/ 2036773 w 3465531"/>
              <a:gd name="connsiteY3" fmla="*/ 3000396 h 4420874"/>
              <a:gd name="connsiteX4" fmla="*/ 536574 w 3465531"/>
              <a:gd name="connsiteY4" fmla="*/ 2500330 h 4420874"/>
              <a:gd name="connsiteX5" fmla="*/ 465136 w 3465531"/>
              <a:gd name="connsiteY5" fmla="*/ 2143140 h 4420874"/>
              <a:gd name="connsiteX6" fmla="*/ 250822 w 3465531"/>
              <a:gd name="connsiteY6" fmla="*/ 1785950 h 4420874"/>
              <a:gd name="connsiteX7" fmla="*/ 679449 w 3465531"/>
              <a:gd name="connsiteY7" fmla="*/ 714380 h 4420874"/>
              <a:gd name="connsiteX0" fmla="*/ 2106244 w 3465531"/>
              <a:gd name="connsiteY0" fmla="*/ 3045312 h 4420874"/>
              <a:gd name="connsiteX1" fmla="*/ 1411918 w 3465531"/>
              <a:gd name="connsiteY1" fmla="*/ 3945251 h 4420874"/>
              <a:gd name="connsiteX2" fmla="*/ 849465 w 3465531"/>
              <a:gd name="connsiteY2" fmla="*/ 4420874 h 4420874"/>
              <a:gd name="connsiteX0" fmla="*/ 679449 w 3465533"/>
              <a:gd name="connsiteY0" fmla="*/ 714380 h 4420874"/>
              <a:gd name="connsiteX1" fmla="*/ 3465531 w 3465533"/>
              <a:gd name="connsiteY1" fmla="*/ 0 h 4420874"/>
              <a:gd name="connsiteX2" fmla="*/ 3465533 w 3465533"/>
              <a:gd name="connsiteY2" fmla="*/ 3214710 h 4420874"/>
              <a:gd name="connsiteX3" fmla="*/ 2036773 w 3465533"/>
              <a:gd name="connsiteY3" fmla="*/ 3000396 h 4420874"/>
              <a:gd name="connsiteX4" fmla="*/ 536574 w 3465533"/>
              <a:gd name="connsiteY4" fmla="*/ 2500330 h 4420874"/>
              <a:gd name="connsiteX5" fmla="*/ 465136 w 3465533"/>
              <a:gd name="connsiteY5" fmla="*/ 2143140 h 4420874"/>
              <a:gd name="connsiteX6" fmla="*/ 250822 w 3465533"/>
              <a:gd name="connsiteY6" fmla="*/ 1785950 h 4420874"/>
              <a:gd name="connsiteX7" fmla="*/ 679449 w 3465533"/>
              <a:gd name="connsiteY7" fmla="*/ 714380 h 4420874"/>
              <a:gd name="connsiteX0" fmla="*/ 2106244 w 3465533"/>
              <a:gd name="connsiteY0" fmla="*/ 3045312 h 4420874"/>
              <a:gd name="connsiteX1" fmla="*/ 1411918 w 3465533"/>
              <a:gd name="connsiteY1" fmla="*/ 3945251 h 4420874"/>
              <a:gd name="connsiteX2" fmla="*/ 849465 w 3465533"/>
              <a:gd name="connsiteY2" fmla="*/ 4420874 h 4420874"/>
              <a:gd name="connsiteX0" fmla="*/ 679449 w 3465533"/>
              <a:gd name="connsiteY0" fmla="*/ 714380 h 4420874"/>
              <a:gd name="connsiteX1" fmla="*/ 2036773 w 3465533"/>
              <a:gd name="connsiteY1" fmla="*/ 285752 h 4420874"/>
              <a:gd name="connsiteX2" fmla="*/ 3465531 w 3465533"/>
              <a:gd name="connsiteY2" fmla="*/ 0 h 4420874"/>
              <a:gd name="connsiteX3" fmla="*/ 3465533 w 3465533"/>
              <a:gd name="connsiteY3" fmla="*/ 3214710 h 4420874"/>
              <a:gd name="connsiteX4" fmla="*/ 2036773 w 3465533"/>
              <a:gd name="connsiteY4" fmla="*/ 3000396 h 4420874"/>
              <a:gd name="connsiteX5" fmla="*/ 536574 w 3465533"/>
              <a:gd name="connsiteY5" fmla="*/ 2500330 h 4420874"/>
              <a:gd name="connsiteX6" fmla="*/ 465136 w 3465533"/>
              <a:gd name="connsiteY6" fmla="*/ 2143140 h 4420874"/>
              <a:gd name="connsiteX7" fmla="*/ 250822 w 3465533"/>
              <a:gd name="connsiteY7" fmla="*/ 1785950 h 4420874"/>
              <a:gd name="connsiteX8" fmla="*/ 679449 w 3465533"/>
              <a:gd name="connsiteY8" fmla="*/ 714380 h 4420874"/>
              <a:gd name="connsiteX0" fmla="*/ 2106244 w 3465533"/>
              <a:gd name="connsiteY0" fmla="*/ 3045312 h 4420874"/>
              <a:gd name="connsiteX1" fmla="*/ 1411918 w 3465533"/>
              <a:gd name="connsiteY1" fmla="*/ 3945251 h 4420874"/>
              <a:gd name="connsiteX2" fmla="*/ 849465 w 3465533"/>
              <a:gd name="connsiteY2" fmla="*/ 4420874 h 4420874"/>
              <a:gd name="connsiteX0" fmla="*/ 750889 w 3465533"/>
              <a:gd name="connsiteY0" fmla="*/ 785818 h 4420874"/>
              <a:gd name="connsiteX1" fmla="*/ 2036773 w 3465533"/>
              <a:gd name="connsiteY1" fmla="*/ 285752 h 4420874"/>
              <a:gd name="connsiteX2" fmla="*/ 3465531 w 3465533"/>
              <a:gd name="connsiteY2" fmla="*/ 0 h 4420874"/>
              <a:gd name="connsiteX3" fmla="*/ 3465533 w 3465533"/>
              <a:gd name="connsiteY3" fmla="*/ 3214710 h 4420874"/>
              <a:gd name="connsiteX4" fmla="*/ 2036773 w 3465533"/>
              <a:gd name="connsiteY4" fmla="*/ 3000396 h 4420874"/>
              <a:gd name="connsiteX5" fmla="*/ 536574 w 3465533"/>
              <a:gd name="connsiteY5" fmla="*/ 2500330 h 4420874"/>
              <a:gd name="connsiteX6" fmla="*/ 465136 w 3465533"/>
              <a:gd name="connsiteY6" fmla="*/ 2143140 h 4420874"/>
              <a:gd name="connsiteX7" fmla="*/ 250822 w 3465533"/>
              <a:gd name="connsiteY7" fmla="*/ 1785950 h 4420874"/>
              <a:gd name="connsiteX8" fmla="*/ 750889 w 3465533"/>
              <a:gd name="connsiteY8" fmla="*/ 785818 h 4420874"/>
              <a:gd name="connsiteX0" fmla="*/ 2106244 w 3465533"/>
              <a:gd name="connsiteY0" fmla="*/ 3045312 h 4420874"/>
              <a:gd name="connsiteX1" fmla="*/ 1411918 w 3465533"/>
              <a:gd name="connsiteY1" fmla="*/ 3945251 h 4420874"/>
              <a:gd name="connsiteX2" fmla="*/ 849465 w 3465533"/>
              <a:gd name="connsiteY2" fmla="*/ 4420874 h 4420874"/>
              <a:gd name="connsiteX0" fmla="*/ 547692 w 3262336"/>
              <a:gd name="connsiteY0" fmla="*/ 785818 h 4420874"/>
              <a:gd name="connsiteX1" fmla="*/ 1833576 w 3262336"/>
              <a:gd name="connsiteY1" fmla="*/ 285752 h 4420874"/>
              <a:gd name="connsiteX2" fmla="*/ 3262334 w 3262336"/>
              <a:gd name="connsiteY2" fmla="*/ 0 h 4420874"/>
              <a:gd name="connsiteX3" fmla="*/ 3262336 w 3262336"/>
              <a:gd name="connsiteY3" fmla="*/ 3214710 h 4420874"/>
              <a:gd name="connsiteX4" fmla="*/ 1833576 w 3262336"/>
              <a:gd name="connsiteY4" fmla="*/ 3000396 h 4420874"/>
              <a:gd name="connsiteX5" fmla="*/ 547692 w 3262336"/>
              <a:gd name="connsiteY5" fmla="*/ 2500330 h 4420874"/>
              <a:gd name="connsiteX6" fmla="*/ 261939 w 3262336"/>
              <a:gd name="connsiteY6" fmla="*/ 2143140 h 4420874"/>
              <a:gd name="connsiteX7" fmla="*/ 47625 w 3262336"/>
              <a:gd name="connsiteY7" fmla="*/ 1785950 h 4420874"/>
              <a:gd name="connsiteX8" fmla="*/ 547692 w 3262336"/>
              <a:gd name="connsiteY8" fmla="*/ 785818 h 4420874"/>
              <a:gd name="connsiteX0" fmla="*/ 1903047 w 3262336"/>
              <a:gd name="connsiteY0" fmla="*/ 3045312 h 4420874"/>
              <a:gd name="connsiteX1" fmla="*/ 1208721 w 3262336"/>
              <a:gd name="connsiteY1" fmla="*/ 3945251 h 4420874"/>
              <a:gd name="connsiteX2" fmla="*/ 646268 w 3262336"/>
              <a:gd name="connsiteY2" fmla="*/ 4420874 h 4420874"/>
              <a:gd name="connsiteX0" fmla="*/ 547692 w 3262336"/>
              <a:gd name="connsiteY0" fmla="*/ 785818 h 4420874"/>
              <a:gd name="connsiteX1" fmla="*/ 1833576 w 3262336"/>
              <a:gd name="connsiteY1" fmla="*/ 285752 h 4420874"/>
              <a:gd name="connsiteX2" fmla="*/ 3262334 w 3262336"/>
              <a:gd name="connsiteY2" fmla="*/ 0 h 4420874"/>
              <a:gd name="connsiteX3" fmla="*/ 3262336 w 3262336"/>
              <a:gd name="connsiteY3" fmla="*/ 3214710 h 4420874"/>
              <a:gd name="connsiteX4" fmla="*/ 1833576 w 3262336"/>
              <a:gd name="connsiteY4" fmla="*/ 3000396 h 4420874"/>
              <a:gd name="connsiteX5" fmla="*/ 619129 w 3262336"/>
              <a:gd name="connsiteY5" fmla="*/ 2500330 h 4420874"/>
              <a:gd name="connsiteX6" fmla="*/ 261939 w 3262336"/>
              <a:gd name="connsiteY6" fmla="*/ 2143140 h 4420874"/>
              <a:gd name="connsiteX7" fmla="*/ 47625 w 3262336"/>
              <a:gd name="connsiteY7" fmla="*/ 1785950 h 4420874"/>
              <a:gd name="connsiteX8" fmla="*/ 547692 w 3262336"/>
              <a:gd name="connsiteY8" fmla="*/ 785818 h 4420874"/>
              <a:gd name="connsiteX0" fmla="*/ 1903047 w 3262336"/>
              <a:gd name="connsiteY0" fmla="*/ 3045312 h 4420874"/>
              <a:gd name="connsiteX1" fmla="*/ 1208721 w 3262336"/>
              <a:gd name="connsiteY1" fmla="*/ 3945251 h 4420874"/>
              <a:gd name="connsiteX2" fmla="*/ 646268 w 3262336"/>
              <a:gd name="connsiteY2" fmla="*/ 4420874 h 4420874"/>
              <a:gd name="connsiteX0" fmla="*/ 547692 w 3262336"/>
              <a:gd name="connsiteY0" fmla="*/ 785818 h 4420874"/>
              <a:gd name="connsiteX1" fmla="*/ 1833576 w 3262336"/>
              <a:gd name="connsiteY1" fmla="*/ 285752 h 4420874"/>
              <a:gd name="connsiteX2" fmla="*/ 3262334 w 3262336"/>
              <a:gd name="connsiteY2" fmla="*/ 0 h 4420874"/>
              <a:gd name="connsiteX3" fmla="*/ 3262336 w 3262336"/>
              <a:gd name="connsiteY3" fmla="*/ 3214710 h 4420874"/>
              <a:gd name="connsiteX4" fmla="*/ 1619261 w 3262336"/>
              <a:gd name="connsiteY4" fmla="*/ 3000396 h 4420874"/>
              <a:gd name="connsiteX5" fmla="*/ 619129 w 3262336"/>
              <a:gd name="connsiteY5" fmla="*/ 2500330 h 4420874"/>
              <a:gd name="connsiteX6" fmla="*/ 261939 w 3262336"/>
              <a:gd name="connsiteY6" fmla="*/ 2143140 h 4420874"/>
              <a:gd name="connsiteX7" fmla="*/ 47625 w 3262336"/>
              <a:gd name="connsiteY7" fmla="*/ 1785950 h 4420874"/>
              <a:gd name="connsiteX8" fmla="*/ 547692 w 3262336"/>
              <a:gd name="connsiteY8" fmla="*/ 785818 h 4420874"/>
              <a:gd name="connsiteX0" fmla="*/ 1903047 w 3262336"/>
              <a:gd name="connsiteY0" fmla="*/ 3045312 h 4420874"/>
              <a:gd name="connsiteX1" fmla="*/ 1208721 w 3262336"/>
              <a:gd name="connsiteY1" fmla="*/ 3945251 h 4420874"/>
              <a:gd name="connsiteX2" fmla="*/ 646268 w 3262336"/>
              <a:gd name="connsiteY2" fmla="*/ 4420874 h 4420874"/>
              <a:gd name="connsiteX0" fmla="*/ 547692 w 3262336"/>
              <a:gd name="connsiteY0" fmla="*/ 785818 h 4420874"/>
              <a:gd name="connsiteX1" fmla="*/ 1833576 w 3262336"/>
              <a:gd name="connsiteY1" fmla="*/ 285752 h 4420874"/>
              <a:gd name="connsiteX2" fmla="*/ 3262334 w 3262336"/>
              <a:gd name="connsiteY2" fmla="*/ 0 h 4420874"/>
              <a:gd name="connsiteX3" fmla="*/ 3262336 w 3262336"/>
              <a:gd name="connsiteY3" fmla="*/ 3214710 h 4420874"/>
              <a:gd name="connsiteX4" fmla="*/ 1619261 w 3262336"/>
              <a:gd name="connsiteY4" fmla="*/ 3000396 h 4420874"/>
              <a:gd name="connsiteX5" fmla="*/ 619129 w 3262336"/>
              <a:gd name="connsiteY5" fmla="*/ 2500330 h 4420874"/>
              <a:gd name="connsiteX6" fmla="*/ 261939 w 3262336"/>
              <a:gd name="connsiteY6" fmla="*/ 2143140 h 4420874"/>
              <a:gd name="connsiteX7" fmla="*/ 47625 w 3262336"/>
              <a:gd name="connsiteY7" fmla="*/ 1785950 h 4420874"/>
              <a:gd name="connsiteX8" fmla="*/ 547692 w 3262336"/>
              <a:gd name="connsiteY8" fmla="*/ 785818 h 4420874"/>
              <a:gd name="connsiteX0" fmla="*/ 1404947 w 3262336"/>
              <a:gd name="connsiteY0" fmla="*/ 2928958 h 4420874"/>
              <a:gd name="connsiteX1" fmla="*/ 1208721 w 3262336"/>
              <a:gd name="connsiteY1" fmla="*/ 3945251 h 4420874"/>
              <a:gd name="connsiteX2" fmla="*/ 646268 w 3262336"/>
              <a:gd name="connsiteY2" fmla="*/ 4420874 h 4420874"/>
              <a:gd name="connsiteX0" fmla="*/ 547692 w 3262336"/>
              <a:gd name="connsiteY0" fmla="*/ 785818 h 4420874"/>
              <a:gd name="connsiteX1" fmla="*/ 1833576 w 3262336"/>
              <a:gd name="connsiteY1" fmla="*/ 285752 h 4420874"/>
              <a:gd name="connsiteX2" fmla="*/ 3262334 w 3262336"/>
              <a:gd name="connsiteY2" fmla="*/ 0 h 4420874"/>
              <a:gd name="connsiteX3" fmla="*/ 3262336 w 3262336"/>
              <a:gd name="connsiteY3" fmla="*/ 3214710 h 4420874"/>
              <a:gd name="connsiteX4" fmla="*/ 1619261 w 3262336"/>
              <a:gd name="connsiteY4" fmla="*/ 3000396 h 4420874"/>
              <a:gd name="connsiteX5" fmla="*/ 619129 w 3262336"/>
              <a:gd name="connsiteY5" fmla="*/ 2500330 h 4420874"/>
              <a:gd name="connsiteX6" fmla="*/ 261939 w 3262336"/>
              <a:gd name="connsiteY6" fmla="*/ 2143140 h 4420874"/>
              <a:gd name="connsiteX7" fmla="*/ 47625 w 3262336"/>
              <a:gd name="connsiteY7" fmla="*/ 1785950 h 4420874"/>
              <a:gd name="connsiteX8" fmla="*/ 547692 w 3262336"/>
              <a:gd name="connsiteY8" fmla="*/ 785818 h 4420874"/>
              <a:gd name="connsiteX0" fmla="*/ 1404947 w 3262336"/>
              <a:gd name="connsiteY0" fmla="*/ 2928958 h 4420874"/>
              <a:gd name="connsiteX1" fmla="*/ 904881 w 3262336"/>
              <a:gd name="connsiteY1" fmla="*/ 3929090 h 4420874"/>
              <a:gd name="connsiteX2" fmla="*/ 646268 w 3262336"/>
              <a:gd name="connsiteY2" fmla="*/ 4420874 h 4420874"/>
              <a:gd name="connsiteX0" fmla="*/ 547692 w 3262336"/>
              <a:gd name="connsiteY0" fmla="*/ 785818 h 4572032"/>
              <a:gd name="connsiteX1" fmla="*/ 1833576 w 3262336"/>
              <a:gd name="connsiteY1" fmla="*/ 285752 h 4572032"/>
              <a:gd name="connsiteX2" fmla="*/ 3262334 w 3262336"/>
              <a:gd name="connsiteY2" fmla="*/ 0 h 4572032"/>
              <a:gd name="connsiteX3" fmla="*/ 3262336 w 3262336"/>
              <a:gd name="connsiteY3" fmla="*/ 3214710 h 4572032"/>
              <a:gd name="connsiteX4" fmla="*/ 1619261 w 3262336"/>
              <a:gd name="connsiteY4" fmla="*/ 3000396 h 4572032"/>
              <a:gd name="connsiteX5" fmla="*/ 619129 w 3262336"/>
              <a:gd name="connsiteY5" fmla="*/ 2500330 h 4572032"/>
              <a:gd name="connsiteX6" fmla="*/ 261939 w 3262336"/>
              <a:gd name="connsiteY6" fmla="*/ 2143140 h 4572032"/>
              <a:gd name="connsiteX7" fmla="*/ 47625 w 3262336"/>
              <a:gd name="connsiteY7" fmla="*/ 1785950 h 4572032"/>
              <a:gd name="connsiteX8" fmla="*/ 547692 w 3262336"/>
              <a:gd name="connsiteY8" fmla="*/ 785818 h 4572032"/>
              <a:gd name="connsiteX0" fmla="*/ 1404947 w 3262336"/>
              <a:gd name="connsiteY0" fmla="*/ 2928958 h 4572032"/>
              <a:gd name="connsiteX1" fmla="*/ 904881 w 3262336"/>
              <a:gd name="connsiteY1" fmla="*/ 3929090 h 4572032"/>
              <a:gd name="connsiteX2" fmla="*/ 333377 w 3262336"/>
              <a:gd name="connsiteY2" fmla="*/ 4572032 h 4572032"/>
              <a:gd name="connsiteX0" fmla="*/ 547692 w 3262336"/>
              <a:gd name="connsiteY0" fmla="*/ 785818 h 4572032"/>
              <a:gd name="connsiteX1" fmla="*/ 1833576 w 3262336"/>
              <a:gd name="connsiteY1" fmla="*/ 285752 h 4572032"/>
              <a:gd name="connsiteX2" fmla="*/ 3262334 w 3262336"/>
              <a:gd name="connsiteY2" fmla="*/ 0 h 4572032"/>
              <a:gd name="connsiteX3" fmla="*/ 3262336 w 3262336"/>
              <a:gd name="connsiteY3" fmla="*/ 3214710 h 4572032"/>
              <a:gd name="connsiteX4" fmla="*/ 1619261 w 3262336"/>
              <a:gd name="connsiteY4" fmla="*/ 3000396 h 4572032"/>
              <a:gd name="connsiteX5" fmla="*/ 619129 w 3262336"/>
              <a:gd name="connsiteY5" fmla="*/ 2500330 h 4572032"/>
              <a:gd name="connsiteX6" fmla="*/ 261939 w 3262336"/>
              <a:gd name="connsiteY6" fmla="*/ 2143140 h 4572032"/>
              <a:gd name="connsiteX7" fmla="*/ 47625 w 3262336"/>
              <a:gd name="connsiteY7" fmla="*/ 1785950 h 4572032"/>
              <a:gd name="connsiteX8" fmla="*/ 547692 w 3262336"/>
              <a:gd name="connsiteY8" fmla="*/ 785818 h 4572032"/>
              <a:gd name="connsiteX0" fmla="*/ 1404947 w 3262336"/>
              <a:gd name="connsiteY0" fmla="*/ 2928958 h 4572032"/>
              <a:gd name="connsiteX1" fmla="*/ 833443 w 3262336"/>
              <a:gd name="connsiteY1" fmla="*/ 3929090 h 4572032"/>
              <a:gd name="connsiteX2" fmla="*/ 333377 w 3262336"/>
              <a:gd name="connsiteY2" fmla="*/ 4572032 h 4572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62336" h="4572032" extrusionOk="0">
                <a:moveTo>
                  <a:pt x="547692" y="785818"/>
                </a:moveTo>
                <a:lnTo>
                  <a:pt x="1833576" y="285752"/>
                </a:lnTo>
                <a:lnTo>
                  <a:pt x="3262334" y="0"/>
                </a:lnTo>
                <a:cubicBezTo>
                  <a:pt x="3262335" y="1071570"/>
                  <a:pt x="3262335" y="2143140"/>
                  <a:pt x="3262336" y="3214710"/>
                </a:cubicBezTo>
                <a:lnTo>
                  <a:pt x="1619261" y="3000396"/>
                </a:lnTo>
                <a:lnTo>
                  <a:pt x="619129" y="2500330"/>
                </a:lnTo>
                <a:cubicBezTo>
                  <a:pt x="82555" y="2366186"/>
                  <a:pt x="357190" y="2262203"/>
                  <a:pt x="261939" y="2143140"/>
                </a:cubicBezTo>
                <a:cubicBezTo>
                  <a:pt x="166688" y="2024077"/>
                  <a:pt x="0" y="2012170"/>
                  <a:pt x="47625" y="1785950"/>
                </a:cubicBezTo>
                <a:cubicBezTo>
                  <a:pt x="95250" y="1559730"/>
                  <a:pt x="250031" y="1022354"/>
                  <a:pt x="547692" y="785818"/>
                </a:cubicBezTo>
                <a:close/>
              </a:path>
              <a:path w="3262336" h="4572032" fill="none" extrusionOk="0">
                <a:moveTo>
                  <a:pt x="1404947" y="2928958"/>
                </a:moveTo>
                <a:lnTo>
                  <a:pt x="833443" y="3929090"/>
                </a:lnTo>
                <a:lnTo>
                  <a:pt x="333377" y="4572032"/>
                </a:lnTo>
              </a:path>
            </a:pathLst>
          </a:custGeom>
          <a:noFill/>
          <a:ln w="1143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Forme libre 19"/>
          <p:cNvSpPr/>
          <p:nvPr/>
        </p:nvSpPr>
        <p:spPr>
          <a:xfrm>
            <a:off x="4143372" y="500042"/>
            <a:ext cx="3929090" cy="4857784"/>
          </a:xfrm>
          <a:custGeom>
            <a:avLst/>
            <a:gdLst>
              <a:gd name="connsiteX0" fmla="*/ 0 w 3286148"/>
              <a:gd name="connsiteY0" fmla="*/ 0 h 3367110"/>
              <a:gd name="connsiteX1" fmla="*/ 3286148 w 3286148"/>
              <a:gd name="connsiteY1" fmla="*/ 0 h 3367110"/>
              <a:gd name="connsiteX2" fmla="*/ 3286148 w 3286148"/>
              <a:gd name="connsiteY2" fmla="*/ 3367110 h 3367110"/>
              <a:gd name="connsiteX3" fmla="*/ 0 w 3286148"/>
              <a:gd name="connsiteY3" fmla="*/ 3367110 h 3367110"/>
              <a:gd name="connsiteX4" fmla="*/ 0 w 3286148"/>
              <a:gd name="connsiteY4" fmla="*/ 0 h 3367110"/>
              <a:gd name="connsiteX0" fmla="*/ 3105147 w 3286148"/>
              <a:gd name="connsiteY0" fmla="*/ 3417516 h 3367110"/>
              <a:gd name="connsiteX1" fmla="*/ 3453610 w 3286148"/>
              <a:gd name="connsiteY1" fmla="*/ 4084574 h 3367110"/>
              <a:gd name="connsiteX2" fmla="*/ 3744763 w 3286148"/>
              <a:gd name="connsiteY2" fmla="*/ 4580213 h 3367110"/>
              <a:gd name="connsiteX0" fmla="*/ 0 w 3744763"/>
              <a:gd name="connsiteY0" fmla="*/ 0 h 4580213"/>
              <a:gd name="connsiteX1" fmla="*/ 3286148 w 3744763"/>
              <a:gd name="connsiteY1" fmla="*/ 0 h 4580213"/>
              <a:gd name="connsiteX2" fmla="*/ 3286148 w 3744763"/>
              <a:gd name="connsiteY2" fmla="*/ 3367110 h 4580213"/>
              <a:gd name="connsiteX3" fmla="*/ 0 w 3744763"/>
              <a:gd name="connsiteY3" fmla="*/ 3367110 h 4580213"/>
              <a:gd name="connsiteX4" fmla="*/ 0 w 3744763"/>
              <a:gd name="connsiteY4" fmla="*/ 0 h 4580213"/>
              <a:gd name="connsiteX0" fmla="*/ 2357454 w 3744763"/>
              <a:gd name="connsiteY0" fmla="*/ 3429024 h 4580213"/>
              <a:gd name="connsiteX1" fmla="*/ 3453610 w 3744763"/>
              <a:gd name="connsiteY1" fmla="*/ 4084574 h 4580213"/>
              <a:gd name="connsiteX2" fmla="*/ 3744763 w 3744763"/>
              <a:gd name="connsiteY2" fmla="*/ 4580213 h 4580213"/>
              <a:gd name="connsiteX0" fmla="*/ 0 w 3744763"/>
              <a:gd name="connsiteY0" fmla="*/ 0 h 4580213"/>
              <a:gd name="connsiteX1" fmla="*/ 3286148 w 3744763"/>
              <a:gd name="connsiteY1" fmla="*/ 0 h 4580213"/>
              <a:gd name="connsiteX2" fmla="*/ 3286148 w 3744763"/>
              <a:gd name="connsiteY2" fmla="*/ 3367110 h 4580213"/>
              <a:gd name="connsiteX3" fmla="*/ 0 w 3744763"/>
              <a:gd name="connsiteY3" fmla="*/ 3367110 h 4580213"/>
              <a:gd name="connsiteX4" fmla="*/ 0 w 3744763"/>
              <a:gd name="connsiteY4" fmla="*/ 0 h 4580213"/>
              <a:gd name="connsiteX0" fmla="*/ 2357454 w 3744763"/>
              <a:gd name="connsiteY0" fmla="*/ 3429024 h 4580213"/>
              <a:gd name="connsiteX1" fmla="*/ 3000396 w 3744763"/>
              <a:gd name="connsiteY1" fmla="*/ 4357718 h 4580213"/>
              <a:gd name="connsiteX2" fmla="*/ 3744763 w 3744763"/>
              <a:gd name="connsiteY2" fmla="*/ 4580213 h 4580213"/>
              <a:gd name="connsiteX0" fmla="*/ 0 w 3286148"/>
              <a:gd name="connsiteY0" fmla="*/ 0 h 4714908"/>
              <a:gd name="connsiteX1" fmla="*/ 3286148 w 3286148"/>
              <a:gd name="connsiteY1" fmla="*/ 0 h 4714908"/>
              <a:gd name="connsiteX2" fmla="*/ 3286148 w 3286148"/>
              <a:gd name="connsiteY2" fmla="*/ 3367110 h 4714908"/>
              <a:gd name="connsiteX3" fmla="*/ 0 w 3286148"/>
              <a:gd name="connsiteY3" fmla="*/ 3367110 h 4714908"/>
              <a:gd name="connsiteX4" fmla="*/ 0 w 3286148"/>
              <a:gd name="connsiteY4" fmla="*/ 0 h 4714908"/>
              <a:gd name="connsiteX0" fmla="*/ 2357454 w 3286148"/>
              <a:gd name="connsiteY0" fmla="*/ 3429024 h 4714908"/>
              <a:gd name="connsiteX1" fmla="*/ 3000396 w 3286148"/>
              <a:gd name="connsiteY1" fmla="*/ 4357718 h 4714908"/>
              <a:gd name="connsiteX2" fmla="*/ 3143272 w 3286148"/>
              <a:gd name="connsiteY2" fmla="*/ 4714908 h 4714908"/>
              <a:gd name="connsiteX0" fmla="*/ 0 w 3286148"/>
              <a:gd name="connsiteY0" fmla="*/ 0 h 4714908"/>
              <a:gd name="connsiteX1" fmla="*/ 3286148 w 3286148"/>
              <a:gd name="connsiteY1" fmla="*/ 0 h 4714908"/>
              <a:gd name="connsiteX2" fmla="*/ 3000396 w 3286148"/>
              <a:gd name="connsiteY2" fmla="*/ 2786081 h 4714908"/>
              <a:gd name="connsiteX3" fmla="*/ 0 w 3286148"/>
              <a:gd name="connsiteY3" fmla="*/ 3367110 h 4714908"/>
              <a:gd name="connsiteX4" fmla="*/ 0 w 3286148"/>
              <a:gd name="connsiteY4" fmla="*/ 0 h 4714908"/>
              <a:gd name="connsiteX0" fmla="*/ 2357454 w 3286148"/>
              <a:gd name="connsiteY0" fmla="*/ 3429024 h 4714908"/>
              <a:gd name="connsiteX1" fmla="*/ 3000396 w 3286148"/>
              <a:gd name="connsiteY1" fmla="*/ 4357718 h 4714908"/>
              <a:gd name="connsiteX2" fmla="*/ 3143272 w 3286148"/>
              <a:gd name="connsiteY2" fmla="*/ 4714908 h 4714908"/>
              <a:gd name="connsiteX0" fmla="*/ 0 w 3500462"/>
              <a:gd name="connsiteY0" fmla="*/ 0 h 4714908"/>
              <a:gd name="connsiteX1" fmla="*/ 3286148 w 3500462"/>
              <a:gd name="connsiteY1" fmla="*/ 0 h 4714908"/>
              <a:gd name="connsiteX2" fmla="*/ 3500462 w 3500462"/>
              <a:gd name="connsiteY2" fmla="*/ 1714511 h 4714908"/>
              <a:gd name="connsiteX3" fmla="*/ 3000396 w 3500462"/>
              <a:gd name="connsiteY3" fmla="*/ 2786081 h 4714908"/>
              <a:gd name="connsiteX4" fmla="*/ 0 w 3500462"/>
              <a:gd name="connsiteY4" fmla="*/ 3367110 h 4714908"/>
              <a:gd name="connsiteX5" fmla="*/ 0 w 3500462"/>
              <a:gd name="connsiteY5" fmla="*/ 0 h 4714908"/>
              <a:gd name="connsiteX0" fmla="*/ 2357454 w 3500462"/>
              <a:gd name="connsiteY0" fmla="*/ 3429024 h 4714908"/>
              <a:gd name="connsiteX1" fmla="*/ 3000396 w 3500462"/>
              <a:gd name="connsiteY1" fmla="*/ 4357718 h 4714908"/>
              <a:gd name="connsiteX2" fmla="*/ 3143272 w 3500462"/>
              <a:gd name="connsiteY2" fmla="*/ 4714908 h 4714908"/>
              <a:gd name="connsiteX0" fmla="*/ 0 w 3500462"/>
              <a:gd name="connsiteY0" fmla="*/ 0 h 4714908"/>
              <a:gd name="connsiteX1" fmla="*/ 2857520 w 3500462"/>
              <a:gd name="connsiteY1" fmla="*/ 714379 h 4714908"/>
              <a:gd name="connsiteX2" fmla="*/ 3500462 w 3500462"/>
              <a:gd name="connsiteY2" fmla="*/ 1714511 h 4714908"/>
              <a:gd name="connsiteX3" fmla="*/ 3000396 w 3500462"/>
              <a:gd name="connsiteY3" fmla="*/ 2786081 h 4714908"/>
              <a:gd name="connsiteX4" fmla="*/ 0 w 3500462"/>
              <a:gd name="connsiteY4" fmla="*/ 3367110 h 4714908"/>
              <a:gd name="connsiteX5" fmla="*/ 0 w 3500462"/>
              <a:gd name="connsiteY5" fmla="*/ 0 h 4714908"/>
              <a:gd name="connsiteX0" fmla="*/ 2357454 w 3500462"/>
              <a:gd name="connsiteY0" fmla="*/ 3429024 h 4714908"/>
              <a:gd name="connsiteX1" fmla="*/ 3000396 w 3500462"/>
              <a:gd name="connsiteY1" fmla="*/ 4357718 h 4714908"/>
              <a:gd name="connsiteX2" fmla="*/ 3143272 w 3500462"/>
              <a:gd name="connsiteY2" fmla="*/ 4714908 h 4714908"/>
              <a:gd name="connsiteX0" fmla="*/ 142876 w 3500462"/>
              <a:gd name="connsiteY0" fmla="*/ 0 h 4500595"/>
              <a:gd name="connsiteX1" fmla="*/ 2857520 w 3500462"/>
              <a:gd name="connsiteY1" fmla="*/ 500066 h 4500595"/>
              <a:gd name="connsiteX2" fmla="*/ 3500462 w 3500462"/>
              <a:gd name="connsiteY2" fmla="*/ 1500198 h 4500595"/>
              <a:gd name="connsiteX3" fmla="*/ 3000396 w 3500462"/>
              <a:gd name="connsiteY3" fmla="*/ 2571768 h 4500595"/>
              <a:gd name="connsiteX4" fmla="*/ 0 w 3500462"/>
              <a:gd name="connsiteY4" fmla="*/ 3152797 h 4500595"/>
              <a:gd name="connsiteX5" fmla="*/ 142876 w 3500462"/>
              <a:gd name="connsiteY5" fmla="*/ 0 h 4500595"/>
              <a:gd name="connsiteX0" fmla="*/ 2357454 w 3500462"/>
              <a:gd name="connsiteY0" fmla="*/ 3214711 h 4500595"/>
              <a:gd name="connsiteX1" fmla="*/ 3000396 w 3500462"/>
              <a:gd name="connsiteY1" fmla="*/ 4143405 h 4500595"/>
              <a:gd name="connsiteX2" fmla="*/ 3143272 w 3500462"/>
              <a:gd name="connsiteY2" fmla="*/ 4500595 h 4500595"/>
              <a:gd name="connsiteX0" fmla="*/ 0 w 3357586"/>
              <a:gd name="connsiteY0" fmla="*/ 0 h 4500595"/>
              <a:gd name="connsiteX1" fmla="*/ 2714644 w 3357586"/>
              <a:gd name="connsiteY1" fmla="*/ 500066 h 4500595"/>
              <a:gd name="connsiteX2" fmla="*/ 3357586 w 3357586"/>
              <a:gd name="connsiteY2" fmla="*/ 1500198 h 4500595"/>
              <a:gd name="connsiteX3" fmla="*/ 2857520 w 3357586"/>
              <a:gd name="connsiteY3" fmla="*/ 2571768 h 4500595"/>
              <a:gd name="connsiteX4" fmla="*/ 71438 w 3357586"/>
              <a:gd name="connsiteY4" fmla="*/ 3286148 h 4500595"/>
              <a:gd name="connsiteX5" fmla="*/ 0 w 3357586"/>
              <a:gd name="connsiteY5" fmla="*/ 0 h 4500595"/>
              <a:gd name="connsiteX0" fmla="*/ 2214578 w 3357586"/>
              <a:gd name="connsiteY0" fmla="*/ 3214711 h 4500595"/>
              <a:gd name="connsiteX1" fmla="*/ 2857520 w 3357586"/>
              <a:gd name="connsiteY1" fmla="*/ 4143405 h 4500595"/>
              <a:gd name="connsiteX2" fmla="*/ 3000396 w 3357586"/>
              <a:gd name="connsiteY2" fmla="*/ 4500595 h 4500595"/>
              <a:gd name="connsiteX0" fmla="*/ 0 w 3357586"/>
              <a:gd name="connsiteY0" fmla="*/ 0 h 4500595"/>
              <a:gd name="connsiteX1" fmla="*/ 2714644 w 3357586"/>
              <a:gd name="connsiteY1" fmla="*/ 500066 h 4500595"/>
              <a:gd name="connsiteX2" fmla="*/ 3357586 w 3357586"/>
              <a:gd name="connsiteY2" fmla="*/ 1500198 h 4500595"/>
              <a:gd name="connsiteX3" fmla="*/ 2857520 w 3357586"/>
              <a:gd name="connsiteY3" fmla="*/ 2571768 h 4500595"/>
              <a:gd name="connsiteX4" fmla="*/ 71438 w 3357586"/>
              <a:gd name="connsiteY4" fmla="*/ 3286148 h 4500595"/>
              <a:gd name="connsiteX5" fmla="*/ 0 w 3357586"/>
              <a:gd name="connsiteY5" fmla="*/ 0 h 4500595"/>
              <a:gd name="connsiteX0" fmla="*/ 2214578 w 3357586"/>
              <a:gd name="connsiteY0" fmla="*/ 3214711 h 4500595"/>
              <a:gd name="connsiteX1" fmla="*/ 2857520 w 3357586"/>
              <a:gd name="connsiteY1" fmla="*/ 4143405 h 4500595"/>
              <a:gd name="connsiteX2" fmla="*/ 3000396 w 3357586"/>
              <a:gd name="connsiteY2" fmla="*/ 4500595 h 4500595"/>
              <a:gd name="connsiteX0" fmla="*/ 0 w 3357586"/>
              <a:gd name="connsiteY0" fmla="*/ 0 h 4500595"/>
              <a:gd name="connsiteX1" fmla="*/ 1428760 w 3357586"/>
              <a:gd name="connsiteY1" fmla="*/ 214314 h 4500595"/>
              <a:gd name="connsiteX2" fmla="*/ 2714644 w 3357586"/>
              <a:gd name="connsiteY2" fmla="*/ 500066 h 4500595"/>
              <a:gd name="connsiteX3" fmla="*/ 3357586 w 3357586"/>
              <a:gd name="connsiteY3" fmla="*/ 1500198 h 4500595"/>
              <a:gd name="connsiteX4" fmla="*/ 2857520 w 3357586"/>
              <a:gd name="connsiteY4" fmla="*/ 2571768 h 4500595"/>
              <a:gd name="connsiteX5" fmla="*/ 71438 w 3357586"/>
              <a:gd name="connsiteY5" fmla="*/ 3286148 h 4500595"/>
              <a:gd name="connsiteX6" fmla="*/ 0 w 3357586"/>
              <a:gd name="connsiteY6" fmla="*/ 0 h 4500595"/>
              <a:gd name="connsiteX0" fmla="*/ 2214578 w 3357586"/>
              <a:gd name="connsiteY0" fmla="*/ 3214711 h 4500595"/>
              <a:gd name="connsiteX1" fmla="*/ 2857520 w 3357586"/>
              <a:gd name="connsiteY1" fmla="*/ 4143405 h 4500595"/>
              <a:gd name="connsiteX2" fmla="*/ 3000396 w 3357586"/>
              <a:gd name="connsiteY2" fmla="*/ 4500595 h 4500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586" h="4500595" extrusionOk="0">
                <a:moveTo>
                  <a:pt x="0" y="0"/>
                </a:moveTo>
                <a:lnTo>
                  <a:pt x="1428760" y="214314"/>
                </a:lnTo>
                <a:lnTo>
                  <a:pt x="2714644" y="500066"/>
                </a:lnTo>
                <a:lnTo>
                  <a:pt x="3357586" y="1500198"/>
                </a:lnTo>
                <a:lnTo>
                  <a:pt x="2857520" y="2571768"/>
                </a:lnTo>
                <a:cubicBezTo>
                  <a:pt x="1928826" y="2809895"/>
                  <a:pt x="1157288" y="3176607"/>
                  <a:pt x="71438" y="3286148"/>
                </a:cubicBezTo>
                <a:lnTo>
                  <a:pt x="0" y="0"/>
                </a:lnTo>
                <a:close/>
              </a:path>
              <a:path w="3357586" h="4500595" fill="none" extrusionOk="0">
                <a:moveTo>
                  <a:pt x="2214578" y="3214711"/>
                </a:moveTo>
                <a:lnTo>
                  <a:pt x="2857520" y="4143405"/>
                </a:lnTo>
                <a:lnTo>
                  <a:pt x="3000396" y="4500595"/>
                </a:lnTo>
              </a:path>
            </a:pathLst>
          </a:cu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  <p:bldP spid="2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 cstate="print"/>
          <a:srcRect l="9135" t="33756" r="55079" b="4892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-32" y="214290"/>
            <a:ext cx="8143900" cy="400052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3143240" y="5125722"/>
            <a:ext cx="2000264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</a:t>
            </a:r>
            <a:endParaRPr lang="fr-FR" sz="8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6500826" y="5072074"/>
            <a:ext cx="2000264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8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21" name="Image 20" descr="ق2 فضاء _0.tmp"/>
          <p:cNvPicPr>
            <a:picLocks noChangeAspect="1"/>
          </p:cNvPicPr>
          <p:nvPr/>
        </p:nvPicPr>
        <p:blipFill>
          <a:blip r:embed="rId2" cstate="print"/>
          <a:srcRect l="19442" t="36438" r="77762" b="59954"/>
          <a:stretch>
            <a:fillRect/>
          </a:stretch>
        </p:blipFill>
        <p:spPr>
          <a:xfrm>
            <a:off x="1000100" y="1071546"/>
            <a:ext cx="714380" cy="1428760"/>
          </a:xfrm>
          <a:prstGeom prst="rect">
            <a:avLst/>
          </a:prstGeom>
        </p:spPr>
      </p:pic>
      <p:pic>
        <p:nvPicPr>
          <p:cNvPr id="22" name="Image 21" descr="ق2 فضاء _0.tmp"/>
          <p:cNvPicPr>
            <a:picLocks noChangeAspect="1"/>
          </p:cNvPicPr>
          <p:nvPr/>
        </p:nvPicPr>
        <p:blipFill>
          <a:blip r:embed="rId2" cstate="print"/>
          <a:srcRect l="19442" t="36438" r="77762" b="59954"/>
          <a:stretch>
            <a:fillRect/>
          </a:stretch>
        </p:blipFill>
        <p:spPr>
          <a:xfrm>
            <a:off x="2143108" y="714356"/>
            <a:ext cx="714380" cy="1428760"/>
          </a:xfrm>
          <a:prstGeom prst="rect">
            <a:avLst/>
          </a:prstGeom>
        </p:spPr>
      </p:pic>
      <p:pic>
        <p:nvPicPr>
          <p:cNvPr id="23" name="Image 22" descr="ق2 فضاء _0.tmp"/>
          <p:cNvPicPr>
            <a:picLocks noChangeAspect="1"/>
          </p:cNvPicPr>
          <p:nvPr/>
        </p:nvPicPr>
        <p:blipFill>
          <a:blip r:embed="rId2" cstate="print"/>
          <a:srcRect l="19442" t="36438" r="77762" b="59954"/>
          <a:stretch>
            <a:fillRect/>
          </a:stretch>
        </p:blipFill>
        <p:spPr>
          <a:xfrm>
            <a:off x="1928794" y="2214554"/>
            <a:ext cx="714380" cy="1428760"/>
          </a:xfrm>
          <a:prstGeom prst="rect">
            <a:avLst/>
          </a:prstGeom>
        </p:spPr>
      </p:pic>
      <p:pic>
        <p:nvPicPr>
          <p:cNvPr id="24" name="Image 23" descr="ق2 فضاء _0.tmp"/>
          <p:cNvPicPr>
            <a:picLocks noChangeAspect="1"/>
          </p:cNvPicPr>
          <p:nvPr/>
        </p:nvPicPr>
        <p:blipFill>
          <a:blip r:embed="rId2" cstate="print"/>
          <a:srcRect l="19442" t="36438" r="77762" b="59954"/>
          <a:stretch>
            <a:fillRect/>
          </a:stretch>
        </p:blipFill>
        <p:spPr>
          <a:xfrm>
            <a:off x="4214810" y="357166"/>
            <a:ext cx="714380" cy="1428760"/>
          </a:xfrm>
          <a:prstGeom prst="rect">
            <a:avLst/>
          </a:prstGeom>
        </p:spPr>
      </p:pic>
      <p:pic>
        <p:nvPicPr>
          <p:cNvPr id="25" name="Image 24" descr="ق2 فضاء _0.tmp"/>
          <p:cNvPicPr>
            <a:picLocks noChangeAspect="1"/>
          </p:cNvPicPr>
          <p:nvPr/>
        </p:nvPicPr>
        <p:blipFill>
          <a:blip r:embed="rId2" cstate="print"/>
          <a:srcRect l="19442" t="36438" r="77762" b="59954"/>
          <a:stretch>
            <a:fillRect/>
          </a:stretch>
        </p:blipFill>
        <p:spPr>
          <a:xfrm>
            <a:off x="4357686" y="2071678"/>
            <a:ext cx="714380" cy="1428760"/>
          </a:xfrm>
          <a:prstGeom prst="rect">
            <a:avLst/>
          </a:prstGeom>
        </p:spPr>
      </p:pic>
      <p:pic>
        <p:nvPicPr>
          <p:cNvPr id="26" name="Image 25" descr="ق2 فضاء _0.tmp"/>
          <p:cNvPicPr>
            <a:picLocks noChangeAspect="1"/>
          </p:cNvPicPr>
          <p:nvPr/>
        </p:nvPicPr>
        <p:blipFill>
          <a:blip r:embed="rId2" cstate="print"/>
          <a:srcRect l="19442" t="36438" r="77762" b="59954"/>
          <a:stretch>
            <a:fillRect/>
          </a:stretch>
        </p:blipFill>
        <p:spPr>
          <a:xfrm>
            <a:off x="5429256" y="500042"/>
            <a:ext cx="714380" cy="1428760"/>
          </a:xfrm>
          <a:prstGeom prst="rect">
            <a:avLst/>
          </a:prstGeom>
        </p:spPr>
      </p:pic>
      <p:pic>
        <p:nvPicPr>
          <p:cNvPr id="27" name="Image 26" descr="ق2 فضاء _0.tmp"/>
          <p:cNvPicPr>
            <a:picLocks noChangeAspect="1"/>
          </p:cNvPicPr>
          <p:nvPr/>
        </p:nvPicPr>
        <p:blipFill>
          <a:blip r:embed="rId2" cstate="print"/>
          <a:srcRect l="19442" t="36438" r="77762" b="59954"/>
          <a:stretch>
            <a:fillRect/>
          </a:stretch>
        </p:blipFill>
        <p:spPr>
          <a:xfrm>
            <a:off x="5500694" y="2071678"/>
            <a:ext cx="714380" cy="1428760"/>
          </a:xfrm>
          <a:prstGeom prst="rect">
            <a:avLst/>
          </a:prstGeom>
        </p:spPr>
      </p:pic>
      <p:pic>
        <p:nvPicPr>
          <p:cNvPr id="28" name="Image 27" descr="ق2 فضاء _0.tmp"/>
          <p:cNvPicPr>
            <a:picLocks noChangeAspect="1"/>
          </p:cNvPicPr>
          <p:nvPr/>
        </p:nvPicPr>
        <p:blipFill>
          <a:blip r:embed="rId2" cstate="print"/>
          <a:srcRect l="19442" t="36438" r="77762" b="59954"/>
          <a:stretch>
            <a:fillRect/>
          </a:stretch>
        </p:blipFill>
        <p:spPr>
          <a:xfrm>
            <a:off x="6858016" y="1500174"/>
            <a:ext cx="714380" cy="1428760"/>
          </a:xfrm>
          <a:prstGeom prst="rect">
            <a:avLst/>
          </a:prstGeom>
        </p:spPr>
      </p:pic>
      <p:sp>
        <p:nvSpPr>
          <p:cNvPr id="29" name="Forme libre 28"/>
          <p:cNvSpPr/>
          <p:nvPr/>
        </p:nvSpPr>
        <p:spPr>
          <a:xfrm>
            <a:off x="500034" y="571480"/>
            <a:ext cx="3262336" cy="4572032"/>
          </a:xfrm>
          <a:custGeom>
            <a:avLst/>
            <a:gdLst>
              <a:gd name="connsiteX0" fmla="*/ 0 w 3071834"/>
              <a:gd name="connsiteY0" fmla="*/ 0 h 3000396"/>
              <a:gd name="connsiteX1" fmla="*/ 3071834 w 3071834"/>
              <a:gd name="connsiteY1" fmla="*/ 0 h 3000396"/>
              <a:gd name="connsiteX2" fmla="*/ 3071834 w 3071834"/>
              <a:gd name="connsiteY2" fmla="*/ 3000396 h 3000396"/>
              <a:gd name="connsiteX3" fmla="*/ 0 w 3071834"/>
              <a:gd name="connsiteY3" fmla="*/ 3000396 h 3000396"/>
              <a:gd name="connsiteX4" fmla="*/ 0 w 3071834"/>
              <a:gd name="connsiteY4" fmla="*/ 0 h 3000396"/>
              <a:gd name="connsiteX0" fmla="*/ 1712547 w 3071834"/>
              <a:gd name="connsiteY0" fmla="*/ 3045312 h 3000396"/>
              <a:gd name="connsiteX1" fmla="*/ 1018221 w 3071834"/>
              <a:gd name="connsiteY1" fmla="*/ 3945251 h 3000396"/>
              <a:gd name="connsiteX2" fmla="*/ 455768 w 3071834"/>
              <a:gd name="connsiteY2" fmla="*/ 4420874 h 3000396"/>
              <a:gd name="connsiteX0" fmla="*/ 285752 w 3071834"/>
              <a:gd name="connsiteY0" fmla="*/ 714380 h 4420874"/>
              <a:gd name="connsiteX1" fmla="*/ 3071834 w 3071834"/>
              <a:gd name="connsiteY1" fmla="*/ 0 h 4420874"/>
              <a:gd name="connsiteX2" fmla="*/ 3071834 w 3071834"/>
              <a:gd name="connsiteY2" fmla="*/ 3000396 h 4420874"/>
              <a:gd name="connsiteX3" fmla="*/ 0 w 3071834"/>
              <a:gd name="connsiteY3" fmla="*/ 3000396 h 4420874"/>
              <a:gd name="connsiteX4" fmla="*/ 285752 w 3071834"/>
              <a:gd name="connsiteY4" fmla="*/ 714380 h 4420874"/>
              <a:gd name="connsiteX0" fmla="*/ 1712547 w 3071834"/>
              <a:gd name="connsiteY0" fmla="*/ 3045312 h 4420874"/>
              <a:gd name="connsiteX1" fmla="*/ 1018221 w 3071834"/>
              <a:gd name="connsiteY1" fmla="*/ 3945251 h 4420874"/>
              <a:gd name="connsiteX2" fmla="*/ 455768 w 3071834"/>
              <a:gd name="connsiteY2" fmla="*/ 4420874 h 4420874"/>
              <a:gd name="connsiteX0" fmla="*/ 461937 w 3248019"/>
              <a:gd name="connsiteY0" fmla="*/ 714380 h 4420874"/>
              <a:gd name="connsiteX1" fmla="*/ 3248019 w 3248019"/>
              <a:gd name="connsiteY1" fmla="*/ 0 h 4420874"/>
              <a:gd name="connsiteX2" fmla="*/ 3248019 w 3248019"/>
              <a:gd name="connsiteY2" fmla="*/ 3000396 h 4420874"/>
              <a:gd name="connsiteX3" fmla="*/ 176185 w 3248019"/>
              <a:gd name="connsiteY3" fmla="*/ 3000396 h 4420874"/>
              <a:gd name="connsiteX4" fmla="*/ 461937 w 3248019"/>
              <a:gd name="connsiteY4" fmla="*/ 714380 h 4420874"/>
              <a:gd name="connsiteX0" fmla="*/ 1888732 w 3248019"/>
              <a:gd name="connsiteY0" fmla="*/ 3045312 h 4420874"/>
              <a:gd name="connsiteX1" fmla="*/ 1194406 w 3248019"/>
              <a:gd name="connsiteY1" fmla="*/ 3945251 h 4420874"/>
              <a:gd name="connsiteX2" fmla="*/ 631953 w 3248019"/>
              <a:gd name="connsiteY2" fmla="*/ 4420874 h 4420874"/>
              <a:gd name="connsiteX0" fmla="*/ 461937 w 3248019"/>
              <a:gd name="connsiteY0" fmla="*/ 714380 h 4420874"/>
              <a:gd name="connsiteX1" fmla="*/ 3248019 w 3248019"/>
              <a:gd name="connsiteY1" fmla="*/ 0 h 4420874"/>
              <a:gd name="connsiteX2" fmla="*/ 3248019 w 3248019"/>
              <a:gd name="connsiteY2" fmla="*/ 3000396 h 4420874"/>
              <a:gd name="connsiteX3" fmla="*/ 319062 w 3248019"/>
              <a:gd name="connsiteY3" fmla="*/ 2500330 h 4420874"/>
              <a:gd name="connsiteX4" fmla="*/ 461937 w 3248019"/>
              <a:gd name="connsiteY4" fmla="*/ 714380 h 4420874"/>
              <a:gd name="connsiteX0" fmla="*/ 1888732 w 3248019"/>
              <a:gd name="connsiteY0" fmla="*/ 3045312 h 4420874"/>
              <a:gd name="connsiteX1" fmla="*/ 1194406 w 3248019"/>
              <a:gd name="connsiteY1" fmla="*/ 3945251 h 4420874"/>
              <a:gd name="connsiteX2" fmla="*/ 631953 w 3248019"/>
              <a:gd name="connsiteY2" fmla="*/ 4420874 h 4420874"/>
              <a:gd name="connsiteX0" fmla="*/ 644524 w 3430606"/>
              <a:gd name="connsiteY0" fmla="*/ 714380 h 4420874"/>
              <a:gd name="connsiteX1" fmla="*/ 3430606 w 3430606"/>
              <a:gd name="connsiteY1" fmla="*/ 0 h 4420874"/>
              <a:gd name="connsiteX2" fmla="*/ 3430606 w 3430606"/>
              <a:gd name="connsiteY2" fmla="*/ 3000396 h 4420874"/>
              <a:gd name="connsiteX3" fmla="*/ 501649 w 3430606"/>
              <a:gd name="connsiteY3" fmla="*/ 2500330 h 4420874"/>
              <a:gd name="connsiteX4" fmla="*/ 215897 w 3430606"/>
              <a:gd name="connsiteY4" fmla="*/ 1785950 h 4420874"/>
              <a:gd name="connsiteX5" fmla="*/ 644524 w 3430606"/>
              <a:gd name="connsiteY5" fmla="*/ 714380 h 4420874"/>
              <a:gd name="connsiteX0" fmla="*/ 2071319 w 3430606"/>
              <a:gd name="connsiteY0" fmla="*/ 3045312 h 4420874"/>
              <a:gd name="connsiteX1" fmla="*/ 1376993 w 3430606"/>
              <a:gd name="connsiteY1" fmla="*/ 3945251 h 4420874"/>
              <a:gd name="connsiteX2" fmla="*/ 814540 w 3430606"/>
              <a:gd name="connsiteY2" fmla="*/ 4420874 h 4420874"/>
              <a:gd name="connsiteX0" fmla="*/ 679449 w 3465531"/>
              <a:gd name="connsiteY0" fmla="*/ 714380 h 4420874"/>
              <a:gd name="connsiteX1" fmla="*/ 3465531 w 3465531"/>
              <a:gd name="connsiteY1" fmla="*/ 0 h 4420874"/>
              <a:gd name="connsiteX2" fmla="*/ 3465531 w 3465531"/>
              <a:gd name="connsiteY2" fmla="*/ 3000396 h 4420874"/>
              <a:gd name="connsiteX3" fmla="*/ 536574 w 3465531"/>
              <a:gd name="connsiteY3" fmla="*/ 2500330 h 4420874"/>
              <a:gd name="connsiteX4" fmla="*/ 465136 w 3465531"/>
              <a:gd name="connsiteY4" fmla="*/ 2143140 h 4420874"/>
              <a:gd name="connsiteX5" fmla="*/ 250822 w 3465531"/>
              <a:gd name="connsiteY5" fmla="*/ 1785950 h 4420874"/>
              <a:gd name="connsiteX6" fmla="*/ 679449 w 3465531"/>
              <a:gd name="connsiteY6" fmla="*/ 714380 h 4420874"/>
              <a:gd name="connsiteX0" fmla="*/ 2106244 w 3465531"/>
              <a:gd name="connsiteY0" fmla="*/ 3045312 h 4420874"/>
              <a:gd name="connsiteX1" fmla="*/ 1411918 w 3465531"/>
              <a:gd name="connsiteY1" fmla="*/ 3945251 h 4420874"/>
              <a:gd name="connsiteX2" fmla="*/ 849465 w 3465531"/>
              <a:gd name="connsiteY2" fmla="*/ 4420874 h 4420874"/>
              <a:gd name="connsiteX0" fmla="*/ 679449 w 3465531"/>
              <a:gd name="connsiteY0" fmla="*/ 714380 h 4420874"/>
              <a:gd name="connsiteX1" fmla="*/ 3465531 w 3465531"/>
              <a:gd name="connsiteY1" fmla="*/ 0 h 4420874"/>
              <a:gd name="connsiteX2" fmla="*/ 3465531 w 3465531"/>
              <a:gd name="connsiteY2" fmla="*/ 3000396 h 4420874"/>
              <a:gd name="connsiteX3" fmla="*/ 2036773 w 3465531"/>
              <a:gd name="connsiteY3" fmla="*/ 3000396 h 4420874"/>
              <a:gd name="connsiteX4" fmla="*/ 536574 w 3465531"/>
              <a:gd name="connsiteY4" fmla="*/ 2500330 h 4420874"/>
              <a:gd name="connsiteX5" fmla="*/ 465136 w 3465531"/>
              <a:gd name="connsiteY5" fmla="*/ 2143140 h 4420874"/>
              <a:gd name="connsiteX6" fmla="*/ 250822 w 3465531"/>
              <a:gd name="connsiteY6" fmla="*/ 1785950 h 4420874"/>
              <a:gd name="connsiteX7" fmla="*/ 679449 w 3465531"/>
              <a:gd name="connsiteY7" fmla="*/ 714380 h 4420874"/>
              <a:gd name="connsiteX0" fmla="*/ 2106244 w 3465531"/>
              <a:gd name="connsiteY0" fmla="*/ 3045312 h 4420874"/>
              <a:gd name="connsiteX1" fmla="*/ 1411918 w 3465531"/>
              <a:gd name="connsiteY1" fmla="*/ 3945251 h 4420874"/>
              <a:gd name="connsiteX2" fmla="*/ 849465 w 3465531"/>
              <a:gd name="connsiteY2" fmla="*/ 4420874 h 4420874"/>
              <a:gd name="connsiteX0" fmla="*/ 679449 w 3465533"/>
              <a:gd name="connsiteY0" fmla="*/ 714380 h 4420874"/>
              <a:gd name="connsiteX1" fmla="*/ 3465531 w 3465533"/>
              <a:gd name="connsiteY1" fmla="*/ 0 h 4420874"/>
              <a:gd name="connsiteX2" fmla="*/ 3465533 w 3465533"/>
              <a:gd name="connsiteY2" fmla="*/ 3214710 h 4420874"/>
              <a:gd name="connsiteX3" fmla="*/ 2036773 w 3465533"/>
              <a:gd name="connsiteY3" fmla="*/ 3000396 h 4420874"/>
              <a:gd name="connsiteX4" fmla="*/ 536574 w 3465533"/>
              <a:gd name="connsiteY4" fmla="*/ 2500330 h 4420874"/>
              <a:gd name="connsiteX5" fmla="*/ 465136 w 3465533"/>
              <a:gd name="connsiteY5" fmla="*/ 2143140 h 4420874"/>
              <a:gd name="connsiteX6" fmla="*/ 250822 w 3465533"/>
              <a:gd name="connsiteY6" fmla="*/ 1785950 h 4420874"/>
              <a:gd name="connsiteX7" fmla="*/ 679449 w 3465533"/>
              <a:gd name="connsiteY7" fmla="*/ 714380 h 4420874"/>
              <a:gd name="connsiteX0" fmla="*/ 2106244 w 3465533"/>
              <a:gd name="connsiteY0" fmla="*/ 3045312 h 4420874"/>
              <a:gd name="connsiteX1" fmla="*/ 1411918 w 3465533"/>
              <a:gd name="connsiteY1" fmla="*/ 3945251 h 4420874"/>
              <a:gd name="connsiteX2" fmla="*/ 849465 w 3465533"/>
              <a:gd name="connsiteY2" fmla="*/ 4420874 h 4420874"/>
              <a:gd name="connsiteX0" fmla="*/ 679449 w 3465533"/>
              <a:gd name="connsiteY0" fmla="*/ 714380 h 4420874"/>
              <a:gd name="connsiteX1" fmla="*/ 2036773 w 3465533"/>
              <a:gd name="connsiteY1" fmla="*/ 285752 h 4420874"/>
              <a:gd name="connsiteX2" fmla="*/ 3465531 w 3465533"/>
              <a:gd name="connsiteY2" fmla="*/ 0 h 4420874"/>
              <a:gd name="connsiteX3" fmla="*/ 3465533 w 3465533"/>
              <a:gd name="connsiteY3" fmla="*/ 3214710 h 4420874"/>
              <a:gd name="connsiteX4" fmla="*/ 2036773 w 3465533"/>
              <a:gd name="connsiteY4" fmla="*/ 3000396 h 4420874"/>
              <a:gd name="connsiteX5" fmla="*/ 536574 w 3465533"/>
              <a:gd name="connsiteY5" fmla="*/ 2500330 h 4420874"/>
              <a:gd name="connsiteX6" fmla="*/ 465136 w 3465533"/>
              <a:gd name="connsiteY6" fmla="*/ 2143140 h 4420874"/>
              <a:gd name="connsiteX7" fmla="*/ 250822 w 3465533"/>
              <a:gd name="connsiteY7" fmla="*/ 1785950 h 4420874"/>
              <a:gd name="connsiteX8" fmla="*/ 679449 w 3465533"/>
              <a:gd name="connsiteY8" fmla="*/ 714380 h 4420874"/>
              <a:gd name="connsiteX0" fmla="*/ 2106244 w 3465533"/>
              <a:gd name="connsiteY0" fmla="*/ 3045312 h 4420874"/>
              <a:gd name="connsiteX1" fmla="*/ 1411918 w 3465533"/>
              <a:gd name="connsiteY1" fmla="*/ 3945251 h 4420874"/>
              <a:gd name="connsiteX2" fmla="*/ 849465 w 3465533"/>
              <a:gd name="connsiteY2" fmla="*/ 4420874 h 4420874"/>
              <a:gd name="connsiteX0" fmla="*/ 750889 w 3465533"/>
              <a:gd name="connsiteY0" fmla="*/ 785818 h 4420874"/>
              <a:gd name="connsiteX1" fmla="*/ 2036773 w 3465533"/>
              <a:gd name="connsiteY1" fmla="*/ 285752 h 4420874"/>
              <a:gd name="connsiteX2" fmla="*/ 3465531 w 3465533"/>
              <a:gd name="connsiteY2" fmla="*/ 0 h 4420874"/>
              <a:gd name="connsiteX3" fmla="*/ 3465533 w 3465533"/>
              <a:gd name="connsiteY3" fmla="*/ 3214710 h 4420874"/>
              <a:gd name="connsiteX4" fmla="*/ 2036773 w 3465533"/>
              <a:gd name="connsiteY4" fmla="*/ 3000396 h 4420874"/>
              <a:gd name="connsiteX5" fmla="*/ 536574 w 3465533"/>
              <a:gd name="connsiteY5" fmla="*/ 2500330 h 4420874"/>
              <a:gd name="connsiteX6" fmla="*/ 465136 w 3465533"/>
              <a:gd name="connsiteY6" fmla="*/ 2143140 h 4420874"/>
              <a:gd name="connsiteX7" fmla="*/ 250822 w 3465533"/>
              <a:gd name="connsiteY7" fmla="*/ 1785950 h 4420874"/>
              <a:gd name="connsiteX8" fmla="*/ 750889 w 3465533"/>
              <a:gd name="connsiteY8" fmla="*/ 785818 h 4420874"/>
              <a:gd name="connsiteX0" fmla="*/ 2106244 w 3465533"/>
              <a:gd name="connsiteY0" fmla="*/ 3045312 h 4420874"/>
              <a:gd name="connsiteX1" fmla="*/ 1411918 w 3465533"/>
              <a:gd name="connsiteY1" fmla="*/ 3945251 h 4420874"/>
              <a:gd name="connsiteX2" fmla="*/ 849465 w 3465533"/>
              <a:gd name="connsiteY2" fmla="*/ 4420874 h 4420874"/>
              <a:gd name="connsiteX0" fmla="*/ 547692 w 3262336"/>
              <a:gd name="connsiteY0" fmla="*/ 785818 h 4420874"/>
              <a:gd name="connsiteX1" fmla="*/ 1833576 w 3262336"/>
              <a:gd name="connsiteY1" fmla="*/ 285752 h 4420874"/>
              <a:gd name="connsiteX2" fmla="*/ 3262334 w 3262336"/>
              <a:gd name="connsiteY2" fmla="*/ 0 h 4420874"/>
              <a:gd name="connsiteX3" fmla="*/ 3262336 w 3262336"/>
              <a:gd name="connsiteY3" fmla="*/ 3214710 h 4420874"/>
              <a:gd name="connsiteX4" fmla="*/ 1833576 w 3262336"/>
              <a:gd name="connsiteY4" fmla="*/ 3000396 h 4420874"/>
              <a:gd name="connsiteX5" fmla="*/ 547692 w 3262336"/>
              <a:gd name="connsiteY5" fmla="*/ 2500330 h 4420874"/>
              <a:gd name="connsiteX6" fmla="*/ 261939 w 3262336"/>
              <a:gd name="connsiteY6" fmla="*/ 2143140 h 4420874"/>
              <a:gd name="connsiteX7" fmla="*/ 47625 w 3262336"/>
              <a:gd name="connsiteY7" fmla="*/ 1785950 h 4420874"/>
              <a:gd name="connsiteX8" fmla="*/ 547692 w 3262336"/>
              <a:gd name="connsiteY8" fmla="*/ 785818 h 4420874"/>
              <a:gd name="connsiteX0" fmla="*/ 1903047 w 3262336"/>
              <a:gd name="connsiteY0" fmla="*/ 3045312 h 4420874"/>
              <a:gd name="connsiteX1" fmla="*/ 1208721 w 3262336"/>
              <a:gd name="connsiteY1" fmla="*/ 3945251 h 4420874"/>
              <a:gd name="connsiteX2" fmla="*/ 646268 w 3262336"/>
              <a:gd name="connsiteY2" fmla="*/ 4420874 h 4420874"/>
              <a:gd name="connsiteX0" fmla="*/ 547692 w 3262336"/>
              <a:gd name="connsiteY0" fmla="*/ 785818 h 4420874"/>
              <a:gd name="connsiteX1" fmla="*/ 1833576 w 3262336"/>
              <a:gd name="connsiteY1" fmla="*/ 285752 h 4420874"/>
              <a:gd name="connsiteX2" fmla="*/ 3262334 w 3262336"/>
              <a:gd name="connsiteY2" fmla="*/ 0 h 4420874"/>
              <a:gd name="connsiteX3" fmla="*/ 3262336 w 3262336"/>
              <a:gd name="connsiteY3" fmla="*/ 3214710 h 4420874"/>
              <a:gd name="connsiteX4" fmla="*/ 1833576 w 3262336"/>
              <a:gd name="connsiteY4" fmla="*/ 3000396 h 4420874"/>
              <a:gd name="connsiteX5" fmla="*/ 619129 w 3262336"/>
              <a:gd name="connsiteY5" fmla="*/ 2500330 h 4420874"/>
              <a:gd name="connsiteX6" fmla="*/ 261939 w 3262336"/>
              <a:gd name="connsiteY6" fmla="*/ 2143140 h 4420874"/>
              <a:gd name="connsiteX7" fmla="*/ 47625 w 3262336"/>
              <a:gd name="connsiteY7" fmla="*/ 1785950 h 4420874"/>
              <a:gd name="connsiteX8" fmla="*/ 547692 w 3262336"/>
              <a:gd name="connsiteY8" fmla="*/ 785818 h 4420874"/>
              <a:gd name="connsiteX0" fmla="*/ 1903047 w 3262336"/>
              <a:gd name="connsiteY0" fmla="*/ 3045312 h 4420874"/>
              <a:gd name="connsiteX1" fmla="*/ 1208721 w 3262336"/>
              <a:gd name="connsiteY1" fmla="*/ 3945251 h 4420874"/>
              <a:gd name="connsiteX2" fmla="*/ 646268 w 3262336"/>
              <a:gd name="connsiteY2" fmla="*/ 4420874 h 4420874"/>
              <a:gd name="connsiteX0" fmla="*/ 547692 w 3262336"/>
              <a:gd name="connsiteY0" fmla="*/ 785818 h 4420874"/>
              <a:gd name="connsiteX1" fmla="*/ 1833576 w 3262336"/>
              <a:gd name="connsiteY1" fmla="*/ 285752 h 4420874"/>
              <a:gd name="connsiteX2" fmla="*/ 3262334 w 3262336"/>
              <a:gd name="connsiteY2" fmla="*/ 0 h 4420874"/>
              <a:gd name="connsiteX3" fmla="*/ 3262336 w 3262336"/>
              <a:gd name="connsiteY3" fmla="*/ 3214710 h 4420874"/>
              <a:gd name="connsiteX4" fmla="*/ 1619261 w 3262336"/>
              <a:gd name="connsiteY4" fmla="*/ 3000396 h 4420874"/>
              <a:gd name="connsiteX5" fmla="*/ 619129 w 3262336"/>
              <a:gd name="connsiteY5" fmla="*/ 2500330 h 4420874"/>
              <a:gd name="connsiteX6" fmla="*/ 261939 w 3262336"/>
              <a:gd name="connsiteY6" fmla="*/ 2143140 h 4420874"/>
              <a:gd name="connsiteX7" fmla="*/ 47625 w 3262336"/>
              <a:gd name="connsiteY7" fmla="*/ 1785950 h 4420874"/>
              <a:gd name="connsiteX8" fmla="*/ 547692 w 3262336"/>
              <a:gd name="connsiteY8" fmla="*/ 785818 h 4420874"/>
              <a:gd name="connsiteX0" fmla="*/ 1903047 w 3262336"/>
              <a:gd name="connsiteY0" fmla="*/ 3045312 h 4420874"/>
              <a:gd name="connsiteX1" fmla="*/ 1208721 w 3262336"/>
              <a:gd name="connsiteY1" fmla="*/ 3945251 h 4420874"/>
              <a:gd name="connsiteX2" fmla="*/ 646268 w 3262336"/>
              <a:gd name="connsiteY2" fmla="*/ 4420874 h 4420874"/>
              <a:gd name="connsiteX0" fmla="*/ 547692 w 3262336"/>
              <a:gd name="connsiteY0" fmla="*/ 785818 h 4420874"/>
              <a:gd name="connsiteX1" fmla="*/ 1833576 w 3262336"/>
              <a:gd name="connsiteY1" fmla="*/ 285752 h 4420874"/>
              <a:gd name="connsiteX2" fmla="*/ 3262334 w 3262336"/>
              <a:gd name="connsiteY2" fmla="*/ 0 h 4420874"/>
              <a:gd name="connsiteX3" fmla="*/ 3262336 w 3262336"/>
              <a:gd name="connsiteY3" fmla="*/ 3214710 h 4420874"/>
              <a:gd name="connsiteX4" fmla="*/ 1619261 w 3262336"/>
              <a:gd name="connsiteY4" fmla="*/ 3000396 h 4420874"/>
              <a:gd name="connsiteX5" fmla="*/ 619129 w 3262336"/>
              <a:gd name="connsiteY5" fmla="*/ 2500330 h 4420874"/>
              <a:gd name="connsiteX6" fmla="*/ 261939 w 3262336"/>
              <a:gd name="connsiteY6" fmla="*/ 2143140 h 4420874"/>
              <a:gd name="connsiteX7" fmla="*/ 47625 w 3262336"/>
              <a:gd name="connsiteY7" fmla="*/ 1785950 h 4420874"/>
              <a:gd name="connsiteX8" fmla="*/ 547692 w 3262336"/>
              <a:gd name="connsiteY8" fmla="*/ 785818 h 4420874"/>
              <a:gd name="connsiteX0" fmla="*/ 1404947 w 3262336"/>
              <a:gd name="connsiteY0" fmla="*/ 2928958 h 4420874"/>
              <a:gd name="connsiteX1" fmla="*/ 1208721 w 3262336"/>
              <a:gd name="connsiteY1" fmla="*/ 3945251 h 4420874"/>
              <a:gd name="connsiteX2" fmla="*/ 646268 w 3262336"/>
              <a:gd name="connsiteY2" fmla="*/ 4420874 h 4420874"/>
              <a:gd name="connsiteX0" fmla="*/ 547692 w 3262336"/>
              <a:gd name="connsiteY0" fmla="*/ 785818 h 4420874"/>
              <a:gd name="connsiteX1" fmla="*/ 1833576 w 3262336"/>
              <a:gd name="connsiteY1" fmla="*/ 285752 h 4420874"/>
              <a:gd name="connsiteX2" fmla="*/ 3262334 w 3262336"/>
              <a:gd name="connsiteY2" fmla="*/ 0 h 4420874"/>
              <a:gd name="connsiteX3" fmla="*/ 3262336 w 3262336"/>
              <a:gd name="connsiteY3" fmla="*/ 3214710 h 4420874"/>
              <a:gd name="connsiteX4" fmla="*/ 1619261 w 3262336"/>
              <a:gd name="connsiteY4" fmla="*/ 3000396 h 4420874"/>
              <a:gd name="connsiteX5" fmla="*/ 619129 w 3262336"/>
              <a:gd name="connsiteY5" fmla="*/ 2500330 h 4420874"/>
              <a:gd name="connsiteX6" fmla="*/ 261939 w 3262336"/>
              <a:gd name="connsiteY6" fmla="*/ 2143140 h 4420874"/>
              <a:gd name="connsiteX7" fmla="*/ 47625 w 3262336"/>
              <a:gd name="connsiteY7" fmla="*/ 1785950 h 4420874"/>
              <a:gd name="connsiteX8" fmla="*/ 547692 w 3262336"/>
              <a:gd name="connsiteY8" fmla="*/ 785818 h 4420874"/>
              <a:gd name="connsiteX0" fmla="*/ 1404947 w 3262336"/>
              <a:gd name="connsiteY0" fmla="*/ 2928958 h 4420874"/>
              <a:gd name="connsiteX1" fmla="*/ 904881 w 3262336"/>
              <a:gd name="connsiteY1" fmla="*/ 3929090 h 4420874"/>
              <a:gd name="connsiteX2" fmla="*/ 646268 w 3262336"/>
              <a:gd name="connsiteY2" fmla="*/ 4420874 h 4420874"/>
              <a:gd name="connsiteX0" fmla="*/ 547692 w 3262336"/>
              <a:gd name="connsiteY0" fmla="*/ 785818 h 4572032"/>
              <a:gd name="connsiteX1" fmla="*/ 1833576 w 3262336"/>
              <a:gd name="connsiteY1" fmla="*/ 285752 h 4572032"/>
              <a:gd name="connsiteX2" fmla="*/ 3262334 w 3262336"/>
              <a:gd name="connsiteY2" fmla="*/ 0 h 4572032"/>
              <a:gd name="connsiteX3" fmla="*/ 3262336 w 3262336"/>
              <a:gd name="connsiteY3" fmla="*/ 3214710 h 4572032"/>
              <a:gd name="connsiteX4" fmla="*/ 1619261 w 3262336"/>
              <a:gd name="connsiteY4" fmla="*/ 3000396 h 4572032"/>
              <a:gd name="connsiteX5" fmla="*/ 619129 w 3262336"/>
              <a:gd name="connsiteY5" fmla="*/ 2500330 h 4572032"/>
              <a:gd name="connsiteX6" fmla="*/ 261939 w 3262336"/>
              <a:gd name="connsiteY6" fmla="*/ 2143140 h 4572032"/>
              <a:gd name="connsiteX7" fmla="*/ 47625 w 3262336"/>
              <a:gd name="connsiteY7" fmla="*/ 1785950 h 4572032"/>
              <a:gd name="connsiteX8" fmla="*/ 547692 w 3262336"/>
              <a:gd name="connsiteY8" fmla="*/ 785818 h 4572032"/>
              <a:gd name="connsiteX0" fmla="*/ 1404947 w 3262336"/>
              <a:gd name="connsiteY0" fmla="*/ 2928958 h 4572032"/>
              <a:gd name="connsiteX1" fmla="*/ 904881 w 3262336"/>
              <a:gd name="connsiteY1" fmla="*/ 3929090 h 4572032"/>
              <a:gd name="connsiteX2" fmla="*/ 333377 w 3262336"/>
              <a:gd name="connsiteY2" fmla="*/ 4572032 h 4572032"/>
              <a:gd name="connsiteX0" fmla="*/ 547692 w 3262336"/>
              <a:gd name="connsiteY0" fmla="*/ 785818 h 4572032"/>
              <a:gd name="connsiteX1" fmla="*/ 1833576 w 3262336"/>
              <a:gd name="connsiteY1" fmla="*/ 285752 h 4572032"/>
              <a:gd name="connsiteX2" fmla="*/ 3262334 w 3262336"/>
              <a:gd name="connsiteY2" fmla="*/ 0 h 4572032"/>
              <a:gd name="connsiteX3" fmla="*/ 3262336 w 3262336"/>
              <a:gd name="connsiteY3" fmla="*/ 3214710 h 4572032"/>
              <a:gd name="connsiteX4" fmla="*/ 1619261 w 3262336"/>
              <a:gd name="connsiteY4" fmla="*/ 3000396 h 4572032"/>
              <a:gd name="connsiteX5" fmla="*/ 619129 w 3262336"/>
              <a:gd name="connsiteY5" fmla="*/ 2500330 h 4572032"/>
              <a:gd name="connsiteX6" fmla="*/ 261939 w 3262336"/>
              <a:gd name="connsiteY6" fmla="*/ 2143140 h 4572032"/>
              <a:gd name="connsiteX7" fmla="*/ 47625 w 3262336"/>
              <a:gd name="connsiteY7" fmla="*/ 1785950 h 4572032"/>
              <a:gd name="connsiteX8" fmla="*/ 547692 w 3262336"/>
              <a:gd name="connsiteY8" fmla="*/ 785818 h 4572032"/>
              <a:gd name="connsiteX0" fmla="*/ 1404947 w 3262336"/>
              <a:gd name="connsiteY0" fmla="*/ 2928958 h 4572032"/>
              <a:gd name="connsiteX1" fmla="*/ 833443 w 3262336"/>
              <a:gd name="connsiteY1" fmla="*/ 3929090 h 4572032"/>
              <a:gd name="connsiteX2" fmla="*/ 333377 w 3262336"/>
              <a:gd name="connsiteY2" fmla="*/ 4572032 h 4572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62336" h="4572032" extrusionOk="0">
                <a:moveTo>
                  <a:pt x="547692" y="785818"/>
                </a:moveTo>
                <a:lnTo>
                  <a:pt x="1833576" y="285752"/>
                </a:lnTo>
                <a:lnTo>
                  <a:pt x="3262334" y="0"/>
                </a:lnTo>
                <a:cubicBezTo>
                  <a:pt x="3262335" y="1071570"/>
                  <a:pt x="3262335" y="2143140"/>
                  <a:pt x="3262336" y="3214710"/>
                </a:cubicBezTo>
                <a:lnTo>
                  <a:pt x="1619261" y="3000396"/>
                </a:lnTo>
                <a:lnTo>
                  <a:pt x="619129" y="2500330"/>
                </a:lnTo>
                <a:cubicBezTo>
                  <a:pt x="82555" y="2366186"/>
                  <a:pt x="357190" y="2262203"/>
                  <a:pt x="261939" y="2143140"/>
                </a:cubicBezTo>
                <a:cubicBezTo>
                  <a:pt x="166688" y="2024077"/>
                  <a:pt x="0" y="2012170"/>
                  <a:pt x="47625" y="1785950"/>
                </a:cubicBezTo>
                <a:cubicBezTo>
                  <a:pt x="95250" y="1559730"/>
                  <a:pt x="250031" y="1022354"/>
                  <a:pt x="547692" y="785818"/>
                </a:cubicBezTo>
                <a:close/>
              </a:path>
              <a:path w="3262336" h="4572032" fill="none" extrusionOk="0">
                <a:moveTo>
                  <a:pt x="1404947" y="2928958"/>
                </a:moveTo>
                <a:lnTo>
                  <a:pt x="833443" y="3929090"/>
                </a:lnTo>
                <a:lnTo>
                  <a:pt x="333377" y="4572032"/>
                </a:lnTo>
              </a:path>
            </a:pathLst>
          </a:custGeom>
          <a:noFill/>
          <a:ln w="1143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Forme libre 29"/>
          <p:cNvSpPr/>
          <p:nvPr/>
        </p:nvSpPr>
        <p:spPr>
          <a:xfrm>
            <a:off x="4143372" y="500042"/>
            <a:ext cx="3929090" cy="4857784"/>
          </a:xfrm>
          <a:custGeom>
            <a:avLst/>
            <a:gdLst>
              <a:gd name="connsiteX0" fmla="*/ 0 w 3286148"/>
              <a:gd name="connsiteY0" fmla="*/ 0 h 3367110"/>
              <a:gd name="connsiteX1" fmla="*/ 3286148 w 3286148"/>
              <a:gd name="connsiteY1" fmla="*/ 0 h 3367110"/>
              <a:gd name="connsiteX2" fmla="*/ 3286148 w 3286148"/>
              <a:gd name="connsiteY2" fmla="*/ 3367110 h 3367110"/>
              <a:gd name="connsiteX3" fmla="*/ 0 w 3286148"/>
              <a:gd name="connsiteY3" fmla="*/ 3367110 h 3367110"/>
              <a:gd name="connsiteX4" fmla="*/ 0 w 3286148"/>
              <a:gd name="connsiteY4" fmla="*/ 0 h 3367110"/>
              <a:gd name="connsiteX0" fmla="*/ 3105147 w 3286148"/>
              <a:gd name="connsiteY0" fmla="*/ 3417516 h 3367110"/>
              <a:gd name="connsiteX1" fmla="*/ 3453610 w 3286148"/>
              <a:gd name="connsiteY1" fmla="*/ 4084574 h 3367110"/>
              <a:gd name="connsiteX2" fmla="*/ 3744763 w 3286148"/>
              <a:gd name="connsiteY2" fmla="*/ 4580213 h 3367110"/>
              <a:gd name="connsiteX0" fmla="*/ 0 w 3744763"/>
              <a:gd name="connsiteY0" fmla="*/ 0 h 4580213"/>
              <a:gd name="connsiteX1" fmla="*/ 3286148 w 3744763"/>
              <a:gd name="connsiteY1" fmla="*/ 0 h 4580213"/>
              <a:gd name="connsiteX2" fmla="*/ 3286148 w 3744763"/>
              <a:gd name="connsiteY2" fmla="*/ 3367110 h 4580213"/>
              <a:gd name="connsiteX3" fmla="*/ 0 w 3744763"/>
              <a:gd name="connsiteY3" fmla="*/ 3367110 h 4580213"/>
              <a:gd name="connsiteX4" fmla="*/ 0 w 3744763"/>
              <a:gd name="connsiteY4" fmla="*/ 0 h 4580213"/>
              <a:gd name="connsiteX0" fmla="*/ 2357454 w 3744763"/>
              <a:gd name="connsiteY0" fmla="*/ 3429024 h 4580213"/>
              <a:gd name="connsiteX1" fmla="*/ 3453610 w 3744763"/>
              <a:gd name="connsiteY1" fmla="*/ 4084574 h 4580213"/>
              <a:gd name="connsiteX2" fmla="*/ 3744763 w 3744763"/>
              <a:gd name="connsiteY2" fmla="*/ 4580213 h 4580213"/>
              <a:gd name="connsiteX0" fmla="*/ 0 w 3744763"/>
              <a:gd name="connsiteY0" fmla="*/ 0 h 4580213"/>
              <a:gd name="connsiteX1" fmla="*/ 3286148 w 3744763"/>
              <a:gd name="connsiteY1" fmla="*/ 0 h 4580213"/>
              <a:gd name="connsiteX2" fmla="*/ 3286148 w 3744763"/>
              <a:gd name="connsiteY2" fmla="*/ 3367110 h 4580213"/>
              <a:gd name="connsiteX3" fmla="*/ 0 w 3744763"/>
              <a:gd name="connsiteY3" fmla="*/ 3367110 h 4580213"/>
              <a:gd name="connsiteX4" fmla="*/ 0 w 3744763"/>
              <a:gd name="connsiteY4" fmla="*/ 0 h 4580213"/>
              <a:gd name="connsiteX0" fmla="*/ 2357454 w 3744763"/>
              <a:gd name="connsiteY0" fmla="*/ 3429024 h 4580213"/>
              <a:gd name="connsiteX1" fmla="*/ 3000396 w 3744763"/>
              <a:gd name="connsiteY1" fmla="*/ 4357718 h 4580213"/>
              <a:gd name="connsiteX2" fmla="*/ 3744763 w 3744763"/>
              <a:gd name="connsiteY2" fmla="*/ 4580213 h 4580213"/>
              <a:gd name="connsiteX0" fmla="*/ 0 w 3286148"/>
              <a:gd name="connsiteY0" fmla="*/ 0 h 4714908"/>
              <a:gd name="connsiteX1" fmla="*/ 3286148 w 3286148"/>
              <a:gd name="connsiteY1" fmla="*/ 0 h 4714908"/>
              <a:gd name="connsiteX2" fmla="*/ 3286148 w 3286148"/>
              <a:gd name="connsiteY2" fmla="*/ 3367110 h 4714908"/>
              <a:gd name="connsiteX3" fmla="*/ 0 w 3286148"/>
              <a:gd name="connsiteY3" fmla="*/ 3367110 h 4714908"/>
              <a:gd name="connsiteX4" fmla="*/ 0 w 3286148"/>
              <a:gd name="connsiteY4" fmla="*/ 0 h 4714908"/>
              <a:gd name="connsiteX0" fmla="*/ 2357454 w 3286148"/>
              <a:gd name="connsiteY0" fmla="*/ 3429024 h 4714908"/>
              <a:gd name="connsiteX1" fmla="*/ 3000396 w 3286148"/>
              <a:gd name="connsiteY1" fmla="*/ 4357718 h 4714908"/>
              <a:gd name="connsiteX2" fmla="*/ 3143272 w 3286148"/>
              <a:gd name="connsiteY2" fmla="*/ 4714908 h 4714908"/>
              <a:gd name="connsiteX0" fmla="*/ 0 w 3286148"/>
              <a:gd name="connsiteY0" fmla="*/ 0 h 4714908"/>
              <a:gd name="connsiteX1" fmla="*/ 3286148 w 3286148"/>
              <a:gd name="connsiteY1" fmla="*/ 0 h 4714908"/>
              <a:gd name="connsiteX2" fmla="*/ 3000396 w 3286148"/>
              <a:gd name="connsiteY2" fmla="*/ 2786081 h 4714908"/>
              <a:gd name="connsiteX3" fmla="*/ 0 w 3286148"/>
              <a:gd name="connsiteY3" fmla="*/ 3367110 h 4714908"/>
              <a:gd name="connsiteX4" fmla="*/ 0 w 3286148"/>
              <a:gd name="connsiteY4" fmla="*/ 0 h 4714908"/>
              <a:gd name="connsiteX0" fmla="*/ 2357454 w 3286148"/>
              <a:gd name="connsiteY0" fmla="*/ 3429024 h 4714908"/>
              <a:gd name="connsiteX1" fmla="*/ 3000396 w 3286148"/>
              <a:gd name="connsiteY1" fmla="*/ 4357718 h 4714908"/>
              <a:gd name="connsiteX2" fmla="*/ 3143272 w 3286148"/>
              <a:gd name="connsiteY2" fmla="*/ 4714908 h 4714908"/>
              <a:gd name="connsiteX0" fmla="*/ 0 w 3500462"/>
              <a:gd name="connsiteY0" fmla="*/ 0 h 4714908"/>
              <a:gd name="connsiteX1" fmla="*/ 3286148 w 3500462"/>
              <a:gd name="connsiteY1" fmla="*/ 0 h 4714908"/>
              <a:gd name="connsiteX2" fmla="*/ 3500462 w 3500462"/>
              <a:gd name="connsiteY2" fmla="*/ 1714511 h 4714908"/>
              <a:gd name="connsiteX3" fmla="*/ 3000396 w 3500462"/>
              <a:gd name="connsiteY3" fmla="*/ 2786081 h 4714908"/>
              <a:gd name="connsiteX4" fmla="*/ 0 w 3500462"/>
              <a:gd name="connsiteY4" fmla="*/ 3367110 h 4714908"/>
              <a:gd name="connsiteX5" fmla="*/ 0 w 3500462"/>
              <a:gd name="connsiteY5" fmla="*/ 0 h 4714908"/>
              <a:gd name="connsiteX0" fmla="*/ 2357454 w 3500462"/>
              <a:gd name="connsiteY0" fmla="*/ 3429024 h 4714908"/>
              <a:gd name="connsiteX1" fmla="*/ 3000396 w 3500462"/>
              <a:gd name="connsiteY1" fmla="*/ 4357718 h 4714908"/>
              <a:gd name="connsiteX2" fmla="*/ 3143272 w 3500462"/>
              <a:gd name="connsiteY2" fmla="*/ 4714908 h 4714908"/>
              <a:gd name="connsiteX0" fmla="*/ 0 w 3500462"/>
              <a:gd name="connsiteY0" fmla="*/ 0 h 4714908"/>
              <a:gd name="connsiteX1" fmla="*/ 2857520 w 3500462"/>
              <a:gd name="connsiteY1" fmla="*/ 714379 h 4714908"/>
              <a:gd name="connsiteX2" fmla="*/ 3500462 w 3500462"/>
              <a:gd name="connsiteY2" fmla="*/ 1714511 h 4714908"/>
              <a:gd name="connsiteX3" fmla="*/ 3000396 w 3500462"/>
              <a:gd name="connsiteY3" fmla="*/ 2786081 h 4714908"/>
              <a:gd name="connsiteX4" fmla="*/ 0 w 3500462"/>
              <a:gd name="connsiteY4" fmla="*/ 3367110 h 4714908"/>
              <a:gd name="connsiteX5" fmla="*/ 0 w 3500462"/>
              <a:gd name="connsiteY5" fmla="*/ 0 h 4714908"/>
              <a:gd name="connsiteX0" fmla="*/ 2357454 w 3500462"/>
              <a:gd name="connsiteY0" fmla="*/ 3429024 h 4714908"/>
              <a:gd name="connsiteX1" fmla="*/ 3000396 w 3500462"/>
              <a:gd name="connsiteY1" fmla="*/ 4357718 h 4714908"/>
              <a:gd name="connsiteX2" fmla="*/ 3143272 w 3500462"/>
              <a:gd name="connsiteY2" fmla="*/ 4714908 h 4714908"/>
              <a:gd name="connsiteX0" fmla="*/ 142876 w 3500462"/>
              <a:gd name="connsiteY0" fmla="*/ 0 h 4500595"/>
              <a:gd name="connsiteX1" fmla="*/ 2857520 w 3500462"/>
              <a:gd name="connsiteY1" fmla="*/ 500066 h 4500595"/>
              <a:gd name="connsiteX2" fmla="*/ 3500462 w 3500462"/>
              <a:gd name="connsiteY2" fmla="*/ 1500198 h 4500595"/>
              <a:gd name="connsiteX3" fmla="*/ 3000396 w 3500462"/>
              <a:gd name="connsiteY3" fmla="*/ 2571768 h 4500595"/>
              <a:gd name="connsiteX4" fmla="*/ 0 w 3500462"/>
              <a:gd name="connsiteY4" fmla="*/ 3152797 h 4500595"/>
              <a:gd name="connsiteX5" fmla="*/ 142876 w 3500462"/>
              <a:gd name="connsiteY5" fmla="*/ 0 h 4500595"/>
              <a:gd name="connsiteX0" fmla="*/ 2357454 w 3500462"/>
              <a:gd name="connsiteY0" fmla="*/ 3214711 h 4500595"/>
              <a:gd name="connsiteX1" fmla="*/ 3000396 w 3500462"/>
              <a:gd name="connsiteY1" fmla="*/ 4143405 h 4500595"/>
              <a:gd name="connsiteX2" fmla="*/ 3143272 w 3500462"/>
              <a:gd name="connsiteY2" fmla="*/ 4500595 h 4500595"/>
              <a:gd name="connsiteX0" fmla="*/ 0 w 3357586"/>
              <a:gd name="connsiteY0" fmla="*/ 0 h 4500595"/>
              <a:gd name="connsiteX1" fmla="*/ 2714644 w 3357586"/>
              <a:gd name="connsiteY1" fmla="*/ 500066 h 4500595"/>
              <a:gd name="connsiteX2" fmla="*/ 3357586 w 3357586"/>
              <a:gd name="connsiteY2" fmla="*/ 1500198 h 4500595"/>
              <a:gd name="connsiteX3" fmla="*/ 2857520 w 3357586"/>
              <a:gd name="connsiteY3" fmla="*/ 2571768 h 4500595"/>
              <a:gd name="connsiteX4" fmla="*/ 71438 w 3357586"/>
              <a:gd name="connsiteY4" fmla="*/ 3286148 h 4500595"/>
              <a:gd name="connsiteX5" fmla="*/ 0 w 3357586"/>
              <a:gd name="connsiteY5" fmla="*/ 0 h 4500595"/>
              <a:gd name="connsiteX0" fmla="*/ 2214578 w 3357586"/>
              <a:gd name="connsiteY0" fmla="*/ 3214711 h 4500595"/>
              <a:gd name="connsiteX1" fmla="*/ 2857520 w 3357586"/>
              <a:gd name="connsiteY1" fmla="*/ 4143405 h 4500595"/>
              <a:gd name="connsiteX2" fmla="*/ 3000396 w 3357586"/>
              <a:gd name="connsiteY2" fmla="*/ 4500595 h 4500595"/>
              <a:gd name="connsiteX0" fmla="*/ 0 w 3357586"/>
              <a:gd name="connsiteY0" fmla="*/ 0 h 4500595"/>
              <a:gd name="connsiteX1" fmla="*/ 2714644 w 3357586"/>
              <a:gd name="connsiteY1" fmla="*/ 500066 h 4500595"/>
              <a:gd name="connsiteX2" fmla="*/ 3357586 w 3357586"/>
              <a:gd name="connsiteY2" fmla="*/ 1500198 h 4500595"/>
              <a:gd name="connsiteX3" fmla="*/ 2857520 w 3357586"/>
              <a:gd name="connsiteY3" fmla="*/ 2571768 h 4500595"/>
              <a:gd name="connsiteX4" fmla="*/ 71438 w 3357586"/>
              <a:gd name="connsiteY4" fmla="*/ 3286148 h 4500595"/>
              <a:gd name="connsiteX5" fmla="*/ 0 w 3357586"/>
              <a:gd name="connsiteY5" fmla="*/ 0 h 4500595"/>
              <a:gd name="connsiteX0" fmla="*/ 2214578 w 3357586"/>
              <a:gd name="connsiteY0" fmla="*/ 3214711 h 4500595"/>
              <a:gd name="connsiteX1" fmla="*/ 2857520 w 3357586"/>
              <a:gd name="connsiteY1" fmla="*/ 4143405 h 4500595"/>
              <a:gd name="connsiteX2" fmla="*/ 3000396 w 3357586"/>
              <a:gd name="connsiteY2" fmla="*/ 4500595 h 4500595"/>
              <a:gd name="connsiteX0" fmla="*/ 0 w 3357586"/>
              <a:gd name="connsiteY0" fmla="*/ 0 h 4500595"/>
              <a:gd name="connsiteX1" fmla="*/ 1428760 w 3357586"/>
              <a:gd name="connsiteY1" fmla="*/ 214314 h 4500595"/>
              <a:gd name="connsiteX2" fmla="*/ 2714644 w 3357586"/>
              <a:gd name="connsiteY2" fmla="*/ 500066 h 4500595"/>
              <a:gd name="connsiteX3" fmla="*/ 3357586 w 3357586"/>
              <a:gd name="connsiteY3" fmla="*/ 1500198 h 4500595"/>
              <a:gd name="connsiteX4" fmla="*/ 2857520 w 3357586"/>
              <a:gd name="connsiteY4" fmla="*/ 2571768 h 4500595"/>
              <a:gd name="connsiteX5" fmla="*/ 71438 w 3357586"/>
              <a:gd name="connsiteY5" fmla="*/ 3286148 h 4500595"/>
              <a:gd name="connsiteX6" fmla="*/ 0 w 3357586"/>
              <a:gd name="connsiteY6" fmla="*/ 0 h 4500595"/>
              <a:gd name="connsiteX0" fmla="*/ 2214578 w 3357586"/>
              <a:gd name="connsiteY0" fmla="*/ 3214711 h 4500595"/>
              <a:gd name="connsiteX1" fmla="*/ 2857520 w 3357586"/>
              <a:gd name="connsiteY1" fmla="*/ 4143405 h 4500595"/>
              <a:gd name="connsiteX2" fmla="*/ 3000396 w 3357586"/>
              <a:gd name="connsiteY2" fmla="*/ 4500595 h 4500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586" h="4500595" extrusionOk="0">
                <a:moveTo>
                  <a:pt x="0" y="0"/>
                </a:moveTo>
                <a:lnTo>
                  <a:pt x="1428760" y="214314"/>
                </a:lnTo>
                <a:lnTo>
                  <a:pt x="2714644" y="500066"/>
                </a:lnTo>
                <a:lnTo>
                  <a:pt x="3357586" y="1500198"/>
                </a:lnTo>
                <a:lnTo>
                  <a:pt x="2857520" y="2571768"/>
                </a:lnTo>
                <a:cubicBezTo>
                  <a:pt x="1928826" y="2809895"/>
                  <a:pt x="1157288" y="3176607"/>
                  <a:pt x="71438" y="3286148"/>
                </a:cubicBezTo>
                <a:lnTo>
                  <a:pt x="0" y="0"/>
                </a:lnTo>
                <a:close/>
              </a:path>
              <a:path w="3357586" h="4500595" fill="none" extrusionOk="0">
                <a:moveTo>
                  <a:pt x="2214578" y="3214711"/>
                </a:moveTo>
                <a:lnTo>
                  <a:pt x="2857520" y="4143405"/>
                </a:lnTo>
                <a:lnTo>
                  <a:pt x="3000396" y="4500595"/>
                </a:lnTo>
              </a:path>
            </a:pathLst>
          </a:cu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9" grpId="0" animBg="1"/>
      <p:bldP spid="3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 cstate="print"/>
          <a:srcRect l="9135" t="33756" r="55079" b="4892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-32" y="214290"/>
            <a:ext cx="8143900" cy="400052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3143240" y="5125722"/>
            <a:ext cx="2000264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</a:t>
            </a:r>
            <a:endParaRPr lang="fr-FR" sz="8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6500826" y="5072074"/>
            <a:ext cx="2000264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8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9" name="Forme libre 28"/>
          <p:cNvSpPr/>
          <p:nvPr/>
        </p:nvSpPr>
        <p:spPr>
          <a:xfrm>
            <a:off x="500034" y="571480"/>
            <a:ext cx="3262336" cy="4572032"/>
          </a:xfrm>
          <a:custGeom>
            <a:avLst/>
            <a:gdLst>
              <a:gd name="connsiteX0" fmla="*/ 0 w 3071834"/>
              <a:gd name="connsiteY0" fmla="*/ 0 h 3000396"/>
              <a:gd name="connsiteX1" fmla="*/ 3071834 w 3071834"/>
              <a:gd name="connsiteY1" fmla="*/ 0 h 3000396"/>
              <a:gd name="connsiteX2" fmla="*/ 3071834 w 3071834"/>
              <a:gd name="connsiteY2" fmla="*/ 3000396 h 3000396"/>
              <a:gd name="connsiteX3" fmla="*/ 0 w 3071834"/>
              <a:gd name="connsiteY3" fmla="*/ 3000396 h 3000396"/>
              <a:gd name="connsiteX4" fmla="*/ 0 w 3071834"/>
              <a:gd name="connsiteY4" fmla="*/ 0 h 3000396"/>
              <a:gd name="connsiteX0" fmla="*/ 1712547 w 3071834"/>
              <a:gd name="connsiteY0" fmla="*/ 3045312 h 3000396"/>
              <a:gd name="connsiteX1" fmla="*/ 1018221 w 3071834"/>
              <a:gd name="connsiteY1" fmla="*/ 3945251 h 3000396"/>
              <a:gd name="connsiteX2" fmla="*/ 455768 w 3071834"/>
              <a:gd name="connsiteY2" fmla="*/ 4420874 h 3000396"/>
              <a:gd name="connsiteX0" fmla="*/ 285752 w 3071834"/>
              <a:gd name="connsiteY0" fmla="*/ 714380 h 4420874"/>
              <a:gd name="connsiteX1" fmla="*/ 3071834 w 3071834"/>
              <a:gd name="connsiteY1" fmla="*/ 0 h 4420874"/>
              <a:gd name="connsiteX2" fmla="*/ 3071834 w 3071834"/>
              <a:gd name="connsiteY2" fmla="*/ 3000396 h 4420874"/>
              <a:gd name="connsiteX3" fmla="*/ 0 w 3071834"/>
              <a:gd name="connsiteY3" fmla="*/ 3000396 h 4420874"/>
              <a:gd name="connsiteX4" fmla="*/ 285752 w 3071834"/>
              <a:gd name="connsiteY4" fmla="*/ 714380 h 4420874"/>
              <a:gd name="connsiteX0" fmla="*/ 1712547 w 3071834"/>
              <a:gd name="connsiteY0" fmla="*/ 3045312 h 4420874"/>
              <a:gd name="connsiteX1" fmla="*/ 1018221 w 3071834"/>
              <a:gd name="connsiteY1" fmla="*/ 3945251 h 4420874"/>
              <a:gd name="connsiteX2" fmla="*/ 455768 w 3071834"/>
              <a:gd name="connsiteY2" fmla="*/ 4420874 h 4420874"/>
              <a:gd name="connsiteX0" fmla="*/ 461937 w 3248019"/>
              <a:gd name="connsiteY0" fmla="*/ 714380 h 4420874"/>
              <a:gd name="connsiteX1" fmla="*/ 3248019 w 3248019"/>
              <a:gd name="connsiteY1" fmla="*/ 0 h 4420874"/>
              <a:gd name="connsiteX2" fmla="*/ 3248019 w 3248019"/>
              <a:gd name="connsiteY2" fmla="*/ 3000396 h 4420874"/>
              <a:gd name="connsiteX3" fmla="*/ 176185 w 3248019"/>
              <a:gd name="connsiteY3" fmla="*/ 3000396 h 4420874"/>
              <a:gd name="connsiteX4" fmla="*/ 461937 w 3248019"/>
              <a:gd name="connsiteY4" fmla="*/ 714380 h 4420874"/>
              <a:gd name="connsiteX0" fmla="*/ 1888732 w 3248019"/>
              <a:gd name="connsiteY0" fmla="*/ 3045312 h 4420874"/>
              <a:gd name="connsiteX1" fmla="*/ 1194406 w 3248019"/>
              <a:gd name="connsiteY1" fmla="*/ 3945251 h 4420874"/>
              <a:gd name="connsiteX2" fmla="*/ 631953 w 3248019"/>
              <a:gd name="connsiteY2" fmla="*/ 4420874 h 4420874"/>
              <a:gd name="connsiteX0" fmla="*/ 461937 w 3248019"/>
              <a:gd name="connsiteY0" fmla="*/ 714380 h 4420874"/>
              <a:gd name="connsiteX1" fmla="*/ 3248019 w 3248019"/>
              <a:gd name="connsiteY1" fmla="*/ 0 h 4420874"/>
              <a:gd name="connsiteX2" fmla="*/ 3248019 w 3248019"/>
              <a:gd name="connsiteY2" fmla="*/ 3000396 h 4420874"/>
              <a:gd name="connsiteX3" fmla="*/ 319062 w 3248019"/>
              <a:gd name="connsiteY3" fmla="*/ 2500330 h 4420874"/>
              <a:gd name="connsiteX4" fmla="*/ 461937 w 3248019"/>
              <a:gd name="connsiteY4" fmla="*/ 714380 h 4420874"/>
              <a:gd name="connsiteX0" fmla="*/ 1888732 w 3248019"/>
              <a:gd name="connsiteY0" fmla="*/ 3045312 h 4420874"/>
              <a:gd name="connsiteX1" fmla="*/ 1194406 w 3248019"/>
              <a:gd name="connsiteY1" fmla="*/ 3945251 h 4420874"/>
              <a:gd name="connsiteX2" fmla="*/ 631953 w 3248019"/>
              <a:gd name="connsiteY2" fmla="*/ 4420874 h 4420874"/>
              <a:gd name="connsiteX0" fmla="*/ 644524 w 3430606"/>
              <a:gd name="connsiteY0" fmla="*/ 714380 h 4420874"/>
              <a:gd name="connsiteX1" fmla="*/ 3430606 w 3430606"/>
              <a:gd name="connsiteY1" fmla="*/ 0 h 4420874"/>
              <a:gd name="connsiteX2" fmla="*/ 3430606 w 3430606"/>
              <a:gd name="connsiteY2" fmla="*/ 3000396 h 4420874"/>
              <a:gd name="connsiteX3" fmla="*/ 501649 w 3430606"/>
              <a:gd name="connsiteY3" fmla="*/ 2500330 h 4420874"/>
              <a:gd name="connsiteX4" fmla="*/ 215897 w 3430606"/>
              <a:gd name="connsiteY4" fmla="*/ 1785950 h 4420874"/>
              <a:gd name="connsiteX5" fmla="*/ 644524 w 3430606"/>
              <a:gd name="connsiteY5" fmla="*/ 714380 h 4420874"/>
              <a:gd name="connsiteX0" fmla="*/ 2071319 w 3430606"/>
              <a:gd name="connsiteY0" fmla="*/ 3045312 h 4420874"/>
              <a:gd name="connsiteX1" fmla="*/ 1376993 w 3430606"/>
              <a:gd name="connsiteY1" fmla="*/ 3945251 h 4420874"/>
              <a:gd name="connsiteX2" fmla="*/ 814540 w 3430606"/>
              <a:gd name="connsiteY2" fmla="*/ 4420874 h 4420874"/>
              <a:gd name="connsiteX0" fmla="*/ 679449 w 3465531"/>
              <a:gd name="connsiteY0" fmla="*/ 714380 h 4420874"/>
              <a:gd name="connsiteX1" fmla="*/ 3465531 w 3465531"/>
              <a:gd name="connsiteY1" fmla="*/ 0 h 4420874"/>
              <a:gd name="connsiteX2" fmla="*/ 3465531 w 3465531"/>
              <a:gd name="connsiteY2" fmla="*/ 3000396 h 4420874"/>
              <a:gd name="connsiteX3" fmla="*/ 536574 w 3465531"/>
              <a:gd name="connsiteY3" fmla="*/ 2500330 h 4420874"/>
              <a:gd name="connsiteX4" fmla="*/ 465136 w 3465531"/>
              <a:gd name="connsiteY4" fmla="*/ 2143140 h 4420874"/>
              <a:gd name="connsiteX5" fmla="*/ 250822 w 3465531"/>
              <a:gd name="connsiteY5" fmla="*/ 1785950 h 4420874"/>
              <a:gd name="connsiteX6" fmla="*/ 679449 w 3465531"/>
              <a:gd name="connsiteY6" fmla="*/ 714380 h 4420874"/>
              <a:gd name="connsiteX0" fmla="*/ 2106244 w 3465531"/>
              <a:gd name="connsiteY0" fmla="*/ 3045312 h 4420874"/>
              <a:gd name="connsiteX1" fmla="*/ 1411918 w 3465531"/>
              <a:gd name="connsiteY1" fmla="*/ 3945251 h 4420874"/>
              <a:gd name="connsiteX2" fmla="*/ 849465 w 3465531"/>
              <a:gd name="connsiteY2" fmla="*/ 4420874 h 4420874"/>
              <a:gd name="connsiteX0" fmla="*/ 679449 w 3465531"/>
              <a:gd name="connsiteY0" fmla="*/ 714380 h 4420874"/>
              <a:gd name="connsiteX1" fmla="*/ 3465531 w 3465531"/>
              <a:gd name="connsiteY1" fmla="*/ 0 h 4420874"/>
              <a:gd name="connsiteX2" fmla="*/ 3465531 w 3465531"/>
              <a:gd name="connsiteY2" fmla="*/ 3000396 h 4420874"/>
              <a:gd name="connsiteX3" fmla="*/ 2036773 w 3465531"/>
              <a:gd name="connsiteY3" fmla="*/ 3000396 h 4420874"/>
              <a:gd name="connsiteX4" fmla="*/ 536574 w 3465531"/>
              <a:gd name="connsiteY4" fmla="*/ 2500330 h 4420874"/>
              <a:gd name="connsiteX5" fmla="*/ 465136 w 3465531"/>
              <a:gd name="connsiteY5" fmla="*/ 2143140 h 4420874"/>
              <a:gd name="connsiteX6" fmla="*/ 250822 w 3465531"/>
              <a:gd name="connsiteY6" fmla="*/ 1785950 h 4420874"/>
              <a:gd name="connsiteX7" fmla="*/ 679449 w 3465531"/>
              <a:gd name="connsiteY7" fmla="*/ 714380 h 4420874"/>
              <a:gd name="connsiteX0" fmla="*/ 2106244 w 3465531"/>
              <a:gd name="connsiteY0" fmla="*/ 3045312 h 4420874"/>
              <a:gd name="connsiteX1" fmla="*/ 1411918 w 3465531"/>
              <a:gd name="connsiteY1" fmla="*/ 3945251 h 4420874"/>
              <a:gd name="connsiteX2" fmla="*/ 849465 w 3465531"/>
              <a:gd name="connsiteY2" fmla="*/ 4420874 h 4420874"/>
              <a:gd name="connsiteX0" fmla="*/ 679449 w 3465533"/>
              <a:gd name="connsiteY0" fmla="*/ 714380 h 4420874"/>
              <a:gd name="connsiteX1" fmla="*/ 3465531 w 3465533"/>
              <a:gd name="connsiteY1" fmla="*/ 0 h 4420874"/>
              <a:gd name="connsiteX2" fmla="*/ 3465533 w 3465533"/>
              <a:gd name="connsiteY2" fmla="*/ 3214710 h 4420874"/>
              <a:gd name="connsiteX3" fmla="*/ 2036773 w 3465533"/>
              <a:gd name="connsiteY3" fmla="*/ 3000396 h 4420874"/>
              <a:gd name="connsiteX4" fmla="*/ 536574 w 3465533"/>
              <a:gd name="connsiteY4" fmla="*/ 2500330 h 4420874"/>
              <a:gd name="connsiteX5" fmla="*/ 465136 w 3465533"/>
              <a:gd name="connsiteY5" fmla="*/ 2143140 h 4420874"/>
              <a:gd name="connsiteX6" fmla="*/ 250822 w 3465533"/>
              <a:gd name="connsiteY6" fmla="*/ 1785950 h 4420874"/>
              <a:gd name="connsiteX7" fmla="*/ 679449 w 3465533"/>
              <a:gd name="connsiteY7" fmla="*/ 714380 h 4420874"/>
              <a:gd name="connsiteX0" fmla="*/ 2106244 w 3465533"/>
              <a:gd name="connsiteY0" fmla="*/ 3045312 h 4420874"/>
              <a:gd name="connsiteX1" fmla="*/ 1411918 w 3465533"/>
              <a:gd name="connsiteY1" fmla="*/ 3945251 h 4420874"/>
              <a:gd name="connsiteX2" fmla="*/ 849465 w 3465533"/>
              <a:gd name="connsiteY2" fmla="*/ 4420874 h 4420874"/>
              <a:gd name="connsiteX0" fmla="*/ 679449 w 3465533"/>
              <a:gd name="connsiteY0" fmla="*/ 714380 h 4420874"/>
              <a:gd name="connsiteX1" fmla="*/ 2036773 w 3465533"/>
              <a:gd name="connsiteY1" fmla="*/ 285752 h 4420874"/>
              <a:gd name="connsiteX2" fmla="*/ 3465531 w 3465533"/>
              <a:gd name="connsiteY2" fmla="*/ 0 h 4420874"/>
              <a:gd name="connsiteX3" fmla="*/ 3465533 w 3465533"/>
              <a:gd name="connsiteY3" fmla="*/ 3214710 h 4420874"/>
              <a:gd name="connsiteX4" fmla="*/ 2036773 w 3465533"/>
              <a:gd name="connsiteY4" fmla="*/ 3000396 h 4420874"/>
              <a:gd name="connsiteX5" fmla="*/ 536574 w 3465533"/>
              <a:gd name="connsiteY5" fmla="*/ 2500330 h 4420874"/>
              <a:gd name="connsiteX6" fmla="*/ 465136 w 3465533"/>
              <a:gd name="connsiteY6" fmla="*/ 2143140 h 4420874"/>
              <a:gd name="connsiteX7" fmla="*/ 250822 w 3465533"/>
              <a:gd name="connsiteY7" fmla="*/ 1785950 h 4420874"/>
              <a:gd name="connsiteX8" fmla="*/ 679449 w 3465533"/>
              <a:gd name="connsiteY8" fmla="*/ 714380 h 4420874"/>
              <a:gd name="connsiteX0" fmla="*/ 2106244 w 3465533"/>
              <a:gd name="connsiteY0" fmla="*/ 3045312 h 4420874"/>
              <a:gd name="connsiteX1" fmla="*/ 1411918 w 3465533"/>
              <a:gd name="connsiteY1" fmla="*/ 3945251 h 4420874"/>
              <a:gd name="connsiteX2" fmla="*/ 849465 w 3465533"/>
              <a:gd name="connsiteY2" fmla="*/ 4420874 h 4420874"/>
              <a:gd name="connsiteX0" fmla="*/ 750889 w 3465533"/>
              <a:gd name="connsiteY0" fmla="*/ 785818 h 4420874"/>
              <a:gd name="connsiteX1" fmla="*/ 2036773 w 3465533"/>
              <a:gd name="connsiteY1" fmla="*/ 285752 h 4420874"/>
              <a:gd name="connsiteX2" fmla="*/ 3465531 w 3465533"/>
              <a:gd name="connsiteY2" fmla="*/ 0 h 4420874"/>
              <a:gd name="connsiteX3" fmla="*/ 3465533 w 3465533"/>
              <a:gd name="connsiteY3" fmla="*/ 3214710 h 4420874"/>
              <a:gd name="connsiteX4" fmla="*/ 2036773 w 3465533"/>
              <a:gd name="connsiteY4" fmla="*/ 3000396 h 4420874"/>
              <a:gd name="connsiteX5" fmla="*/ 536574 w 3465533"/>
              <a:gd name="connsiteY5" fmla="*/ 2500330 h 4420874"/>
              <a:gd name="connsiteX6" fmla="*/ 465136 w 3465533"/>
              <a:gd name="connsiteY6" fmla="*/ 2143140 h 4420874"/>
              <a:gd name="connsiteX7" fmla="*/ 250822 w 3465533"/>
              <a:gd name="connsiteY7" fmla="*/ 1785950 h 4420874"/>
              <a:gd name="connsiteX8" fmla="*/ 750889 w 3465533"/>
              <a:gd name="connsiteY8" fmla="*/ 785818 h 4420874"/>
              <a:gd name="connsiteX0" fmla="*/ 2106244 w 3465533"/>
              <a:gd name="connsiteY0" fmla="*/ 3045312 h 4420874"/>
              <a:gd name="connsiteX1" fmla="*/ 1411918 w 3465533"/>
              <a:gd name="connsiteY1" fmla="*/ 3945251 h 4420874"/>
              <a:gd name="connsiteX2" fmla="*/ 849465 w 3465533"/>
              <a:gd name="connsiteY2" fmla="*/ 4420874 h 4420874"/>
              <a:gd name="connsiteX0" fmla="*/ 547692 w 3262336"/>
              <a:gd name="connsiteY0" fmla="*/ 785818 h 4420874"/>
              <a:gd name="connsiteX1" fmla="*/ 1833576 w 3262336"/>
              <a:gd name="connsiteY1" fmla="*/ 285752 h 4420874"/>
              <a:gd name="connsiteX2" fmla="*/ 3262334 w 3262336"/>
              <a:gd name="connsiteY2" fmla="*/ 0 h 4420874"/>
              <a:gd name="connsiteX3" fmla="*/ 3262336 w 3262336"/>
              <a:gd name="connsiteY3" fmla="*/ 3214710 h 4420874"/>
              <a:gd name="connsiteX4" fmla="*/ 1833576 w 3262336"/>
              <a:gd name="connsiteY4" fmla="*/ 3000396 h 4420874"/>
              <a:gd name="connsiteX5" fmla="*/ 547692 w 3262336"/>
              <a:gd name="connsiteY5" fmla="*/ 2500330 h 4420874"/>
              <a:gd name="connsiteX6" fmla="*/ 261939 w 3262336"/>
              <a:gd name="connsiteY6" fmla="*/ 2143140 h 4420874"/>
              <a:gd name="connsiteX7" fmla="*/ 47625 w 3262336"/>
              <a:gd name="connsiteY7" fmla="*/ 1785950 h 4420874"/>
              <a:gd name="connsiteX8" fmla="*/ 547692 w 3262336"/>
              <a:gd name="connsiteY8" fmla="*/ 785818 h 4420874"/>
              <a:gd name="connsiteX0" fmla="*/ 1903047 w 3262336"/>
              <a:gd name="connsiteY0" fmla="*/ 3045312 h 4420874"/>
              <a:gd name="connsiteX1" fmla="*/ 1208721 w 3262336"/>
              <a:gd name="connsiteY1" fmla="*/ 3945251 h 4420874"/>
              <a:gd name="connsiteX2" fmla="*/ 646268 w 3262336"/>
              <a:gd name="connsiteY2" fmla="*/ 4420874 h 4420874"/>
              <a:gd name="connsiteX0" fmla="*/ 547692 w 3262336"/>
              <a:gd name="connsiteY0" fmla="*/ 785818 h 4420874"/>
              <a:gd name="connsiteX1" fmla="*/ 1833576 w 3262336"/>
              <a:gd name="connsiteY1" fmla="*/ 285752 h 4420874"/>
              <a:gd name="connsiteX2" fmla="*/ 3262334 w 3262336"/>
              <a:gd name="connsiteY2" fmla="*/ 0 h 4420874"/>
              <a:gd name="connsiteX3" fmla="*/ 3262336 w 3262336"/>
              <a:gd name="connsiteY3" fmla="*/ 3214710 h 4420874"/>
              <a:gd name="connsiteX4" fmla="*/ 1833576 w 3262336"/>
              <a:gd name="connsiteY4" fmla="*/ 3000396 h 4420874"/>
              <a:gd name="connsiteX5" fmla="*/ 619129 w 3262336"/>
              <a:gd name="connsiteY5" fmla="*/ 2500330 h 4420874"/>
              <a:gd name="connsiteX6" fmla="*/ 261939 w 3262336"/>
              <a:gd name="connsiteY6" fmla="*/ 2143140 h 4420874"/>
              <a:gd name="connsiteX7" fmla="*/ 47625 w 3262336"/>
              <a:gd name="connsiteY7" fmla="*/ 1785950 h 4420874"/>
              <a:gd name="connsiteX8" fmla="*/ 547692 w 3262336"/>
              <a:gd name="connsiteY8" fmla="*/ 785818 h 4420874"/>
              <a:gd name="connsiteX0" fmla="*/ 1903047 w 3262336"/>
              <a:gd name="connsiteY0" fmla="*/ 3045312 h 4420874"/>
              <a:gd name="connsiteX1" fmla="*/ 1208721 w 3262336"/>
              <a:gd name="connsiteY1" fmla="*/ 3945251 h 4420874"/>
              <a:gd name="connsiteX2" fmla="*/ 646268 w 3262336"/>
              <a:gd name="connsiteY2" fmla="*/ 4420874 h 4420874"/>
              <a:gd name="connsiteX0" fmla="*/ 547692 w 3262336"/>
              <a:gd name="connsiteY0" fmla="*/ 785818 h 4420874"/>
              <a:gd name="connsiteX1" fmla="*/ 1833576 w 3262336"/>
              <a:gd name="connsiteY1" fmla="*/ 285752 h 4420874"/>
              <a:gd name="connsiteX2" fmla="*/ 3262334 w 3262336"/>
              <a:gd name="connsiteY2" fmla="*/ 0 h 4420874"/>
              <a:gd name="connsiteX3" fmla="*/ 3262336 w 3262336"/>
              <a:gd name="connsiteY3" fmla="*/ 3214710 h 4420874"/>
              <a:gd name="connsiteX4" fmla="*/ 1619261 w 3262336"/>
              <a:gd name="connsiteY4" fmla="*/ 3000396 h 4420874"/>
              <a:gd name="connsiteX5" fmla="*/ 619129 w 3262336"/>
              <a:gd name="connsiteY5" fmla="*/ 2500330 h 4420874"/>
              <a:gd name="connsiteX6" fmla="*/ 261939 w 3262336"/>
              <a:gd name="connsiteY6" fmla="*/ 2143140 h 4420874"/>
              <a:gd name="connsiteX7" fmla="*/ 47625 w 3262336"/>
              <a:gd name="connsiteY7" fmla="*/ 1785950 h 4420874"/>
              <a:gd name="connsiteX8" fmla="*/ 547692 w 3262336"/>
              <a:gd name="connsiteY8" fmla="*/ 785818 h 4420874"/>
              <a:gd name="connsiteX0" fmla="*/ 1903047 w 3262336"/>
              <a:gd name="connsiteY0" fmla="*/ 3045312 h 4420874"/>
              <a:gd name="connsiteX1" fmla="*/ 1208721 w 3262336"/>
              <a:gd name="connsiteY1" fmla="*/ 3945251 h 4420874"/>
              <a:gd name="connsiteX2" fmla="*/ 646268 w 3262336"/>
              <a:gd name="connsiteY2" fmla="*/ 4420874 h 4420874"/>
              <a:gd name="connsiteX0" fmla="*/ 547692 w 3262336"/>
              <a:gd name="connsiteY0" fmla="*/ 785818 h 4420874"/>
              <a:gd name="connsiteX1" fmla="*/ 1833576 w 3262336"/>
              <a:gd name="connsiteY1" fmla="*/ 285752 h 4420874"/>
              <a:gd name="connsiteX2" fmla="*/ 3262334 w 3262336"/>
              <a:gd name="connsiteY2" fmla="*/ 0 h 4420874"/>
              <a:gd name="connsiteX3" fmla="*/ 3262336 w 3262336"/>
              <a:gd name="connsiteY3" fmla="*/ 3214710 h 4420874"/>
              <a:gd name="connsiteX4" fmla="*/ 1619261 w 3262336"/>
              <a:gd name="connsiteY4" fmla="*/ 3000396 h 4420874"/>
              <a:gd name="connsiteX5" fmla="*/ 619129 w 3262336"/>
              <a:gd name="connsiteY5" fmla="*/ 2500330 h 4420874"/>
              <a:gd name="connsiteX6" fmla="*/ 261939 w 3262336"/>
              <a:gd name="connsiteY6" fmla="*/ 2143140 h 4420874"/>
              <a:gd name="connsiteX7" fmla="*/ 47625 w 3262336"/>
              <a:gd name="connsiteY7" fmla="*/ 1785950 h 4420874"/>
              <a:gd name="connsiteX8" fmla="*/ 547692 w 3262336"/>
              <a:gd name="connsiteY8" fmla="*/ 785818 h 4420874"/>
              <a:gd name="connsiteX0" fmla="*/ 1404947 w 3262336"/>
              <a:gd name="connsiteY0" fmla="*/ 2928958 h 4420874"/>
              <a:gd name="connsiteX1" fmla="*/ 1208721 w 3262336"/>
              <a:gd name="connsiteY1" fmla="*/ 3945251 h 4420874"/>
              <a:gd name="connsiteX2" fmla="*/ 646268 w 3262336"/>
              <a:gd name="connsiteY2" fmla="*/ 4420874 h 4420874"/>
              <a:gd name="connsiteX0" fmla="*/ 547692 w 3262336"/>
              <a:gd name="connsiteY0" fmla="*/ 785818 h 4420874"/>
              <a:gd name="connsiteX1" fmla="*/ 1833576 w 3262336"/>
              <a:gd name="connsiteY1" fmla="*/ 285752 h 4420874"/>
              <a:gd name="connsiteX2" fmla="*/ 3262334 w 3262336"/>
              <a:gd name="connsiteY2" fmla="*/ 0 h 4420874"/>
              <a:gd name="connsiteX3" fmla="*/ 3262336 w 3262336"/>
              <a:gd name="connsiteY3" fmla="*/ 3214710 h 4420874"/>
              <a:gd name="connsiteX4" fmla="*/ 1619261 w 3262336"/>
              <a:gd name="connsiteY4" fmla="*/ 3000396 h 4420874"/>
              <a:gd name="connsiteX5" fmla="*/ 619129 w 3262336"/>
              <a:gd name="connsiteY5" fmla="*/ 2500330 h 4420874"/>
              <a:gd name="connsiteX6" fmla="*/ 261939 w 3262336"/>
              <a:gd name="connsiteY6" fmla="*/ 2143140 h 4420874"/>
              <a:gd name="connsiteX7" fmla="*/ 47625 w 3262336"/>
              <a:gd name="connsiteY7" fmla="*/ 1785950 h 4420874"/>
              <a:gd name="connsiteX8" fmla="*/ 547692 w 3262336"/>
              <a:gd name="connsiteY8" fmla="*/ 785818 h 4420874"/>
              <a:gd name="connsiteX0" fmla="*/ 1404947 w 3262336"/>
              <a:gd name="connsiteY0" fmla="*/ 2928958 h 4420874"/>
              <a:gd name="connsiteX1" fmla="*/ 904881 w 3262336"/>
              <a:gd name="connsiteY1" fmla="*/ 3929090 h 4420874"/>
              <a:gd name="connsiteX2" fmla="*/ 646268 w 3262336"/>
              <a:gd name="connsiteY2" fmla="*/ 4420874 h 4420874"/>
              <a:gd name="connsiteX0" fmla="*/ 547692 w 3262336"/>
              <a:gd name="connsiteY0" fmla="*/ 785818 h 4572032"/>
              <a:gd name="connsiteX1" fmla="*/ 1833576 w 3262336"/>
              <a:gd name="connsiteY1" fmla="*/ 285752 h 4572032"/>
              <a:gd name="connsiteX2" fmla="*/ 3262334 w 3262336"/>
              <a:gd name="connsiteY2" fmla="*/ 0 h 4572032"/>
              <a:gd name="connsiteX3" fmla="*/ 3262336 w 3262336"/>
              <a:gd name="connsiteY3" fmla="*/ 3214710 h 4572032"/>
              <a:gd name="connsiteX4" fmla="*/ 1619261 w 3262336"/>
              <a:gd name="connsiteY4" fmla="*/ 3000396 h 4572032"/>
              <a:gd name="connsiteX5" fmla="*/ 619129 w 3262336"/>
              <a:gd name="connsiteY5" fmla="*/ 2500330 h 4572032"/>
              <a:gd name="connsiteX6" fmla="*/ 261939 w 3262336"/>
              <a:gd name="connsiteY6" fmla="*/ 2143140 h 4572032"/>
              <a:gd name="connsiteX7" fmla="*/ 47625 w 3262336"/>
              <a:gd name="connsiteY7" fmla="*/ 1785950 h 4572032"/>
              <a:gd name="connsiteX8" fmla="*/ 547692 w 3262336"/>
              <a:gd name="connsiteY8" fmla="*/ 785818 h 4572032"/>
              <a:gd name="connsiteX0" fmla="*/ 1404947 w 3262336"/>
              <a:gd name="connsiteY0" fmla="*/ 2928958 h 4572032"/>
              <a:gd name="connsiteX1" fmla="*/ 904881 w 3262336"/>
              <a:gd name="connsiteY1" fmla="*/ 3929090 h 4572032"/>
              <a:gd name="connsiteX2" fmla="*/ 333377 w 3262336"/>
              <a:gd name="connsiteY2" fmla="*/ 4572032 h 4572032"/>
              <a:gd name="connsiteX0" fmla="*/ 547692 w 3262336"/>
              <a:gd name="connsiteY0" fmla="*/ 785818 h 4572032"/>
              <a:gd name="connsiteX1" fmla="*/ 1833576 w 3262336"/>
              <a:gd name="connsiteY1" fmla="*/ 285752 h 4572032"/>
              <a:gd name="connsiteX2" fmla="*/ 3262334 w 3262336"/>
              <a:gd name="connsiteY2" fmla="*/ 0 h 4572032"/>
              <a:gd name="connsiteX3" fmla="*/ 3262336 w 3262336"/>
              <a:gd name="connsiteY3" fmla="*/ 3214710 h 4572032"/>
              <a:gd name="connsiteX4" fmla="*/ 1619261 w 3262336"/>
              <a:gd name="connsiteY4" fmla="*/ 3000396 h 4572032"/>
              <a:gd name="connsiteX5" fmla="*/ 619129 w 3262336"/>
              <a:gd name="connsiteY5" fmla="*/ 2500330 h 4572032"/>
              <a:gd name="connsiteX6" fmla="*/ 261939 w 3262336"/>
              <a:gd name="connsiteY6" fmla="*/ 2143140 h 4572032"/>
              <a:gd name="connsiteX7" fmla="*/ 47625 w 3262336"/>
              <a:gd name="connsiteY7" fmla="*/ 1785950 h 4572032"/>
              <a:gd name="connsiteX8" fmla="*/ 547692 w 3262336"/>
              <a:gd name="connsiteY8" fmla="*/ 785818 h 4572032"/>
              <a:gd name="connsiteX0" fmla="*/ 1404947 w 3262336"/>
              <a:gd name="connsiteY0" fmla="*/ 2928958 h 4572032"/>
              <a:gd name="connsiteX1" fmla="*/ 833443 w 3262336"/>
              <a:gd name="connsiteY1" fmla="*/ 3929090 h 4572032"/>
              <a:gd name="connsiteX2" fmla="*/ 333377 w 3262336"/>
              <a:gd name="connsiteY2" fmla="*/ 4572032 h 4572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62336" h="4572032" extrusionOk="0">
                <a:moveTo>
                  <a:pt x="547692" y="785818"/>
                </a:moveTo>
                <a:lnTo>
                  <a:pt x="1833576" y="285752"/>
                </a:lnTo>
                <a:lnTo>
                  <a:pt x="3262334" y="0"/>
                </a:lnTo>
                <a:cubicBezTo>
                  <a:pt x="3262335" y="1071570"/>
                  <a:pt x="3262335" y="2143140"/>
                  <a:pt x="3262336" y="3214710"/>
                </a:cubicBezTo>
                <a:lnTo>
                  <a:pt x="1619261" y="3000396"/>
                </a:lnTo>
                <a:lnTo>
                  <a:pt x="619129" y="2500330"/>
                </a:lnTo>
                <a:cubicBezTo>
                  <a:pt x="82555" y="2366186"/>
                  <a:pt x="357190" y="2262203"/>
                  <a:pt x="261939" y="2143140"/>
                </a:cubicBezTo>
                <a:cubicBezTo>
                  <a:pt x="166688" y="2024077"/>
                  <a:pt x="0" y="2012170"/>
                  <a:pt x="47625" y="1785950"/>
                </a:cubicBezTo>
                <a:cubicBezTo>
                  <a:pt x="95250" y="1559730"/>
                  <a:pt x="250031" y="1022354"/>
                  <a:pt x="547692" y="785818"/>
                </a:cubicBezTo>
                <a:close/>
              </a:path>
              <a:path w="3262336" h="4572032" fill="none" extrusionOk="0">
                <a:moveTo>
                  <a:pt x="1404947" y="2928958"/>
                </a:moveTo>
                <a:lnTo>
                  <a:pt x="833443" y="3929090"/>
                </a:lnTo>
                <a:lnTo>
                  <a:pt x="333377" y="4572032"/>
                </a:lnTo>
              </a:path>
            </a:pathLst>
          </a:custGeom>
          <a:noFill/>
          <a:ln w="1143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4" name="Image 33" descr="ق2 فضاء _0.tmp"/>
          <p:cNvPicPr>
            <a:picLocks noChangeAspect="1"/>
          </p:cNvPicPr>
          <p:nvPr/>
        </p:nvPicPr>
        <p:blipFill>
          <a:blip r:embed="rId2" cstate="print"/>
          <a:srcRect l="19442" t="36438" r="77762" b="59954"/>
          <a:stretch>
            <a:fillRect/>
          </a:stretch>
        </p:blipFill>
        <p:spPr>
          <a:xfrm>
            <a:off x="4572000" y="785794"/>
            <a:ext cx="714380" cy="1428760"/>
          </a:xfrm>
          <a:prstGeom prst="rect">
            <a:avLst/>
          </a:prstGeom>
        </p:spPr>
      </p:pic>
      <p:pic>
        <p:nvPicPr>
          <p:cNvPr id="35" name="Image 34" descr="ق2 فضاء _0.tmp"/>
          <p:cNvPicPr>
            <a:picLocks noChangeAspect="1"/>
          </p:cNvPicPr>
          <p:nvPr/>
        </p:nvPicPr>
        <p:blipFill>
          <a:blip r:embed="rId2" cstate="print"/>
          <a:srcRect l="19442" t="36438" r="77762" b="59954"/>
          <a:stretch>
            <a:fillRect/>
          </a:stretch>
        </p:blipFill>
        <p:spPr>
          <a:xfrm>
            <a:off x="4500562" y="2071678"/>
            <a:ext cx="714380" cy="1428760"/>
          </a:xfrm>
          <a:prstGeom prst="rect">
            <a:avLst/>
          </a:prstGeom>
        </p:spPr>
      </p:pic>
      <p:pic>
        <p:nvPicPr>
          <p:cNvPr id="36" name="Image 35" descr="ق2 فضاء _0.tmp"/>
          <p:cNvPicPr>
            <a:picLocks noChangeAspect="1"/>
          </p:cNvPicPr>
          <p:nvPr/>
        </p:nvPicPr>
        <p:blipFill>
          <a:blip r:embed="rId2" cstate="print"/>
          <a:srcRect l="19442" t="36438" r="77762" b="59954"/>
          <a:stretch>
            <a:fillRect/>
          </a:stretch>
        </p:blipFill>
        <p:spPr>
          <a:xfrm>
            <a:off x="5429256" y="857232"/>
            <a:ext cx="714380" cy="1428760"/>
          </a:xfrm>
          <a:prstGeom prst="rect">
            <a:avLst/>
          </a:prstGeom>
        </p:spPr>
      </p:pic>
      <p:pic>
        <p:nvPicPr>
          <p:cNvPr id="37" name="Image 36" descr="ق2 فضاء _0.tmp"/>
          <p:cNvPicPr>
            <a:picLocks noChangeAspect="1"/>
          </p:cNvPicPr>
          <p:nvPr/>
        </p:nvPicPr>
        <p:blipFill>
          <a:blip r:embed="rId2" cstate="print"/>
          <a:srcRect l="19442" t="36438" r="77762" b="59954"/>
          <a:stretch>
            <a:fillRect/>
          </a:stretch>
        </p:blipFill>
        <p:spPr>
          <a:xfrm>
            <a:off x="5357818" y="2071678"/>
            <a:ext cx="714380" cy="1428760"/>
          </a:xfrm>
          <a:prstGeom prst="rect">
            <a:avLst/>
          </a:prstGeom>
        </p:spPr>
      </p:pic>
      <p:pic>
        <p:nvPicPr>
          <p:cNvPr id="38" name="Image 37" descr="ق2 فضاء _0.tmp"/>
          <p:cNvPicPr>
            <a:picLocks noChangeAspect="1"/>
          </p:cNvPicPr>
          <p:nvPr/>
        </p:nvPicPr>
        <p:blipFill>
          <a:blip r:embed="rId2" cstate="print"/>
          <a:srcRect l="19442" t="36438" r="77762" b="59954"/>
          <a:stretch>
            <a:fillRect/>
          </a:stretch>
        </p:blipFill>
        <p:spPr>
          <a:xfrm>
            <a:off x="6500826" y="1428736"/>
            <a:ext cx="714380" cy="1428760"/>
          </a:xfrm>
          <a:prstGeom prst="rect">
            <a:avLst/>
          </a:prstGeom>
        </p:spPr>
      </p:pic>
      <p:sp>
        <p:nvSpPr>
          <p:cNvPr id="39" name="Forme libre 38"/>
          <p:cNvSpPr/>
          <p:nvPr/>
        </p:nvSpPr>
        <p:spPr>
          <a:xfrm>
            <a:off x="500034" y="571480"/>
            <a:ext cx="3262336" cy="4572032"/>
          </a:xfrm>
          <a:custGeom>
            <a:avLst/>
            <a:gdLst>
              <a:gd name="connsiteX0" fmla="*/ 0 w 3071834"/>
              <a:gd name="connsiteY0" fmla="*/ 0 h 3000396"/>
              <a:gd name="connsiteX1" fmla="*/ 3071834 w 3071834"/>
              <a:gd name="connsiteY1" fmla="*/ 0 h 3000396"/>
              <a:gd name="connsiteX2" fmla="*/ 3071834 w 3071834"/>
              <a:gd name="connsiteY2" fmla="*/ 3000396 h 3000396"/>
              <a:gd name="connsiteX3" fmla="*/ 0 w 3071834"/>
              <a:gd name="connsiteY3" fmla="*/ 3000396 h 3000396"/>
              <a:gd name="connsiteX4" fmla="*/ 0 w 3071834"/>
              <a:gd name="connsiteY4" fmla="*/ 0 h 3000396"/>
              <a:gd name="connsiteX0" fmla="*/ 1712547 w 3071834"/>
              <a:gd name="connsiteY0" fmla="*/ 3045312 h 3000396"/>
              <a:gd name="connsiteX1" fmla="*/ 1018221 w 3071834"/>
              <a:gd name="connsiteY1" fmla="*/ 3945251 h 3000396"/>
              <a:gd name="connsiteX2" fmla="*/ 455768 w 3071834"/>
              <a:gd name="connsiteY2" fmla="*/ 4420874 h 3000396"/>
              <a:gd name="connsiteX0" fmla="*/ 285752 w 3071834"/>
              <a:gd name="connsiteY0" fmla="*/ 714380 h 4420874"/>
              <a:gd name="connsiteX1" fmla="*/ 3071834 w 3071834"/>
              <a:gd name="connsiteY1" fmla="*/ 0 h 4420874"/>
              <a:gd name="connsiteX2" fmla="*/ 3071834 w 3071834"/>
              <a:gd name="connsiteY2" fmla="*/ 3000396 h 4420874"/>
              <a:gd name="connsiteX3" fmla="*/ 0 w 3071834"/>
              <a:gd name="connsiteY3" fmla="*/ 3000396 h 4420874"/>
              <a:gd name="connsiteX4" fmla="*/ 285752 w 3071834"/>
              <a:gd name="connsiteY4" fmla="*/ 714380 h 4420874"/>
              <a:gd name="connsiteX0" fmla="*/ 1712547 w 3071834"/>
              <a:gd name="connsiteY0" fmla="*/ 3045312 h 4420874"/>
              <a:gd name="connsiteX1" fmla="*/ 1018221 w 3071834"/>
              <a:gd name="connsiteY1" fmla="*/ 3945251 h 4420874"/>
              <a:gd name="connsiteX2" fmla="*/ 455768 w 3071834"/>
              <a:gd name="connsiteY2" fmla="*/ 4420874 h 4420874"/>
              <a:gd name="connsiteX0" fmla="*/ 461937 w 3248019"/>
              <a:gd name="connsiteY0" fmla="*/ 714380 h 4420874"/>
              <a:gd name="connsiteX1" fmla="*/ 3248019 w 3248019"/>
              <a:gd name="connsiteY1" fmla="*/ 0 h 4420874"/>
              <a:gd name="connsiteX2" fmla="*/ 3248019 w 3248019"/>
              <a:gd name="connsiteY2" fmla="*/ 3000396 h 4420874"/>
              <a:gd name="connsiteX3" fmla="*/ 176185 w 3248019"/>
              <a:gd name="connsiteY3" fmla="*/ 3000396 h 4420874"/>
              <a:gd name="connsiteX4" fmla="*/ 461937 w 3248019"/>
              <a:gd name="connsiteY4" fmla="*/ 714380 h 4420874"/>
              <a:gd name="connsiteX0" fmla="*/ 1888732 w 3248019"/>
              <a:gd name="connsiteY0" fmla="*/ 3045312 h 4420874"/>
              <a:gd name="connsiteX1" fmla="*/ 1194406 w 3248019"/>
              <a:gd name="connsiteY1" fmla="*/ 3945251 h 4420874"/>
              <a:gd name="connsiteX2" fmla="*/ 631953 w 3248019"/>
              <a:gd name="connsiteY2" fmla="*/ 4420874 h 4420874"/>
              <a:gd name="connsiteX0" fmla="*/ 461937 w 3248019"/>
              <a:gd name="connsiteY0" fmla="*/ 714380 h 4420874"/>
              <a:gd name="connsiteX1" fmla="*/ 3248019 w 3248019"/>
              <a:gd name="connsiteY1" fmla="*/ 0 h 4420874"/>
              <a:gd name="connsiteX2" fmla="*/ 3248019 w 3248019"/>
              <a:gd name="connsiteY2" fmla="*/ 3000396 h 4420874"/>
              <a:gd name="connsiteX3" fmla="*/ 319062 w 3248019"/>
              <a:gd name="connsiteY3" fmla="*/ 2500330 h 4420874"/>
              <a:gd name="connsiteX4" fmla="*/ 461937 w 3248019"/>
              <a:gd name="connsiteY4" fmla="*/ 714380 h 4420874"/>
              <a:gd name="connsiteX0" fmla="*/ 1888732 w 3248019"/>
              <a:gd name="connsiteY0" fmla="*/ 3045312 h 4420874"/>
              <a:gd name="connsiteX1" fmla="*/ 1194406 w 3248019"/>
              <a:gd name="connsiteY1" fmla="*/ 3945251 h 4420874"/>
              <a:gd name="connsiteX2" fmla="*/ 631953 w 3248019"/>
              <a:gd name="connsiteY2" fmla="*/ 4420874 h 4420874"/>
              <a:gd name="connsiteX0" fmla="*/ 644524 w 3430606"/>
              <a:gd name="connsiteY0" fmla="*/ 714380 h 4420874"/>
              <a:gd name="connsiteX1" fmla="*/ 3430606 w 3430606"/>
              <a:gd name="connsiteY1" fmla="*/ 0 h 4420874"/>
              <a:gd name="connsiteX2" fmla="*/ 3430606 w 3430606"/>
              <a:gd name="connsiteY2" fmla="*/ 3000396 h 4420874"/>
              <a:gd name="connsiteX3" fmla="*/ 501649 w 3430606"/>
              <a:gd name="connsiteY3" fmla="*/ 2500330 h 4420874"/>
              <a:gd name="connsiteX4" fmla="*/ 215897 w 3430606"/>
              <a:gd name="connsiteY4" fmla="*/ 1785950 h 4420874"/>
              <a:gd name="connsiteX5" fmla="*/ 644524 w 3430606"/>
              <a:gd name="connsiteY5" fmla="*/ 714380 h 4420874"/>
              <a:gd name="connsiteX0" fmla="*/ 2071319 w 3430606"/>
              <a:gd name="connsiteY0" fmla="*/ 3045312 h 4420874"/>
              <a:gd name="connsiteX1" fmla="*/ 1376993 w 3430606"/>
              <a:gd name="connsiteY1" fmla="*/ 3945251 h 4420874"/>
              <a:gd name="connsiteX2" fmla="*/ 814540 w 3430606"/>
              <a:gd name="connsiteY2" fmla="*/ 4420874 h 4420874"/>
              <a:gd name="connsiteX0" fmla="*/ 679449 w 3465531"/>
              <a:gd name="connsiteY0" fmla="*/ 714380 h 4420874"/>
              <a:gd name="connsiteX1" fmla="*/ 3465531 w 3465531"/>
              <a:gd name="connsiteY1" fmla="*/ 0 h 4420874"/>
              <a:gd name="connsiteX2" fmla="*/ 3465531 w 3465531"/>
              <a:gd name="connsiteY2" fmla="*/ 3000396 h 4420874"/>
              <a:gd name="connsiteX3" fmla="*/ 536574 w 3465531"/>
              <a:gd name="connsiteY3" fmla="*/ 2500330 h 4420874"/>
              <a:gd name="connsiteX4" fmla="*/ 465136 w 3465531"/>
              <a:gd name="connsiteY4" fmla="*/ 2143140 h 4420874"/>
              <a:gd name="connsiteX5" fmla="*/ 250822 w 3465531"/>
              <a:gd name="connsiteY5" fmla="*/ 1785950 h 4420874"/>
              <a:gd name="connsiteX6" fmla="*/ 679449 w 3465531"/>
              <a:gd name="connsiteY6" fmla="*/ 714380 h 4420874"/>
              <a:gd name="connsiteX0" fmla="*/ 2106244 w 3465531"/>
              <a:gd name="connsiteY0" fmla="*/ 3045312 h 4420874"/>
              <a:gd name="connsiteX1" fmla="*/ 1411918 w 3465531"/>
              <a:gd name="connsiteY1" fmla="*/ 3945251 h 4420874"/>
              <a:gd name="connsiteX2" fmla="*/ 849465 w 3465531"/>
              <a:gd name="connsiteY2" fmla="*/ 4420874 h 4420874"/>
              <a:gd name="connsiteX0" fmla="*/ 679449 w 3465531"/>
              <a:gd name="connsiteY0" fmla="*/ 714380 h 4420874"/>
              <a:gd name="connsiteX1" fmla="*/ 3465531 w 3465531"/>
              <a:gd name="connsiteY1" fmla="*/ 0 h 4420874"/>
              <a:gd name="connsiteX2" fmla="*/ 3465531 w 3465531"/>
              <a:gd name="connsiteY2" fmla="*/ 3000396 h 4420874"/>
              <a:gd name="connsiteX3" fmla="*/ 2036773 w 3465531"/>
              <a:gd name="connsiteY3" fmla="*/ 3000396 h 4420874"/>
              <a:gd name="connsiteX4" fmla="*/ 536574 w 3465531"/>
              <a:gd name="connsiteY4" fmla="*/ 2500330 h 4420874"/>
              <a:gd name="connsiteX5" fmla="*/ 465136 w 3465531"/>
              <a:gd name="connsiteY5" fmla="*/ 2143140 h 4420874"/>
              <a:gd name="connsiteX6" fmla="*/ 250822 w 3465531"/>
              <a:gd name="connsiteY6" fmla="*/ 1785950 h 4420874"/>
              <a:gd name="connsiteX7" fmla="*/ 679449 w 3465531"/>
              <a:gd name="connsiteY7" fmla="*/ 714380 h 4420874"/>
              <a:gd name="connsiteX0" fmla="*/ 2106244 w 3465531"/>
              <a:gd name="connsiteY0" fmla="*/ 3045312 h 4420874"/>
              <a:gd name="connsiteX1" fmla="*/ 1411918 w 3465531"/>
              <a:gd name="connsiteY1" fmla="*/ 3945251 h 4420874"/>
              <a:gd name="connsiteX2" fmla="*/ 849465 w 3465531"/>
              <a:gd name="connsiteY2" fmla="*/ 4420874 h 4420874"/>
              <a:gd name="connsiteX0" fmla="*/ 679449 w 3465533"/>
              <a:gd name="connsiteY0" fmla="*/ 714380 h 4420874"/>
              <a:gd name="connsiteX1" fmla="*/ 3465531 w 3465533"/>
              <a:gd name="connsiteY1" fmla="*/ 0 h 4420874"/>
              <a:gd name="connsiteX2" fmla="*/ 3465533 w 3465533"/>
              <a:gd name="connsiteY2" fmla="*/ 3214710 h 4420874"/>
              <a:gd name="connsiteX3" fmla="*/ 2036773 w 3465533"/>
              <a:gd name="connsiteY3" fmla="*/ 3000396 h 4420874"/>
              <a:gd name="connsiteX4" fmla="*/ 536574 w 3465533"/>
              <a:gd name="connsiteY4" fmla="*/ 2500330 h 4420874"/>
              <a:gd name="connsiteX5" fmla="*/ 465136 w 3465533"/>
              <a:gd name="connsiteY5" fmla="*/ 2143140 h 4420874"/>
              <a:gd name="connsiteX6" fmla="*/ 250822 w 3465533"/>
              <a:gd name="connsiteY6" fmla="*/ 1785950 h 4420874"/>
              <a:gd name="connsiteX7" fmla="*/ 679449 w 3465533"/>
              <a:gd name="connsiteY7" fmla="*/ 714380 h 4420874"/>
              <a:gd name="connsiteX0" fmla="*/ 2106244 w 3465533"/>
              <a:gd name="connsiteY0" fmla="*/ 3045312 h 4420874"/>
              <a:gd name="connsiteX1" fmla="*/ 1411918 w 3465533"/>
              <a:gd name="connsiteY1" fmla="*/ 3945251 h 4420874"/>
              <a:gd name="connsiteX2" fmla="*/ 849465 w 3465533"/>
              <a:gd name="connsiteY2" fmla="*/ 4420874 h 4420874"/>
              <a:gd name="connsiteX0" fmla="*/ 679449 w 3465533"/>
              <a:gd name="connsiteY0" fmla="*/ 714380 h 4420874"/>
              <a:gd name="connsiteX1" fmla="*/ 2036773 w 3465533"/>
              <a:gd name="connsiteY1" fmla="*/ 285752 h 4420874"/>
              <a:gd name="connsiteX2" fmla="*/ 3465531 w 3465533"/>
              <a:gd name="connsiteY2" fmla="*/ 0 h 4420874"/>
              <a:gd name="connsiteX3" fmla="*/ 3465533 w 3465533"/>
              <a:gd name="connsiteY3" fmla="*/ 3214710 h 4420874"/>
              <a:gd name="connsiteX4" fmla="*/ 2036773 w 3465533"/>
              <a:gd name="connsiteY4" fmla="*/ 3000396 h 4420874"/>
              <a:gd name="connsiteX5" fmla="*/ 536574 w 3465533"/>
              <a:gd name="connsiteY5" fmla="*/ 2500330 h 4420874"/>
              <a:gd name="connsiteX6" fmla="*/ 465136 w 3465533"/>
              <a:gd name="connsiteY6" fmla="*/ 2143140 h 4420874"/>
              <a:gd name="connsiteX7" fmla="*/ 250822 w 3465533"/>
              <a:gd name="connsiteY7" fmla="*/ 1785950 h 4420874"/>
              <a:gd name="connsiteX8" fmla="*/ 679449 w 3465533"/>
              <a:gd name="connsiteY8" fmla="*/ 714380 h 4420874"/>
              <a:gd name="connsiteX0" fmla="*/ 2106244 w 3465533"/>
              <a:gd name="connsiteY0" fmla="*/ 3045312 h 4420874"/>
              <a:gd name="connsiteX1" fmla="*/ 1411918 w 3465533"/>
              <a:gd name="connsiteY1" fmla="*/ 3945251 h 4420874"/>
              <a:gd name="connsiteX2" fmla="*/ 849465 w 3465533"/>
              <a:gd name="connsiteY2" fmla="*/ 4420874 h 4420874"/>
              <a:gd name="connsiteX0" fmla="*/ 750889 w 3465533"/>
              <a:gd name="connsiteY0" fmla="*/ 785818 h 4420874"/>
              <a:gd name="connsiteX1" fmla="*/ 2036773 w 3465533"/>
              <a:gd name="connsiteY1" fmla="*/ 285752 h 4420874"/>
              <a:gd name="connsiteX2" fmla="*/ 3465531 w 3465533"/>
              <a:gd name="connsiteY2" fmla="*/ 0 h 4420874"/>
              <a:gd name="connsiteX3" fmla="*/ 3465533 w 3465533"/>
              <a:gd name="connsiteY3" fmla="*/ 3214710 h 4420874"/>
              <a:gd name="connsiteX4" fmla="*/ 2036773 w 3465533"/>
              <a:gd name="connsiteY4" fmla="*/ 3000396 h 4420874"/>
              <a:gd name="connsiteX5" fmla="*/ 536574 w 3465533"/>
              <a:gd name="connsiteY5" fmla="*/ 2500330 h 4420874"/>
              <a:gd name="connsiteX6" fmla="*/ 465136 w 3465533"/>
              <a:gd name="connsiteY6" fmla="*/ 2143140 h 4420874"/>
              <a:gd name="connsiteX7" fmla="*/ 250822 w 3465533"/>
              <a:gd name="connsiteY7" fmla="*/ 1785950 h 4420874"/>
              <a:gd name="connsiteX8" fmla="*/ 750889 w 3465533"/>
              <a:gd name="connsiteY8" fmla="*/ 785818 h 4420874"/>
              <a:gd name="connsiteX0" fmla="*/ 2106244 w 3465533"/>
              <a:gd name="connsiteY0" fmla="*/ 3045312 h 4420874"/>
              <a:gd name="connsiteX1" fmla="*/ 1411918 w 3465533"/>
              <a:gd name="connsiteY1" fmla="*/ 3945251 h 4420874"/>
              <a:gd name="connsiteX2" fmla="*/ 849465 w 3465533"/>
              <a:gd name="connsiteY2" fmla="*/ 4420874 h 4420874"/>
              <a:gd name="connsiteX0" fmla="*/ 547692 w 3262336"/>
              <a:gd name="connsiteY0" fmla="*/ 785818 h 4420874"/>
              <a:gd name="connsiteX1" fmla="*/ 1833576 w 3262336"/>
              <a:gd name="connsiteY1" fmla="*/ 285752 h 4420874"/>
              <a:gd name="connsiteX2" fmla="*/ 3262334 w 3262336"/>
              <a:gd name="connsiteY2" fmla="*/ 0 h 4420874"/>
              <a:gd name="connsiteX3" fmla="*/ 3262336 w 3262336"/>
              <a:gd name="connsiteY3" fmla="*/ 3214710 h 4420874"/>
              <a:gd name="connsiteX4" fmla="*/ 1833576 w 3262336"/>
              <a:gd name="connsiteY4" fmla="*/ 3000396 h 4420874"/>
              <a:gd name="connsiteX5" fmla="*/ 547692 w 3262336"/>
              <a:gd name="connsiteY5" fmla="*/ 2500330 h 4420874"/>
              <a:gd name="connsiteX6" fmla="*/ 261939 w 3262336"/>
              <a:gd name="connsiteY6" fmla="*/ 2143140 h 4420874"/>
              <a:gd name="connsiteX7" fmla="*/ 47625 w 3262336"/>
              <a:gd name="connsiteY7" fmla="*/ 1785950 h 4420874"/>
              <a:gd name="connsiteX8" fmla="*/ 547692 w 3262336"/>
              <a:gd name="connsiteY8" fmla="*/ 785818 h 4420874"/>
              <a:gd name="connsiteX0" fmla="*/ 1903047 w 3262336"/>
              <a:gd name="connsiteY0" fmla="*/ 3045312 h 4420874"/>
              <a:gd name="connsiteX1" fmla="*/ 1208721 w 3262336"/>
              <a:gd name="connsiteY1" fmla="*/ 3945251 h 4420874"/>
              <a:gd name="connsiteX2" fmla="*/ 646268 w 3262336"/>
              <a:gd name="connsiteY2" fmla="*/ 4420874 h 4420874"/>
              <a:gd name="connsiteX0" fmla="*/ 547692 w 3262336"/>
              <a:gd name="connsiteY0" fmla="*/ 785818 h 4420874"/>
              <a:gd name="connsiteX1" fmla="*/ 1833576 w 3262336"/>
              <a:gd name="connsiteY1" fmla="*/ 285752 h 4420874"/>
              <a:gd name="connsiteX2" fmla="*/ 3262334 w 3262336"/>
              <a:gd name="connsiteY2" fmla="*/ 0 h 4420874"/>
              <a:gd name="connsiteX3" fmla="*/ 3262336 w 3262336"/>
              <a:gd name="connsiteY3" fmla="*/ 3214710 h 4420874"/>
              <a:gd name="connsiteX4" fmla="*/ 1833576 w 3262336"/>
              <a:gd name="connsiteY4" fmla="*/ 3000396 h 4420874"/>
              <a:gd name="connsiteX5" fmla="*/ 619129 w 3262336"/>
              <a:gd name="connsiteY5" fmla="*/ 2500330 h 4420874"/>
              <a:gd name="connsiteX6" fmla="*/ 261939 w 3262336"/>
              <a:gd name="connsiteY6" fmla="*/ 2143140 h 4420874"/>
              <a:gd name="connsiteX7" fmla="*/ 47625 w 3262336"/>
              <a:gd name="connsiteY7" fmla="*/ 1785950 h 4420874"/>
              <a:gd name="connsiteX8" fmla="*/ 547692 w 3262336"/>
              <a:gd name="connsiteY8" fmla="*/ 785818 h 4420874"/>
              <a:gd name="connsiteX0" fmla="*/ 1903047 w 3262336"/>
              <a:gd name="connsiteY0" fmla="*/ 3045312 h 4420874"/>
              <a:gd name="connsiteX1" fmla="*/ 1208721 w 3262336"/>
              <a:gd name="connsiteY1" fmla="*/ 3945251 h 4420874"/>
              <a:gd name="connsiteX2" fmla="*/ 646268 w 3262336"/>
              <a:gd name="connsiteY2" fmla="*/ 4420874 h 4420874"/>
              <a:gd name="connsiteX0" fmla="*/ 547692 w 3262336"/>
              <a:gd name="connsiteY0" fmla="*/ 785818 h 4420874"/>
              <a:gd name="connsiteX1" fmla="*/ 1833576 w 3262336"/>
              <a:gd name="connsiteY1" fmla="*/ 285752 h 4420874"/>
              <a:gd name="connsiteX2" fmla="*/ 3262334 w 3262336"/>
              <a:gd name="connsiteY2" fmla="*/ 0 h 4420874"/>
              <a:gd name="connsiteX3" fmla="*/ 3262336 w 3262336"/>
              <a:gd name="connsiteY3" fmla="*/ 3214710 h 4420874"/>
              <a:gd name="connsiteX4" fmla="*/ 1619261 w 3262336"/>
              <a:gd name="connsiteY4" fmla="*/ 3000396 h 4420874"/>
              <a:gd name="connsiteX5" fmla="*/ 619129 w 3262336"/>
              <a:gd name="connsiteY5" fmla="*/ 2500330 h 4420874"/>
              <a:gd name="connsiteX6" fmla="*/ 261939 w 3262336"/>
              <a:gd name="connsiteY6" fmla="*/ 2143140 h 4420874"/>
              <a:gd name="connsiteX7" fmla="*/ 47625 w 3262336"/>
              <a:gd name="connsiteY7" fmla="*/ 1785950 h 4420874"/>
              <a:gd name="connsiteX8" fmla="*/ 547692 w 3262336"/>
              <a:gd name="connsiteY8" fmla="*/ 785818 h 4420874"/>
              <a:gd name="connsiteX0" fmla="*/ 1903047 w 3262336"/>
              <a:gd name="connsiteY0" fmla="*/ 3045312 h 4420874"/>
              <a:gd name="connsiteX1" fmla="*/ 1208721 w 3262336"/>
              <a:gd name="connsiteY1" fmla="*/ 3945251 h 4420874"/>
              <a:gd name="connsiteX2" fmla="*/ 646268 w 3262336"/>
              <a:gd name="connsiteY2" fmla="*/ 4420874 h 4420874"/>
              <a:gd name="connsiteX0" fmla="*/ 547692 w 3262336"/>
              <a:gd name="connsiteY0" fmla="*/ 785818 h 4420874"/>
              <a:gd name="connsiteX1" fmla="*/ 1833576 w 3262336"/>
              <a:gd name="connsiteY1" fmla="*/ 285752 h 4420874"/>
              <a:gd name="connsiteX2" fmla="*/ 3262334 w 3262336"/>
              <a:gd name="connsiteY2" fmla="*/ 0 h 4420874"/>
              <a:gd name="connsiteX3" fmla="*/ 3262336 w 3262336"/>
              <a:gd name="connsiteY3" fmla="*/ 3214710 h 4420874"/>
              <a:gd name="connsiteX4" fmla="*/ 1619261 w 3262336"/>
              <a:gd name="connsiteY4" fmla="*/ 3000396 h 4420874"/>
              <a:gd name="connsiteX5" fmla="*/ 619129 w 3262336"/>
              <a:gd name="connsiteY5" fmla="*/ 2500330 h 4420874"/>
              <a:gd name="connsiteX6" fmla="*/ 261939 w 3262336"/>
              <a:gd name="connsiteY6" fmla="*/ 2143140 h 4420874"/>
              <a:gd name="connsiteX7" fmla="*/ 47625 w 3262336"/>
              <a:gd name="connsiteY7" fmla="*/ 1785950 h 4420874"/>
              <a:gd name="connsiteX8" fmla="*/ 547692 w 3262336"/>
              <a:gd name="connsiteY8" fmla="*/ 785818 h 4420874"/>
              <a:gd name="connsiteX0" fmla="*/ 1404947 w 3262336"/>
              <a:gd name="connsiteY0" fmla="*/ 2928958 h 4420874"/>
              <a:gd name="connsiteX1" fmla="*/ 1208721 w 3262336"/>
              <a:gd name="connsiteY1" fmla="*/ 3945251 h 4420874"/>
              <a:gd name="connsiteX2" fmla="*/ 646268 w 3262336"/>
              <a:gd name="connsiteY2" fmla="*/ 4420874 h 4420874"/>
              <a:gd name="connsiteX0" fmla="*/ 547692 w 3262336"/>
              <a:gd name="connsiteY0" fmla="*/ 785818 h 4420874"/>
              <a:gd name="connsiteX1" fmla="*/ 1833576 w 3262336"/>
              <a:gd name="connsiteY1" fmla="*/ 285752 h 4420874"/>
              <a:gd name="connsiteX2" fmla="*/ 3262334 w 3262336"/>
              <a:gd name="connsiteY2" fmla="*/ 0 h 4420874"/>
              <a:gd name="connsiteX3" fmla="*/ 3262336 w 3262336"/>
              <a:gd name="connsiteY3" fmla="*/ 3214710 h 4420874"/>
              <a:gd name="connsiteX4" fmla="*/ 1619261 w 3262336"/>
              <a:gd name="connsiteY4" fmla="*/ 3000396 h 4420874"/>
              <a:gd name="connsiteX5" fmla="*/ 619129 w 3262336"/>
              <a:gd name="connsiteY5" fmla="*/ 2500330 h 4420874"/>
              <a:gd name="connsiteX6" fmla="*/ 261939 w 3262336"/>
              <a:gd name="connsiteY6" fmla="*/ 2143140 h 4420874"/>
              <a:gd name="connsiteX7" fmla="*/ 47625 w 3262336"/>
              <a:gd name="connsiteY7" fmla="*/ 1785950 h 4420874"/>
              <a:gd name="connsiteX8" fmla="*/ 547692 w 3262336"/>
              <a:gd name="connsiteY8" fmla="*/ 785818 h 4420874"/>
              <a:gd name="connsiteX0" fmla="*/ 1404947 w 3262336"/>
              <a:gd name="connsiteY0" fmla="*/ 2928958 h 4420874"/>
              <a:gd name="connsiteX1" fmla="*/ 904881 w 3262336"/>
              <a:gd name="connsiteY1" fmla="*/ 3929090 h 4420874"/>
              <a:gd name="connsiteX2" fmla="*/ 646268 w 3262336"/>
              <a:gd name="connsiteY2" fmla="*/ 4420874 h 4420874"/>
              <a:gd name="connsiteX0" fmla="*/ 547692 w 3262336"/>
              <a:gd name="connsiteY0" fmla="*/ 785818 h 4572032"/>
              <a:gd name="connsiteX1" fmla="*/ 1833576 w 3262336"/>
              <a:gd name="connsiteY1" fmla="*/ 285752 h 4572032"/>
              <a:gd name="connsiteX2" fmla="*/ 3262334 w 3262336"/>
              <a:gd name="connsiteY2" fmla="*/ 0 h 4572032"/>
              <a:gd name="connsiteX3" fmla="*/ 3262336 w 3262336"/>
              <a:gd name="connsiteY3" fmla="*/ 3214710 h 4572032"/>
              <a:gd name="connsiteX4" fmla="*/ 1619261 w 3262336"/>
              <a:gd name="connsiteY4" fmla="*/ 3000396 h 4572032"/>
              <a:gd name="connsiteX5" fmla="*/ 619129 w 3262336"/>
              <a:gd name="connsiteY5" fmla="*/ 2500330 h 4572032"/>
              <a:gd name="connsiteX6" fmla="*/ 261939 w 3262336"/>
              <a:gd name="connsiteY6" fmla="*/ 2143140 h 4572032"/>
              <a:gd name="connsiteX7" fmla="*/ 47625 w 3262336"/>
              <a:gd name="connsiteY7" fmla="*/ 1785950 h 4572032"/>
              <a:gd name="connsiteX8" fmla="*/ 547692 w 3262336"/>
              <a:gd name="connsiteY8" fmla="*/ 785818 h 4572032"/>
              <a:gd name="connsiteX0" fmla="*/ 1404947 w 3262336"/>
              <a:gd name="connsiteY0" fmla="*/ 2928958 h 4572032"/>
              <a:gd name="connsiteX1" fmla="*/ 904881 w 3262336"/>
              <a:gd name="connsiteY1" fmla="*/ 3929090 h 4572032"/>
              <a:gd name="connsiteX2" fmla="*/ 333377 w 3262336"/>
              <a:gd name="connsiteY2" fmla="*/ 4572032 h 4572032"/>
              <a:gd name="connsiteX0" fmla="*/ 547692 w 3262336"/>
              <a:gd name="connsiteY0" fmla="*/ 785818 h 4572032"/>
              <a:gd name="connsiteX1" fmla="*/ 1833576 w 3262336"/>
              <a:gd name="connsiteY1" fmla="*/ 285752 h 4572032"/>
              <a:gd name="connsiteX2" fmla="*/ 3262334 w 3262336"/>
              <a:gd name="connsiteY2" fmla="*/ 0 h 4572032"/>
              <a:gd name="connsiteX3" fmla="*/ 3262336 w 3262336"/>
              <a:gd name="connsiteY3" fmla="*/ 3214710 h 4572032"/>
              <a:gd name="connsiteX4" fmla="*/ 1619261 w 3262336"/>
              <a:gd name="connsiteY4" fmla="*/ 3000396 h 4572032"/>
              <a:gd name="connsiteX5" fmla="*/ 619129 w 3262336"/>
              <a:gd name="connsiteY5" fmla="*/ 2500330 h 4572032"/>
              <a:gd name="connsiteX6" fmla="*/ 261939 w 3262336"/>
              <a:gd name="connsiteY6" fmla="*/ 2143140 h 4572032"/>
              <a:gd name="connsiteX7" fmla="*/ 47625 w 3262336"/>
              <a:gd name="connsiteY7" fmla="*/ 1785950 h 4572032"/>
              <a:gd name="connsiteX8" fmla="*/ 547692 w 3262336"/>
              <a:gd name="connsiteY8" fmla="*/ 785818 h 4572032"/>
              <a:gd name="connsiteX0" fmla="*/ 1404947 w 3262336"/>
              <a:gd name="connsiteY0" fmla="*/ 2928958 h 4572032"/>
              <a:gd name="connsiteX1" fmla="*/ 833443 w 3262336"/>
              <a:gd name="connsiteY1" fmla="*/ 3929090 h 4572032"/>
              <a:gd name="connsiteX2" fmla="*/ 333377 w 3262336"/>
              <a:gd name="connsiteY2" fmla="*/ 4572032 h 4572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62336" h="4572032" extrusionOk="0">
                <a:moveTo>
                  <a:pt x="547692" y="785818"/>
                </a:moveTo>
                <a:lnTo>
                  <a:pt x="1833576" y="285752"/>
                </a:lnTo>
                <a:lnTo>
                  <a:pt x="3262334" y="0"/>
                </a:lnTo>
                <a:cubicBezTo>
                  <a:pt x="3262335" y="1071570"/>
                  <a:pt x="3262335" y="2143140"/>
                  <a:pt x="3262336" y="3214710"/>
                </a:cubicBezTo>
                <a:lnTo>
                  <a:pt x="1619261" y="3000396"/>
                </a:lnTo>
                <a:lnTo>
                  <a:pt x="619129" y="2500330"/>
                </a:lnTo>
                <a:cubicBezTo>
                  <a:pt x="82555" y="2366186"/>
                  <a:pt x="357190" y="2262203"/>
                  <a:pt x="261939" y="2143140"/>
                </a:cubicBezTo>
                <a:cubicBezTo>
                  <a:pt x="166688" y="2024077"/>
                  <a:pt x="0" y="2012170"/>
                  <a:pt x="47625" y="1785950"/>
                </a:cubicBezTo>
                <a:cubicBezTo>
                  <a:pt x="95250" y="1559730"/>
                  <a:pt x="250031" y="1022354"/>
                  <a:pt x="547692" y="785818"/>
                </a:cubicBezTo>
                <a:close/>
              </a:path>
              <a:path w="3262336" h="4572032" fill="none" extrusionOk="0">
                <a:moveTo>
                  <a:pt x="1404947" y="2928958"/>
                </a:moveTo>
                <a:lnTo>
                  <a:pt x="833443" y="3929090"/>
                </a:lnTo>
                <a:lnTo>
                  <a:pt x="333377" y="4572032"/>
                </a:lnTo>
              </a:path>
            </a:pathLst>
          </a:custGeom>
          <a:noFill/>
          <a:ln w="1143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Forme libre 39"/>
          <p:cNvSpPr/>
          <p:nvPr/>
        </p:nvSpPr>
        <p:spPr>
          <a:xfrm>
            <a:off x="4214810" y="714356"/>
            <a:ext cx="3643338" cy="4429156"/>
          </a:xfrm>
          <a:custGeom>
            <a:avLst/>
            <a:gdLst>
              <a:gd name="connsiteX0" fmla="*/ 0 w 3286148"/>
              <a:gd name="connsiteY0" fmla="*/ 0 h 3367110"/>
              <a:gd name="connsiteX1" fmla="*/ 3286148 w 3286148"/>
              <a:gd name="connsiteY1" fmla="*/ 0 h 3367110"/>
              <a:gd name="connsiteX2" fmla="*/ 3286148 w 3286148"/>
              <a:gd name="connsiteY2" fmla="*/ 3367110 h 3367110"/>
              <a:gd name="connsiteX3" fmla="*/ 0 w 3286148"/>
              <a:gd name="connsiteY3" fmla="*/ 3367110 h 3367110"/>
              <a:gd name="connsiteX4" fmla="*/ 0 w 3286148"/>
              <a:gd name="connsiteY4" fmla="*/ 0 h 3367110"/>
              <a:gd name="connsiteX0" fmla="*/ 3105147 w 3286148"/>
              <a:gd name="connsiteY0" fmla="*/ 3417516 h 3367110"/>
              <a:gd name="connsiteX1" fmla="*/ 3453610 w 3286148"/>
              <a:gd name="connsiteY1" fmla="*/ 4084574 h 3367110"/>
              <a:gd name="connsiteX2" fmla="*/ 3744763 w 3286148"/>
              <a:gd name="connsiteY2" fmla="*/ 4580213 h 3367110"/>
              <a:gd name="connsiteX0" fmla="*/ 0 w 3744763"/>
              <a:gd name="connsiteY0" fmla="*/ 0 h 4580213"/>
              <a:gd name="connsiteX1" fmla="*/ 3286148 w 3744763"/>
              <a:gd name="connsiteY1" fmla="*/ 0 h 4580213"/>
              <a:gd name="connsiteX2" fmla="*/ 3286148 w 3744763"/>
              <a:gd name="connsiteY2" fmla="*/ 3367110 h 4580213"/>
              <a:gd name="connsiteX3" fmla="*/ 0 w 3744763"/>
              <a:gd name="connsiteY3" fmla="*/ 3367110 h 4580213"/>
              <a:gd name="connsiteX4" fmla="*/ 0 w 3744763"/>
              <a:gd name="connsiteY4" fmla="*/ 0 h 4580213"/>
              <a:gd name="connsiteX0" fmla="*/ 2357454 w 3744763"/>
              <a:gd name="connsiteY0" fmla="*/ 3429024 h 4580213"/>
              <a:gd name="connsiteX1" fmla="*/ 3453610 w 3744763"/>
              <a:gd name="connsiteY1" fmla="*/ 4084574 h 4580213"/>
              <a:gd name="connsiteX2" fmla="*/ 3744763 w 3744763"/>
              <a:gd name="connsiteY2" fmla="*/ 4580213 h 4580213"/>
              <a:gd name="connsiteX0" fmla="*/ 0 w 3744763"/>
              <a:gd name="connsiteY0" fmla="*/ 0 h 4580213"/>
              <a:gd name="connsiteX1" fmla="*/ 3286148 w 3744763"/>
              <a:gd name="connsiteY1" fmla="*/ 0 h 4580213"/>
              <a:gd name="connsiteX2" fmla="*/ 3286148 w 3744763"/>
              <a:gd name="connsiteY2" fmla="*/ 3367110 h 4580213"/>
              <a:gd name="connsiteX3" fmla="*/ 0 w 3744763"/>
              <a:gd name="connsiteY3" fmla="*/ 3367110 h 4580213"/>
              <a:gd name="connsiteX4" fmla="*/ 0 w 3744763"/>
              <a:gd name="connsiteY4" fmla="*/ 0 h 4580213"/>
              <a:gd name="connsiteX0" fmla="*/ 2357454 w 3744763"/>
              <a:gd name="connsiteY0" fmla="*/ 3429024 h 4580213"/>
              <a:gd name="connsiteX1" fmla="*/ 3000396 w 3744763"/>
              <a:gd name="connsiteY1" fmla="*/ 4357718 h 4580213"/>
              <a:gd name="connsiteX2" fmla="*/ 3744763 w 3744763"/>
              <a:gd name="connsiteY2" fmla="*/ 4580213 h 4580213"/>
              <a:gd name="connsiteX0" fmla="*/ 0 w 3286148"/>
              <a:gd name="connsiteY0" fmla="*/ 0 h 4714908"/>
              <a:gd name="connsiteX1" fmla="*/ 3286148 w 3286148"/>
              <a:gd name="connsiteY1" fmla="*/ 0 h 4714908"/>
              <a:gd name="connsiteX2" fmla="*/ 3286148 w 3286148"/>
              <a:gd name="connsiteY2" fmla="*/ 3367110 h 4714908"/>
              <a:gd name="connsiteX3" fmla="*/ 0 w 3286148"/>
              <a:gd name="connsiteY3" fmla="*/ 3367110 h 4714908"/>
              <a:gd name="connsiteX4" fmla="*/ 0 w 3286148"/>
              <a:gd name="connsiteY4" fmla="*/ 0 h 4714908"/>
              <a:gd name="connsiteX0" fmla="*/ 2357454 w 3286148"/>
              <a:gd name="connsiteY0" fmla="*/ 3429024 h 4714908"/>
              <a:gd name="connsiteX1" fmla="*/ 3000396 w 3286148"/>
              <a:gd name="connsiteY1" fmla="*/ 4357718 h 4714908"/>
              <a:gd name="connsiteX2" fmla="*/ 3143272 w 3286148"/>
              <a:gd name="connsiteY2" fmla="*/ 4714908 h 4714908"/>
              <a:gd name="connsiteX0" fmla="*/ 0 w 3286148"/>
              <a:gd name="connsiteY0" fmla="*/ 0 h 4714908"/>
              <a:gd name="connsiteX1" fmla="*/ 3286148 w 3286148"/>
              <a:gd name="connsiteY1" fmla="*/ 0 h 4714908"/>
              <a:gd name="connsiteX2" fmla="*/ 3000396 w 3286148"/>
              <a:gd name="connsiteY2" fmla="*/ 2786081 h 4714908"/>
              <a:gd name="connsiteX3" fmla="*/ 0 w 3286148"/>
              <a:gd name="connsiteY3" fmla="*/ 3367110 h 4714908"/>
              <a:gd name="connsiteX4" fmla="*/ 0 w 3286148"/>
              <a:gd name="connsiteY4" fmla="*/ 0 h 4714908"/>
              <a:gd name="connsiteX0" fmla="*/ 2357454 w 3286148"/>
              <a:gd name="connsiteY0" fmla="*/ 3429024 h 4714908"/>
              <a:gd name="connsiteX1" fmla="*/ 3000396 w 3286148"/>
              <a:gd name="connsiteY1" fmla="*/ 4357718 h 4714908"/>
              <a:gd name="connsiteX2" fmla="*/ 3143272 w 3286148"/>
              <a:gd name="connsiteY2" fmla="*/ 4714908 h 4714908"/>
              <a:gd name="connsiteX0" fmla="*/ 0 w 3500462"/>
              <a:gd name="connsiteY0" fmla="*/ 0 h 4714908"/>
              <a:gd name="connsiteX1" fmla="*/ 3286148 w 3500462"/>
              <a:gd name="connsiteY1" fmla="*/ 0 h 4714908"/>
              <a:gd name="connsiteX2" fmla="*/ 3500462 w 3500462"/>
              <a:gd name="connsiteY2" fmla="*/ 1714511 h 4714908"/>
              <a:gd name="connsiteX3" fmla="*/ 3000396 w 3500462"/>
              <a:gd name="connsiteY3" fmla="*/ 2786081 h 4714908"/>
              <a:gd name="connsiteX4" fmla="*/ 0 w 3500462"/>
              <a:gd name="connsiteY4" fmla="*/ 3367110 h 4714908"/>
              <a:gd name="connsiteX5" fmla="*/ 0 w 3500462"/>
              <a:gd name="connsiteY5" fmla="*/ 0 h 4714908"/>
              <a:gd name="connsiteX0" fmla="*/ 2357454 w 3500462"/>
              <a:gd name="connsiteY0" fmla="*/ 3429024 h 4714908"/>
              <a:gd name="connsiteX1" fmla="*/ 3000396 w 3500462"/>
              <a:gd name="connsiteY1" fmla="*/ 4357718 h 4714908"/>
              <a:gd name="connsiteX2" fmla="*/ 3143272 w 3500462"/>
              <a:gd name="connsiteY2" fmla="*/ 4714908 h 4714908"/>
              <a:gd name="connsiteX0" fmla="*/ 0 w 3500462"/>
              <a:gd name="connsiteY0" fmla="*/ 0 h 4714908"/>
              <a:gd name="connsiteX1" fmla="*/ 2857520 w 3500462"/>
              <a:gd name="connsiteY1" fmla="*/ 714379 h 4714908"/>
              <a:gd name="connsiteX2" fmla="*/ 3500462 w 3500462"/>
              <a:gd name="connsiteY2" fmla="*/ 1714511 h 4714908"/>
              <a:gd name="connsiteX3" fmla="*/ 3000396 w 3500462"/>
              <a:gd name="connsiteY3" fmla="*/ 2786081 h 4714908"/>
              <a:gd name="connsiteX4" fmla="*/ 0 w 3500462"/>
              <a:gd name="connsiteY4" fmla="*/ 3367110 h 4714908"/>
              <a:gd name="connsiteX5" fmla="*/ 0 w 3500462"/>
              <a:gd name="connsiteY5" fmla="*/ 0 h 4714908"/>
              <a:gd name="connsiteX0" fmla="*/ 2357454 w 3500462"/>
              <a:gd name="connsiteY0" fmla="*/ 3429024 h 4714908"/>
              <a:gd name="connsiteX1" fmla="*/ 3000396 w 3500462"/>
              <a:gd name="connsiteY1" fmla="*/ 4357718 h 4714908"/>
              <a:gd name="connsiteX2" fmla="*/ 3143272 w 3500462"/>
              <a:gd name="connsiteY2" fmla="*/ 4714908 h 4714908"/>
              <a:gd name="connsiteX0" fmla="*/ 142876 w 3500462"/>
              <a:gd name="connsiteY0" fmla="*/ 0 h 4500595"/>
              <a:gd name="connsiteX1" fmla="*/ 2857520 w 3500462"/>
              <a:gd name="connsiteY1" fmla="*/ 500066 h 4500595"/>
              <a:gd name="connsiteX2" fmla="*/ 3500462 w 3500462"/>
              <a:gd name="connsiteY2" fmla="*/ 1500198 h 4500595"/>
              <a:gd name="connsiteX3" fmla="*/ 3000396 w 3500462"/>
              <a:gd name="connsiteY3" fmla="*/ 2571768 h 4500595"/>
              <a:gd name="connsiteX4" fmla="*/ 0 w 3500462"/>
              <a:gd name="connsiteY4" fmla="*/ 3152797 h 4500595"/>
              <a:gd name="connsiteX5" fmla="*/ 142876 w 3500462"/>
              <a:gd name="connsiteY5" fmla="*/ 0 h 4500595"/>
              <a:gd name="connsiteX0" fmla="*/ 2357454 w 3500462"/>
              <a:gd name="connsiteY0" fmla="*/ 3214711 h 4500595"/>
              <a:gd name="connsiteX1" fmla="*/ 3000396 w 3500462"/>
              <a:gd name="connsiteY1" fmla="*/ 4143405 h 4500595"/>
              <a:gd name="connsiteX2" fmla="*/ 3143272 w 3500462"/>
              <a:gd name="connsiteY2" fmla="*/ 4500595 h 4500595"/>
              <a:gd name="connsiteX0" fmla="*/ 0 w 3357586"/>
              <a:gd name="connsiteY0" fmla="*/ 0 h 4500595"/>
              <a:gd name="connsiteX1" fmla="*/ 2714644 w 3357586"/>
              <a:gd name="connsiteY1" fmla="*/ 500066 h 4500595"/>
              <a:gd name="connsiteX2" fmla="*/ 3357586 w 3357586"/>
              <a:gd name="connsiteY2" fmla="*/ 1500198 h 4500595"/>
              <a:gd name="connsiteX3" fmla="*/ 2857520 w 3357586"/>
              <a:gd name="connsiteY3" fmla="*/ 2571768 h 4500595"/>
              <a:gd name="connsiteX4" fmla="*/ 71438 w 3357586"/>
              <a:gd name="connsiteY4" fmla="*/ 3286148 h 4500595"/>
              <a:gd name="connsiteX5" fmla="*/ 0 w 3357586"/>
              <a:gd name="connsiteY5" fmla="*/ 0 h 4500595"/>
              <a:gd name="connsiteX0" fmla="*/ 2214578 w 3357586"/>
              <a:gd name="connsiteY0" fmla="*/ 3214711 h 4500595"/>
              <a:gd name="connsiteX1" fmla="*/ 2857520 w 3357586"/>
              <a:gd name="connsiteY1" fmla="*/ 4143405 h 4500595"/>
              <a:gd name="connsiteX2" fmla="*/ 3000396 w 3357586"/>
              <a:gd name="connsiteY2" fmla="*/ 4500595 h 4500595"/>
              <a:gd name="connsiteX0" fmla="*/ 0 w 3357586"/>
              <a:gd name="connsiteY0" fmla="*/ 0 h 4500595"/>
              <a:gd name="connsiteX1" fmla="*/ 2714644 w 3357586"/>
              <a:gd name="connsiteY1" fmla="*/ 500066 h 4500595"/>
              <a:gd name="connsiteX2" fmla="*/ 3357586 w 3357586"/>
              <a:gd name="connsiteY2" fmla="*/ 1500198 h 4500595"/>
              <a:gd name="connsiteX3" fmla="*/ 2857520 w 3357586"/>
              <a:gd name="connsiteY3" fmla="*/ 2571768 h 4500595"/>
              <a:gd name="connsiteX4" fmla="*/ 71438 w 3357586"/>
              <a:gd name="connsiteY4" fmla="*/ 3286148 h 4500595"/>
              <a:gd name="connsiteX5" fmla="*/ 0 w 3357586"/>
              <a:gd name="connsiteY5" fmla="*/ 0 h 4500595"/>
              <a:gd name="connsiteX0" fmla="*/ 2214578 w 3357586"/>
              <a:gd name="connsiteY0" fmla="*/ 3214711 h 4500595"/>
              <a:gd name="connsiteX1" fmla="*/ 2857520 w 3357586"/>
              <a:gd name="connsiteY1" fmla="*/ 4143405 h 4500595"/>
              <a:gd name="connsiteX2" fmla="*/ 3000396 w 3357586"/>
              <a:gd name="connsiteY2" fmla="*/ 4500595 h 4500595"/>
              <a:gd name="connsiteX0" fmla="*/ 0 w 3357586"/>
              <a:gd name="connsiteY0" fmla="*/ 0 h 4500595"/>
              <a:gd name="connsiteX1" fmla="*/ 1428760 w 3357586"/>
              <a:gd name="connsiteY1" fmla="*/ 214314 h 4500595"/>
              <a:gd name="connsiteX2" fmla="*/ 2714644 w 3357586"/>
              <a:gd name="connsiteY2" fmla="*/ 500066 h 4500595"/>
              <a:gd name="connsiteX3" fmla="*/ 3357586 w 3357586"/>
              <a:gd name="connsiteY3" fmla="*/ 1500198 h 4500595"/>
              <a:gd name="connsiteX4" fmla="*/ 2857520 w 3357586"/>
              <a:gd name="connsiteY4" fmla="*/ 2571768 h 4500595"/>
              <a:gd name="connsiteX5" fmla="*/ 71438 w 3357586"/>
              <a:gd name="connsiteY5" fmla="*/ 3286148 h 4500595"/>
              <a:gd name="connsiteX6" fmla="*/ 0 w 3357586"/>
              <a:gd name="connsiteY6" fmla="*/ 0 h 4500595"/>
              <a:gd name="connsiteX0" fmla="*/ 2214578 w 3357586"/>
              <a:gd name="connsiteY0" fmla="*/ 3214711 h 4500595"/>
              <a:gd name="connsiteX1" fmla="*/ 2857520 w 3357586"/>
              <a:gd name="connsiteY1" fmla="*/ 4143405 h 4500595"/>
              <a:gd name="connsiteX2" fmla="*/ 3000396 w 3357586"/>
              <a:gd name="connsiteY2" fmla="*/ 4500595 h 4500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586" h="4500595" extrusionOk="0">
                <a:moveTo>
                  <a:pt x="0" y="0"/>
                </a:moveTo>
                <a:lnTo>
                  <a:pt x="1428760" y="214314"/>
                </a:lnTo>
                <a:lnTo>
                  <a:pt x="2714644" y="500066"/>
                </a:lnTo>
                <a:lnTo>
                  <a:pt x="3357586" y="1500198"/>
                </a:lnTo>
                <a:lnTo>
                  <a:pt x="2857520" y="2571768"/>
                </a:lnTo>
                <a:cubicBezTo>
                  <a:pt x="1928826" y="2809895"/>
                  <a:pt x="1157288" y="3176607"/>
                  <a:pt x="71438" y="3286148"/>
                </a:cubicBezTo>
                <a:lnTo>
                  <a:pt x="0" y="0"/>
                </a:lnTo>
                <a:close/>
              </a:path>
              <a:path w="3357586" h="4500595" fill="none" extrusionOk="0">
                <a:moveTo>
                  <a:pt x="2214578" y="3214711"/>
                </a:moveTo>
                <a:lnTo>
                  <a:pt x="2857520" y="4143405"/>
                </a:lnTo>
                <a:lnTo>
                  <a:pt x="3000396" y="4500595"/>
                </a:lnTo>
              </a:path>
            </a:pathLst>
          </a:cu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9" grpId="0" animBg="1"/>
      <p:bldP spid="4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 cstate="print"/>
          <a:srcRect l="9135" t="33756" r="55079" b="4892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Image 10" descr="ق2 فضاء _0.tmp"/>
          <p:cNvPicPr>
            <a:picLocks noChangeAspect="1"/>
          </p:cNvPicPr>
          <p:nvPr/>
        </p:nvPicPr>
        <p:blipFill>
          <a:blip r:embed="rId2" cstate="print"/>
          <a:srcRect l="19442" t="36438" r="77762" b="59954"/>
          <a:stretch>
            <a:fillRect/>
          </a:stretch>
        </p:blipFill>
        <p:spPr>
          <a:xfrm>
            <a:off x="4572000" y="857232"/>
            <a:ext cx="714380" cy="1428760"/>
          </a:xfrm>
          <a:prstGeom prst="rect">
            <a:avLst/>
          </a:prstGeom>
        </p:spPr>
      </p:pic>
      <p:pic>
        <p:nvPicPr>
          <p:cNvPr id="12" name="Image 11" descr="ق2 فضاء _0.tmp"/>
          <p:cNvPicPr>
            <a:picLocks noChangeAspect="1"/>
          </p:cNvPicPr>
          <p:nvPr/>
        </p:nvPicPr>
        <p:blipFill>
          <a:blip r:embed="rId2" cstate="print"/>
          <a:srcRect l="19442" t="36438" r="77762" b="59954"/>
          <a:stretch>
            <a:fillRect/>
          </a:stretch>
        </p:blipFill>
        <p:spPr>
          <a:xfrm>
            <a:off x="4500562" y="2143116"/>
            <a:ext cx="714380" cy="1428760"/>
          </a:xfrm>
          <a:prstGeom prst="rect">
            <a:avLst/>
          </a:prstGeom>
        </p:spPr>
      </p:pic>
      <p:pic>
        <p:nvPicPr>
          <p:cNvPr id="13" name="Image 12" descr="ق2 فضاء _0.tmp"/>
          <p:cNvPicPr>
            <a:picLocks noChangeAspect="1"/>
          </p:cNvPicPr>
          <p:nvPr/>
        </p:nvPicPr>
        <p:blipFill>
          <a:blip r:embed="rId2" cstate="print"/>
          <a:srcRect l="19442" t="36438" r="77762" b="59954"/>
          <a:stretch>
            <a:fillRect/>
          </a:stretch>
        </p:blipFill>
        <p:spPr>
          <a:xfrm>
            <a:off x="5429256" y="1000108"/>
            <a:ext cx="714380" cy="1428760"/>
          </a:xfrm>
          <a:prstGeom prst="rect">
            <a:avLst/>
          </a:prstGeom>
        </p:spPr>
      </p:pic>
      <p:pic>
        <p:nvPicPr>
          <p:cNvPr id="14" name="Image 13" descr="ق2 فضاء _0.tmp"/>
          <p:cNvPicPr>
            <a:picLocks noChangeAspect="1"/>
          </p:cNvPicPr>
          <p:nvPr/>
        </p:nvPicPr>
        <p:blipFill>
          <a:blip r:embed="rId2" cstate="print"/>
          <a:srcRect l="19442" t="36438" r="77762" b="59954"/>
          <a:stretch>
            <a:fillRect/>
          </a:stretch>
        </p:blipFill>
        <p:spPr>
          <a:xfrm>
            <a:off x="5357818" y="2071678"/>
            <a:ext cx="714380" cy="1428760"/>
          </a:xfrm>
          <a:prstGeom prst="rect">
            <a:avLst/>
          </a:prstGeom>
        </p:spPr>
      </p:pic>
      <p:pic>
        <p:nvPicPr>
          <p:cNvPr id="15" name="Image 14" descr="ق2 فضاء _0.tmp"/>
          <p:cNvPicPr>
            <a:picLocks noChangeAspect="1"/>
          </p:cNvPicPr>
          <p:nvPr/>
        </p:nvPicPr>
        <p:blipFill>
          <a:blip r:embed="rId2" cstate="print"/>
          <a:srcRect l="19442" t="36438" r="77762" b="59954"/>
          <a:stretch>
            <a:fillRect/>
          </a:stretch>
        </p:blipFill>
        <p:spPr>
          <a:xfrm>
            <a:off x="6357950" y="1500174"/>
            <a:ext cx="714380" cy="1428760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3143240" y="5125722"/>
            <a:ext cx="2000264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</a:t>
            </a:r>
            <a:endParaRPr lang="fr-FR" sz="8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8" name="Forme libre 17"/>
          <p:cNvSpPr/>
          <p:nvPr/>
        </p:nvSpPr>
        <p:spPr>
          <a:xfrm>
            <a:off x="452409" y="642918"/>
            <a:ext cx="3262336" cy="4572032"/>
          </a:xfrm>
          <a:custGeom>
            <a:avLst/>
            <a:gdLst>
              <a:gd name="connsiteX0" fmla="*/ 0 w 3071834"/>
              <a:gd name="connsiteY0" fmla="*/ 0 h 3000396"/>
              <a:gd name="connsiteX1" fmla="*/ 3071834 w 3071834"/>
              <a:gd name="connsiteY1" fmla="*/ 0 h 3000396"/>
              <a:gd name="connsiteX2" fmla="*/ 3071834 w 3071834"/>
              <a:gd name="connsiteY2" fmla="*/ 3000396 h 3000396"/>
              <a:gd name="connsiteX3" fmla="*/ 0 w 3071834"/>
              <a:gd name="connsiteY3" fmla="*/ 3000396 h 3000396"/>
              <a:gd name="connsiteX4" fmla="*/ 0 w 3071834"/>
              <a:gd name="connsiteY4" fmla="*/ 0 h 3000396"/>
              <a:gd name="connsiteX0" fmla="*/ 1712547 w 3071834"/>
              <a:gd name="connsiteY0" fmla="*/ 3045312 h 3000396"/>
              <a:gd name="connsiteX1" fmla="*/ 1018221 w 3071834"/>
              <a:gd name="connsiteY1" fmla="*/ 3945251 h 3000396"/>
              <a:gd name="connsiteX2" fmla="*/ 455768 w 3071834"/>
              <a:gd name="connsiteY2" fmla="*/ 4420874 h 3000396"/>
              <a:gd name="connsiteX0" fmla="*/ 285752 w 3071834"/>
              <a:gd name="connsiteY0" fmla="*/ 714380 h 4420874"/>
              <a:gd name="connsiteX1" fmla="*/ 3071834 w 3071834"/>
              <a:gd name="connsiteY1" fmla="*/ 0 h 4420874"/>
              <a:gd name="connsiteX2" fmla="*/ 3071834 w 3071834"/>
              <a:gd name="connsiteY2" fmla="*/ 3000396 h 4420874"/>
              <a:gd name="connsiteX3" fmla="*/ 0 w 3071834"/>
              <a:gd name="connsiteY3" fmla="*/ 3000396 h 4420874"/>
              <a:gd name="connsiteX4" fmla="*/ 285752 w 3071834"/>
              <a:gd name="connsiteY4" fmla="*/ 714380 h 4420874"/>
              <a:gd name="connsiteX0" fmla="*/ 1712547 w 3071834"/>
              <a:gd name="connsiteY0" fmla="*/ 3045312 h 4420874"/>
              <a:gd name="connsiteX1" fmla="*/ 1018221 w 3071834"/>
              <a:gd name="connsiteY1" fmla="*/ 3945251 h 4420874"/>
              <a:gd name="connsiteX2" fmla="*/ 455768 w 3071834"/>
              <a:gd name="connsiteY2" fmla="*/ 4420874 h 4420874"/>
              <a:gd name="connsiteX0" fmla="*/ 461937 w 3248019"/>
              <a:gd name="connsiteY0" fmla="*/ 714380 h 4420874"/>
              <a:gd name="connsiteX1" fmla="*/ 3248019 w 3248019"/>
              <a:gd name="connsiteY1" fmla="*/ 0 h 4420874"/>
              <a:gd name="connsiteX2" fmla="*/ 3248019 w 3248019"/>
              <a:gd name="connsiteY2" fmla="*/ 3000396 h 4420874"/>
              <a:gd name="connsiteX3" fmla="*/ 176185 w 3248019"/>
              <a:gd name="connsiteY3" fmla="*/ 3000396 h 4420874"/>
              <a:gd name="connsiteX4" fmla="*/ 461937 w 3248019"/>
              <a:gd name="connsiteY4" fmla="*/ 714380 h 4420874"/>
              <a:gd name="connsiteX0" fmla="*/ 1888732 w 3248019"/>
              <a:gd name="connsiteY0" fmla="*/ 3045312 h 4420874"/>
              <a:gd name="connsiteX1" fmla="*/ 1194406 w 3248019"/>
              <a:gd name="connsiteY1" fmla="*/ 3945251 h 4420874"/>
              <a:gd name="connsiteX2" fmla="*/ 631953 w 3248019"/>
              <a:gd name="connsiteY2" fmla="*/ 4420874 h 4420874"/>
              <a:gd name="connsiteX0" fmla="*/ 461937 w 3248019"/>
              <a:gd name="connsiteY0" fmla="*/ 714380 h 4420874"/>
              <a:gd name="connsiteX1" fmla="*/ 3248019 w 3248019"/>
              <a:gd name="connsiteY1" fmla="*/ 0 h 4420874"/>
              <a:gd name="connsiteX2" fmla="*/ 3248019 w 3248019"/>
              <a:gd name="connsiteY2" fmla="*/ 3000396 h 4420874"/>
              <a:gd name="connsiteX3" fmla="*/ 319062 w 3248019"/>
              <a:gd name="connsiteY3" fmla="*/ 2500330 h 4420874"/>
              <a:gd name="connsiteX4" fmla="*/ 461937 w 3248019"/>
              <a:gd name="connsiteY4" fmla="*/ 714380 h 4420874"/>
              <a:gd name="connsiteX0" fmla="*/ 1888732 w 3248019"/>
              <a:gd name="connsiteY0" fmla="*/ 3045312 h 4420874"/>
              <a:gd name="connsiteX1" fmla="*/ 1194406 w 3248019"/>
              <a:gd name="connsiteY1" fmla="*/ 3945251 h 4420874"/>
              <a:gd name="connsiteX2" fmla="*/ 631953 w 3248019"/>
              <a:gd name="connsiteY2" fmla="*/ 4420874 h 4420874"/>
              <a:gd name="connsiteX0" fmla="*/ 644524 w 3430606"/>
              <a:gd name="connsiteY0" fmla="*/ 714380 h 4420874"/>
              <a:gd name="connsiteX1" fmla="*/ 3430606 w 3430606"/>
              <a:gd name="connsiteY1" fmla="*/ 0 h 4420874"/>
              <a:gd name="connsiteX2" fmla="*/ 3430606 w 3430606"/>
              <a:gd name="connsiteY2" fmla="*/ 3000396 h 4420874"/>
              <a:gd name="connsiteX3" fmla="*/ 501649 w 3430606"/>
              <a:gd name="connsiteY3" fmla="*/ 2500330 h 4420874"/>
              <a:gd name="connsiteX4" fmla="*/ 215897 w 3430606"/>
              <a:gd name="connsiteY4" fmla="*/ 1785950 h 4420874"/>
              <a:gd name="connsiteX5" fmla="*/ 644524 w 3430606"/>
              <a:gd name="connsiteY5" fmla="*/ 714380 h 4420874"/>
              <a:gd name="connsiteX0" fmla="*/ 2071319 w 3430606"/>
              <a:gd name="connsiteY0" fmla="*/ 3045312 h 4420874"/>
              <a:gd name="connsiteX1" fmla="*/ 1376993 w 3430606"/>
              <a:gd name="connsiteY1" fmla="*/ 3945251 h 4420874"/>
              <a:gd name="connsiteX2" fmla="*/ 814540 w 3430606"/>
              <a:gd name="connsiteY2" fmla="*/ 4420874 h 4420874"/>
              <a:gd name="connsiteX0" fmla="*/ 679449 w 3465531"/>
              <a:gd name="connsiteY0" fmla="*/ 714380 h 4420874"/>
              <a:gd name="connsiteX1" fmla="*/ 3465531 w 3465531"/>
              <a:gd name="connsiteY1" fmla="*/ 0 h 4420874"/>
              <a:gd name="connsiteX2" fmla="*/ 3465531 w 3465531"/>
              <a:gd name="connsiteY2" fmla="*/ 3000396 h 4420874"/>
              <a:gd name="connsiteX3" fmla="*/ 536574 w 3465531"/>
              <a:gd name="connsiteY3" fmla="*/ 2500330 h 4420874"/>
              <a:gd name="connsiteX4" fmla="*/ 465136 w 3465531"/>
              <a:gd name="connsiteY4" fmla="*/ 2143140 h 4420874"/>
              <a:gd name="connsiteX5" fmla="*/ 250822 w 3465531"/>
              <a:gd name="connsiteY5" fmla="*/ 1785950 h 4420874"/>
              <a:gd name="connsiteX6" fmla="*/ 679449 w 3465531"/>
              <a:gd name="connsiteY6" fmla="*/ 714380 h 4420874"/>
              <a:gd name="connsiteX0" fmla="*/ 2106244 w 3465531"/>
              <a:gd name="connsiteY0" fmla="*/ 3045312 h 4420874"/>
              <a:gd name="connsiteX1" fmla="*/ 1411918 w 3465531"/>
              <a:gd name="connsiteY1" fmla="*/ 3945251 h 4420874"/>
              <a:gd name="connsiteX2" fmla="*/ 849465 w 3465531"/>
              <a:gd name="connsiteY2" fmla="*/ 4420874 h 4420874"/>
              <a:gd name="connsiteX0" fmla="*/ 679449 w 3465531"/>
              <a:gd name="connsiteY0" fmla="*/ 714380 h 4420874"/>
              <a:gd name="connsiteX1" fmla="*/ 3465531 w 3465531"/>
              <a:gd name="connsiteY1" fmla="*/ 0 h 4420874"/>
              <a:gd name="connsiteX2" fmla="*/ 3465531 w 3465531"/>
              <a:gd name="connsiteY2" fmla="*/ 3000396 h 4420874"/>
              <a:gd name="connsiteX3" fmla="*/ 2036773 w 3465531"/>
              <a:gd name="connsiteY3" fmla="*/ 3000396 h 4420874"/>
              <a:gd name="connsiteX4" fmla="*/ 536574 w 3465531"/>
              <a:gd name="connsiteY4" fmla="*/ 2500330 h 4420874"/>
              <a:gd name="connsiteX5" fmla="*/ 465136 w 3465531"/>
              <a:gd name="connsiteY5" fmla="*/ 2143140 h 4420874"/>
              <a:gd name="connsiteX6" fmla="*/ 250822 w 3465531"/>
              <a:gd name="connsiteY6" fmla="*/ 1785950 h 4420874"/>
              <a:gd name="connsiteX7" fmla="*/ 679449 w 3465531"/>
              <a:gd name="connsiteY7" fmla="*/ 714380 h 4420874"/>
              <a:gd name="connsiteX0" fmla="*/ 2106244 w 3465531"/>
              <a:gd name="connsiteY0" fmla="*/ 3045312 h 4420874"/>
              <a:gd name="connsiteX1" fmla="*/ 1411918 w 3465531"/>
              <a:gd name="connsiteY1" fmla="*/ 3945251 h 4420874"/>
              <a:gd name="connsiteX2" fmla="*/ 849465 w 3465531"/>
              <a:gd name="connsiteY2" fmla="*/ 4420874 h 4420874"/>
              <a:gd name="connsiteX0" fmla="*/ 679449 w 3465533"/>
              <a:gd name="connsiteY0" fmla="*/ 714380 h 4420874"/>
              <a:gd name="connsiteX1" fmla="*/ 3465531 w 3465533"/>
              <a:gd name="connsiteY1" fmla="*/ 0 h 4420874"/>
              <a:gd name="connsiteX2" fmla="*/ 3465533 w 3465533"/>
              <a:gd name="connsiteY2" fmla="*/ 3214710 h 4420874"/>
              <a:gd name="connsiteX3" fmla="*/ 2036773 w 3465533"/>
              <a:gd name="connsiteY3" fmla="*/ 3000396 h 4420874"/>
              <a:gd name="connsiteX4" fmla="*/ 536574 w 3465533"/>
              <a:gd name="connsiteY4" fmla="*/ 2500330 h 4420874"/>
              <a:gd name="connsiteX5" fmla="*/ 465136 w 3465533"/>
              <a:gd name="connsiteY5" fmla="*/ 2143140 h 4420874"/>
              <a:gd name="connsiteX6" fmla="*/ 250822 w 3465533"/>
              <a:gd name="connsiteY6" fmla="*/ 1785950 h 4420874"/>
              <a:gd name="connsiteX7" fmla="*/ 679449 w 3465533"/>
              <a:gd name="connsiteY7" fmla="*/ 714380 h 4420874"/>
              <a:gd name="connsiteX0" fmla="*/ 2106244 w 3465533"/>
              <a:gd name="connsiteY0" fmla="*/ 3045312 h 4420874"/>
              <a:gd name="connsiteX1" fmla="*/ 1411918 w 3465533"/>
              <a:gd name="connsiteY1" fmla="*/ 3945251 h 4420874"/>
              <a:gd name="connsiteX2" fmla="*/ 849465 w 3465533"/>
              <a:gd name="connsiteY2" fmla="*/ 4420874 h 4420874"/>
              <a:gd name="connsiteX0" fmla="*/ 679449 w 3465533"/>
              <a:gd name="connsiteY0" fmla="*/ 714380 h 4420874"/>
              <a:gd name="connsiteX1" fmla="*/ 2036773 w 3465533"/>
              <a:gd name="connsiteY1" fmla="*/ 285752 h 4420874"/>
              <a:gd name="connsiteX2" fmla="*/ 3465531 w 3465533"/>
              <a:gd name="connsiteY2" fmla="*/ 0 h 4420874"/>
              <a:gd name="connsiteX3" fmla="*/ 3465533 w 3465533"/>
              <a:gd name="connsiteY3" fmla="*/ 3214710 h 4420874"/>
              <a:gd name="connsiteX4" fmla="*/ 2036773 w 3465533"/>
              <a:gd name="connsiteY4" fmla="*/ 3000396 h 4420874"/>
              <a:gd name="connsiteX5" fmla="*/ 536574 w 3465533"/>
              <a:gd name="connsiteY5" fmla="*/ 2500330 h 4420874"/>
              <a:gd name="connsiteX6" fmla="*/ 465136 w 3465533"/>
              <a:gd name="connsiteY6" fmla="*/ 2143140 h 4420874"/>
              <a:gd name="connsiteX7" fmla="*/ 250822 w 3465533"/>
              <a:gd name="connsiteY7" fmla="*/ 1785950 h 4420874"/>
              <a:gd name="connsiteX8" fmla="*/ 679449 w 3465533"/>
              <a:gd name="connsiteY8" fmla="*/ 714380 h 4420874"/>
              <a:gd name="connsiteX0" fmla="*/ 2106244 w 3465533"/>
              <a:gd name="connsiteY0" fmla="*/ 3045312 h 4420874"/>
              <a:gd name="connsiteX1" fmla="*/ 1411918 w 3465533"/>
              <a:gd name="connsiteY1" fmla="*/ 3945251 h 4420874"/>
              <a:gd name="connsiteX2" fmla="*/ 849465 w 3465533"/>
              <a:gd name="connsiteY2" fmla="*/ 4420874 h 4420874"/>
              <a:gd name="connsiteX0" fmla="*/ 750889 w 3465533"/>
              <a:gd name="connsiteY0" fmla="*/ 785818 h 4420874"/>
              <a:gd name="connsiteX1" fmla="*/ 2036773 w 3465533"/>
              <a:gd name="connsiteY1" fmla="*/ 285752 h 4420874"/>
              <a:gd name="connsiteX2" fmla="*/ 3465531 w 3465533"/>
              <a:gd name="connsiteY2" fmla="*/ 0 h 4420874"/>
              <a:gd name="connsiteX3" fmla="*/ 3465533 w 3465533"/>
              <a:gd name="connsiteY3" fmla="*/ 3214710 h 4420874"/>
              <a:gd name="connsiteX4" fmla="*/ 2036773 w 3465533"/>
              <a:gd name="connsiteY4" fmla="*/ 3000396 h 4420874"/>
              <a:gd name="connsiteX5" fmla="*/ 536574 w 3465533"/>
              <a:gd name="connsiteY5" fmla="*/ 2500330 h 4420874"/>
              <a:gd name="connsiteX6" fmla="*/ 465136 w 3465533"/>
              <a:gd name="connsiteY6" fmla="*/ 2143140 h 4420874"/>
              <a:gd name="connsiteX7" fmla="*/ 250822 w 3465533"/>
              <a:gd name="connsiteY7" fmla="*/ 1785950 h 4420874"/>
              <a:gd name="connsiteX8" fmla="*/ 750889 w 3465533"/>
              <a:gd name="connsiteY8" fmla="*/ 785818 h 4420874"/>
              <a:gd name="connsiteX0" fmla="*/ 2106244 w 3465533"/>
              <a:gd name="connsiteY0" fmla="*/ 3045312 h 4420874"/>
              <a:gd name="connsiteX1" fmla="*/ 1411918 w 3465533"/>
              <a:gd name="connsiteY1" fmla="*/ 3945251 h 4420874"/>
              <a:gd name="connsiteX2" fmla="*/ 849465 w 3465533"/>
              <a:gd name="connsiteY2" fmla="*/ 4420874 h 4420874"/>
              <a:gd name="connsiteX0" fmla="*/ 547692 w 3262336"/>
              <a:gd name="connsiteY0" fmla="*/ 785818 h 4420874"/>
              <a:gd name="connsiteX1" fmla="*/ 1833576 w 3262336"/>
              <a:gd name="connsiteY1" fmla="*/ 285752 h 4420874"/>
              <a:gd name="connsiteX2" fmla="*/ 3262334 w 3262336"/>
              <a:gd name="connsiteY2" fmla="*/ 0 h 4420874"/>
              <a:gd name="connsiteX3" fmla="*/ 3262336 w 3262336"/>
              <a:gd name="connsiteY3" fmla="*/ 3214710 h 4420874"/>
              <a:gd name="connsiteX4" fmla="*/ 1833576 w 3262336"/>
              <a:gd name="connsiteY4" fmla="*/ 3000396 h 4420874"/>
              <a:gd name="connsiteX5" fmla="*/ 547692 w 3262336"/>
              <a:gd name="connsiteY5" fmla="*/ 2500330 h 4420874"/>
              <a:gd name="connsiteX6" fmla="*/ 261939 w 3262336"/>
              <a:gd name="connsiteY6" fmla="*/ 2143140 h 4420874"/>
              <a:gd name="connsiteX7" fmla="*/ 47625 w 3262336"/>
              <a:gd name="connsiteY7" fmla="*/ 1785950 h 4420874"/>
              <a:gd name="connsiteX8" fmla="*/ 547692 w 3262336"/>
              <a:gd name="connsiteY8" fmla="*/ 785818 h 4420874"/>
              <a:gd name="connsiteX0" fmla="*/ 1903047 w 3262336"/>
              <a:gd name="connsiteY0" fmla="*/ 3045312 h 4420874"/>
              <a:gd name="connsiteX1" fmla="*/ 1208721 w 3262336"/>
              <a:gd name="connsiteY1" fmla="*/ 3945251 h 4420874"/>
              <a:gd name="connsiteX2" fmla="*/ 646268 w 3262336"/>
              <a:gd name="connsiteY2" fmla="*/ 4420874 h 4420874"/>
              <a:gd name="connsiteX0" fmla="*/ 547692 w 3262336"/>
              <a:gd name="connsiteY0" fmla="*/ 785818 h 4420874"/>
              <a:gd name="connsiteX1" fmla="*/ 1833576 w 3262336"/>
              <a:gd name="connsiteY1" fmla="*/ 285752 h 4420874"/>
              <a:gd name="connsiteX2" fmla="*/ 3262334 w 3262336"/>
              <a:gd name="connsiteY2" fmla="*/ 0 h 4420874"/>
              <a:gd name="connsiteX3" fmla="*/ 3262336 w 3262336"/>
              <a:gd name="connsiteY3" fmla="*/ 3214710 h 4420874"/>
              <a:gd name="connsiteX4" fmla="*/ 1833576 w 3262336"/>
              <a:gd name="connsiteY4" fmla="*/ 3000396 h 4420874"/>
              <a:gd name="connsiteX5" fmla="*/ 619129 w 3262336"/>
              <a:gd name="connsiteY5" fmla="*/ 2500330 h 4420874"/>
              <a:gd name="connsiteX6" fmla="*/ 261939 w 3262336"/>
              <a:gd name="connsiteY6" fmla="*/ 2143140 h 4420874"/>
              <a:gd name="connsiteX7" fmla="*/ 47625 w 3262336"/>
              <a:gd name="connsiteY7" fmla="*/ 1785950 h 4420874"/>
              <a:gd name="connsiteX8" fmla="*/ 547692 w 3262336"/>
              <a:gd name="connsiteY8" fmla="*/ 785818 h 4420874"/>
              <a:gd name="connsiteX0" fmla="*/ 1903047 w 3262336"/>
              <a:gd name="connsiteY0" fmla="*/ 3045312 h 4420874"/>
              <a:gd name="connsiteX1" fmla="*/ 1208721 w 3262336"/>
              <a:gd name="connsiteY1" fmla="*/ 3945251 h 4420874"/>
              <a:gd name="connsiteX2" fmla="*/ 646268 w 3262336"/>
              <a:gd name="connsiteY2" fmla="*/ 4420874 h 4420874"/>
              <a:gd name="connsiteX0" fmla="*/ 547692 w 3262336"/>
              <a:gd name="connsiteY0" fmla="*/ 785818 h 4420874"/>
              <a:gd name="connsiteX1" fmla="*/ 1833576 w 3262336"/>
              <a:gd name="connsiteY1" fmla="*/ 285752 h 4420874"/>
              <a:gd name="connsiteX2" fmla="*/ 3262334 w 3262336"/>
              <a:gd name="connsiteY2" fmla="*/ 0 h 4420874"/>
              <a:gd name="connsiteX3" fmla="*/ 3262336 w 3262336"/>
              <a:gd name="connsiteY3" fmla="*/ 3214710 h 4420874"/>
              <a:gd name="connsiteX4" fmla="*/ 1619261 w 3262336"/>
              <a:gd name="connsiteY4" fmla="*/ 3000396 h 4420874"/>
              <a:gd name="connsiteX5" fmla="*/ 619129 w 3262336"/>
              <a:gd name="connsiteY5" fmla="*/ 2500330 h 4420874"/>
              <a:gd name="connsiteX6" fmla="*/ 261939 w 3262336"/>
              <a:gd name="connsiteY6" fmla="*/ 2143140 h 4420874"/>
              <a:gd name="connsiteX7" fmla="*/ 47625 w 3262336"/>
              <a:gd name="connsiteY7" fmla="*/ 1785950 h 4420874"/>
              <a:gd name="connsiteX8" fmla="*/ 547692 w 3262336"/>
              <a:gd name="connsiteY8" fmla="*/ 785818 h 4420874"/>
              <a:gd name="connsiteX0" fmla="*/ 1903047 w 3262336"/>
              <a:gd name="connsiteY0" fmla="*/ 3045312 h 4420874"/>
              <a:gd name="connsiteX1" fmla="*/ 1208721 w 3262336"/>
              <a:gd name="connsiteY1" fmla="*/ 3945251 h 4420874"/>
              <a:gd name="connsiteX2" fmla="*/ 646268 w 3262336"/>
              <a:gd name="connsiteY2" fmla="*/ 4420874 h 4420874"/>
              <a:gd name="connsiteX0" fmla="*/ 547692 w 3262336"/>
              <a:gd name="connsiteY0" fmla="*/ 785818 h 4420874"/>
              <a:gd name="connsiteX1" fmla="*/ 1833576 w 3262336"/>
              <a:gd name="connsiteY1" fmla="*/ 285752 h 4420874"/>
              <a:gd name="connsiteX2" fmla="*/ 3262334 w 3262336"/>
              <a:gd name="connsiteY2" fmla="*/ 0 h 4420874"/>
              <a:gd name="connsiteX3" fmla="*/ 3262336 w 3262336"/>
              <a:gd name="connsiteY3" fmla="*/ 3214710 h 4420874"/>
              <a:gd name="connsiteX4" fmla="*/ 1619261 w 3262336"/>
              <a:gd name="connsiteY4" fmla="*/ 3000396 h 4420874"/>
              <a:gd name="connsiteX5" fmla="*/ 619129 w 3262336"/>
              <a:gd name="connsiteY5" fmla="*/ 2500330 h 4420874"/>
              <a:gd name="connsiteX6" fmla="*/ 261939 w 3262336"/>
              <a:gd name="connsiteY6" fmla="*/ 2143140 h 4420874"/>
              <a:gd name="connsiteX7" fmla="*/ 47625 w 3262336"/>
              <a:gd name="connsiteY7" fmla="*/ 1785950 h 4420874"/>
              <a:gd name="connsiteX8" fmla="*/ 547692 w 3262336"/>
              <a:gd name="connsiteY8" fmla="*/ 785818 h 4420874"/>
              <a:gd name="connsiteX0" fmla="*/ 1404947 w 3262336"/>
              <a:gd name="connsiteY0" fmla="*/ 2928958 h 4420874"/>
              <a:gd name="connsiteX1" fmla="*/ 1208721 w 3262336"/>
              <a:gd name="connsiteY1" fmla="*/ 3945251 h 4420874"/>
              <a:gd name="connsiteX2" fmla="*/ 646268 w 3262336"/>
              <a:gd name="connsiteY2" fmla="*/ 4420874 h 4420874"/>
              <a:gd name="connsiteX0" fmla="*/ 547692 w 3262336"/>
              <a:gd name="connsiteY0" fmla="*/ 785818 h 4420874"/>
              <a:gd name="connsiteX1" fmla="*/ 1833576 w 3262336"/>
              <a:gd name="connsiteY1" fmla="*/ 285752 h 4420874"/>
              <a:gd name="connsiteX2" fmla="*/ 3262334 w 3262336"/>
              <a:gd name="connsiteY2" fmla="*/ 0 h 4420874"/>
              <a:gd name="connsiteX3" fmla="*/ 3262336 w 3262336"/>
              <a:gd name="connsiteY3" fmla="*/ 3214710 h 4420874"/>
              <a:gd name="connsiteX4" fmla="*/ 1619261 w 3262336"/>
              <a:gd name="connsiteY4" fmla="*/ 3000396 h 4420874"/>
              <a:gd name="connsiteX5" fmla="*/ 619129 w 3262336"/>
              <a:gd name="connsiteY5" fmla="*/ 2500330 h 4420874"/>
              <a:gd name="connsiteX6" fmla="*/ 261939 w 3262336"/>
              <a:gd name="connsiteY6" fmla="*/ 2143140 h 4420874"/>
              <a:gd name="connsiteX7" fmla="*/ 47625 w 3262336"/>
              <a:gd name="connsiteY7" fmla="*/ 1785950 h 4420874"/>
              <a:gd name="connsiteX8" fmla="*/ 547692 w 3262336"/>
              <a:gd name="connsiteY8" fmla="*/ 785818 h 4420874"/>
              <a:gd name="connsiteX0" fmla="*/ 1404947 w 3262336"/>
              <a:gd name="connsiteY0" fmla="*/ 2928958 h 4420874"/>
              <a:gd name="connsiteX1" fmla="*/ 904881 w 3262336"/>
              <a:gd name="connsiteY1" fmla="*/ 3929090 h 4420874"/>
              <a:gd name="connsiteX2" fmla="*/ 646268 w 3262336"/>
              <a:gd name="connsiteY2" fmla="*/ 4420874 h 4420874"/>
              <a:gd name="connsiteX0" fmla="*/ 547692 w 3262336"/>
              <a:gd name="connsiteY0" fmla="*/ 785818 h 4572032"/>
              <a:gd name="connsiteX1" fmla="*/ 1833576 w 3262336"/>
              <a:gd name="connsiteY1" fmla="*/ 285752 h 4572032"/>
              <a:gd name="connsiteX2" fmla="*/ 3262334 w 3262336"/>
              <a:gd name="connsiteY2" fmla="*/ 0 h 4572032"/>
              <a:gd name="connsiteX3" fmla="*/ 3262336 w 3262336"/>
              <a:gd name="connsiteY3" fmla="*/ 3214710 h 4572032"/>
              <a:gd name="connsiteX4" fmla="*/ 1619261 w 3262336"/>
              <a:gd name="connsiteY4" fmla="*/ 3000396 h 4572032"/>
              <a:gd name="connsiteX5" fmla="*/ 619129 w 3262336"/>
              <a:gd name="connsiteY5" fmla="*/ 2500330 h 4572032"/>
              <a:gd name="connsiteX6" fmla="*/ 261939 w 3262336"/>
              <a:gd name="connsiteY6" fmla="*/ 2143140 h 4572032"/>
              <a:gd name="connsiteX7" fmla="*/ 47625 w 3262336"/>
              <a:gd name="connsiteY7" fmla="*/ 1785950 h 4572032"/>
              <a:gd name="connsiteX8" fmla="*/ 547692 w 3262336"/>
              <a:gd name="connsiteY8" fmla="*/ 785818 h 4572032"/>
              <a:gd name="connsiteX0" fmla="*/ 1404947 w 3262336"/>
              <a:gd name="connsiteY0" fmla="*/ 2928958 h 4572032"/>
              <a:gd name="connsiteX1" fmla="*/ 904881 w 3262336"/>
              <a:gd name="connsiteY1" fmla="*/ 3929090 h 4572032"/>
              <a:gd name="connsiteX2" fmla="*/ 333377 w 3262336"/>
              <a:gd name="connsiteY2" fmla="*/ 4572032 h 4572032"/>
              <a:gd name="connsiteX0" fmla="*/ 547692 w 3262336"/>
              <a:gd name="connsiteY0" fmla="*/ 785818 h 4572032"/>
              <a:gd name="connsiteX1" fmla="*/ 1833576 w 3262336"/>
              <a:gd name="connsiteY1" fmla="*/ 285752 h 4572032"/>
              <a:gd name="connsiteX2" fmla="*/ 3262334 w 3262336"/>
              <a:gd name="connsiteY2" fmla="*/ 0 h 4572032"/>
              <a:gd name="connsiteX3" fmla="*/ 3262336 w 3262336"/>
              <a:gd name="connsiteY3" fmla="*/ 3214710 h 4572032"/>
              <a:gd name="connsiteX4" fmla="*/ 1619261 w 3262336"/>
              <a:gd name="connsiteY4" fmla="*/ 3000396 h 4572032"/>
              <a:gd name="connsiteX5" fmla="*/ 619129 w 3262336"/>
              <a:gd name="connsiteY5" fmla="*/ 2500330 h 4572032"/>
              <a:gd name="connsiteX6" fmla="*/ 261939 w 3262336"/>
              <a:gd name="connsiteY6" fmla="*/ 2143140 h 4572032"/>
              <a:gd name="connsiteX7" fmla="*/ 47625 w 3262336"/>
              <a:gd name="connsiteY7" fmla="*/ 1785950 h 4572032"/>
              <a:gd name="connsiteX8" fmla="*/ 547692 w 3262336"/>
              <a:gd name="connsiteY8" fmla="*/ 785818 h 4572032"/>
              <a:gd name="connsiteX0" fmla="*/ 1404947 w 3262336"/>
              <a:gd name="connsiteY0" fmla="*/ 2928958 h 4572032"/>
              <a:gd name="connsiteX1" fmla="*/ 833443 w 3262336"/>
              <a:gd name="connsiteY1" fmla="*/ 3929090 h 4572032"/>
              <a:gd name="connsiteX2" fmla="*/ 333377 w 3262336"/>
              <a:gd name="connsiteY2" fmla="*/ 4572032 h 4572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62336" h="4572032" extrusionOk="0">
                <a:moveTo>
                  <a:pt x="547692" y="785818"/>
                </a:moveTo>
                <a:lnTo>
                  <a:pt x="1833576" y="285752"/>
                </a:lnTo>
                <a:lnTo>
                  <a:pt x="3262334" y="0"/>
                </a:lnTo>
                <a:cubicBezTo>
                  <a:pt x="3262335" y="1071570"/>
                  <a:pt x="3262335" y="2143140"/>
                  <a:pt x="3262336" y="3214710"/>
                </a:cubicBezTo>
                <a:lnTo>
                  <a:pt x="1619261" y="3000396"/>
                </a:lnTo>
                <a:lnTo>
                  <a:pt x="619129" y="2500330"/>
                </a:lnTo>
                <a:cubicBezTo>
                  <a:pt x="82555" y="2366186"/>
                  <a:pt x="357190" y="2262203"/>
                  <a:pt x="261939" y="2143140"/>
                </a:cubicBezTo>
                <a:cubicBezTo>
                  <a:pt x="166688" y="2024077"/>
                  <a:pt x="0" y="2012170"/>
                  <a:pt x="47625" y="1785950"/>
                </a:cubicBezTo>
                <a:cubicBezTo>
                  <a:pt x="95250" y="1559730"/>
                  <a:pt x="250031" y="1022354"/>
                  <a:pt x="547692" y="785818"/>
                </a:cubicBezTo>
                <a:close/>
              </a:path>
              <a:path w="3262336" h="4572032" fill="none" extrusionOk="0">
                <a:moveTo>
                  <a:pt x="1404947" y="2928958"/>
                </a:moveTo>
                <a:lnTo>
                  <a:pt x="833443" y="3929090"/>
                </a:lnTo>
                <a:lnTo>
                  <a:pt x="333377" y="4572032"/>
                </a:ln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Forme libre 18"/>
          <p:cNvSpPr/>
          <p:nvPr/>
        </p:nvSpPr>
        <p:spPr>
          <a:xfrm>
            <a:off x="4429124" y="642918"/>
            <a:ext cx="3357586" cy="4500595"/>
          </a:xfrm>
          <a:custGeom>
            <a:avLst/>
            <a:gdLst>
              <a:gd name="connsiteX0" fmla="*/ 0 w 3286148"/>
              <a:gd name="connsiteY0" fmla="*/ 0 h 3367110"/>
              <a:gd name="connsiteX1" fmla="*/ 3286148 w 3286148"/>
              <a:gd name="connsiteY1" fmla="*/ 0 h 3367110"/>
              <a:gd name="connsiteX2" fmla="*/ 3286148 w 3286148"/>
              <a:gd name="connsiteY2" fmla="*/ 3367110 h 3367110"/>
              <a:gd name="connsiteX3" fmla="*/ 0 w 3286148"/>
              <a:gd name="connsiteY3" fmla="*/ 3367110 h 3367110"/>
              <a:gd name="connsiteX4" fmla="*/ 0 w 3286148"/>
              <a:gd name="connsiteY4" fmla="*/ 0 h 3367110"/>
              <a:gd name="connsiteX0" fmla="*/ 3105147 w 3286148"/>
              <a:gd name="connsiteY0" fmla="*/ 3417516 h 3367110"/>
              <a:gd name="connsiteX1" fmla="*/ 3453610 w 3286148"/>
              <a:gd name="connsiteY1" fmla="*/ 4084574 h 3367110"/>
              <a:gd name="connsiteX2" fmla="*/ 3744763 w 3286148"/>
              <a:gd name="connsiteY2" fmla="*/ 4580213 h 3367110"/>
              <a:gd name="connsiteX0" fmla="*/ 0 w 3744763"/>
              <a:gd name="connsiteY0" fmla="*/ 0 h 4580213"/>
              <a:gd name="connsiteX1" fmla="*/ 3286148 w 3744763"/>
              <a:gd name="connsiteY1" fmla="*/ 0 h 4580213"/>
              <a:gd name="connsiteX2" fmla="*/ 3286148 w 3744763"/>
              <a:gd name="connsiteY2" fmla="*/ 3367110 h 4580213"/>
              <a:gd name="connsiteX3" fmla="*/ 0 w 3744763"/>
              <a:gd name="connsiteY3" fmla="*/ 3367110 h 4580213"/>
              <a:gd name="connsiteX4" fmla="*/ 0 w 3744763"/>
              <a:gd name="connsiteY4" fmla="*/ 0 h 4580213"/>
              <a:gd name="connsiteX0" fmla="*/ 2357454 w 3744763"/>
              <a:gd name="connsiteY0" fmla="*/ 3429024 h 4580213"/>
              <a:gd name="connsiteX1" fmla="*/ 3453610 w 3744763"/>
              <a:gd name="connsiteY1" fmla="*/ 4084574 h 4580213"/>
              <a:gd name="connsiteX2" fmla="*/ 3744763 w 3744763"/>
              <a:gd name="connsiteY2" fmla="*/ 4580213 h 4580213"/>
              <a:gd name="connsiteX0" fmla="*/ 0 w 3744763"/>
              <a:gd name="connsiteY0" fmla="*/ 0 h 4580213"/>
              <a:gd name="connsiteX1" fmla="*/ 3286148 w 3744763"/>
              <a:gd name="connsiteY1" fmla="*/ 0 h 4580213"/>
              <a:gd name="connsiteX2" fmla="*/ 3286148 w 3744763"/>
              <a:gd name="connsiteY2" fmla="*/ 3367110 h 4580213"/>
              <a:gd name="connsiteX3" fmla="*/ 0 w 3744763"/>
              <a:gd name="connsiteY3" fmla="*/ 3367110 h 4580213"/>
              <a:gd name="connsiteX4" fmla="*/ 0 w 3744763"/>
              <a:gd name="connsiteY4" fmla="*/ 0 h 4580213"/>
              <a:gd name="connsiteX0" fmla="*/ 2357454 w 3744763"/>
              <a:gd name="connsiteY0" fmla="*/ 3429024 h 4580213"/>
              <a:gd name="connsiteX1" fmla="*/ 3000396 w 3744763"/>
              <a:gd name="connsiteY1" fmla="*/ 4357718 h 4580213"/>
              <a:gd name="connsiteX2" fmla="*/ 3744763 w 3744763"/>
              <a:gd name="connsiteY2" fmla="*/ 4580213 h 4580213"/>
              <a:gd name="connsiteX0" fmla="*/ 0 w 3286148"/>
              <a:gd name="connsiteY0" fmla="*/ 0 h 4714908"/>
              <a:gd name="connsiteX1" fmla="*/ 3286148 w 3286148"/>
              <a:gd name="connsiteY1" fmla="*/ 0 h 4714908"/>
              <a:gd name="connsiteX2" fmla="*/ 3286148 w 3286148"/>
              <a:gd name="connsiteY2" fmla="*/ 3367110 h 4714908"/>
              <a:gd name="connsiteX3" fmla="*/ 0 w 3286148"/>
              <a:gd name="connsiteY3" fmla="*/ 3367110 h 4714908"/>
              <a:gd name="connsiteX4" fmla="*/ 0 w 3286148"/>
              <a:gd name="connsiteY4" fmla="*/ 0 h 4714908"/>
              <a:gd name="connsiteX0" fmla="*/ 2357454 w 3286148"/>
              <a:gd name="connsiteY0" fmla="*/ 3429024 h 4714908"/>
              <a:gd name="connsiteX1" fmla="*/ 3000396 w 3286148"/>
              <a:gd name="connsiteY1" fmla="*/ 4357718 h 4714908"/>
              <a:gd name="connsiteX2" fmla="*/ 3143272 w 3286148"/>
              <a:gd name="connsiteY2" fmla="*/ 4714908 h 4714908"/>
              <a:gd name="connsiteX0" fmla="*/ 0 w 3286148"/>
              <a:gd name="connsiteY0" fmla="*/ 0 h 4714908"/>
              <a:gd name="connsiteX1" fmla="*/ 3286148 w 3286148"/>
              <a:gd name="connsiteY1" fmla="*/ 0 h 4714908"/>
              <a:gd name="connsiteX2" fmla="*/ 3000396 w 3286148"/>
              <a:gd name="connsiteY2" fmla="*/ 2786081 h 4714908"/>
              <a:gd name="connsiteX3" fmla="*/ 0 w 3286148"/>
              <a:gd name="connsiteY3" fmla="*/ 3367110 h 4714908"/>
              <a:gd name="connsiteX4" fmla="*/ 0 w 3286148"/>
              <a:gd name="connsiteY4" fmla="*/ 0 h 4714908"/>
              <a:gd name="connsiteX0" fmla="*/ 2357454 w 3286148"/>
              <a:gd name="connsiteY0" fmla="*/ 3429024 h 4714908"/>
              <a:gd name="connsiteX1" fmla="*/ 3000396 w 3286148"/>
              <a:gd name="connsiteY1" fmla="*/ 4357718 h 4714908"/>
              <a:gd name="connsiteX2" fmla="*/ 3143272 w 3286148"/>
              <a:gd name="connsiteY2" fmla="*/ 4714908 h 4714908"/>
              <a:gd name="connsiteX0" fmla="*/ 0 w 3500462"/>
              <a:gd name="connsiteY0" fmla="*/ 0 h 4714908"/>
              <a:gd name="connsiteX1" fmla="*/ 3286148 w 3500462"/>
              <a:gd name="connsiteY1" fmla="*/ 0 h 4714908"/>
              <a:gd name="connsiteX2" fmla="*/ 3500462 w 3500462"/>
              <a:gd name="connsiteY2" fmla="*/ 1714511 h 4714908"/>
              <a:gd name="connsiteX3" fmla="*/ 3000396 w 3500462"/>
              <a:gd name="connsiteY3" fmla="*/ 2786081 h 4714908"/>
              <a:gd name="connsiteX4" fmla="*/ 0 w 3500462"/>
              <a:gd name="connsiteY4" fmla="*/ 3367110 h 4714908"/>
              <a:gd name="connsiteX5" fmla="*/ 0 w 3500462"/>
              <a:gd name="connsiteY5" fmla="*/ 0 h 4714908"/>
              <a:gd name="connsiteX0" fmla="*/ 2357454 w 3500462"/>
              <a:gd name="connsiteY0" fmla="*/ 3429024 h 4714908"/>
              <a:gd name="connsiteX1" fmla="*/ 3000396 w 3500462"/>
              <a:gd name="connsiteY1" fmla="*/ 4357718 h 4714908"/>
              <a:gd name="connsiteX2" fmla="*/ 3143272 w 3500462"/>
              <a:gd name="connsiteY2" fmla="*/ 4714908 h 4714908"/>
              <a:gd name="connsiteX0" fmla="*/ 0 w 3500462"/>
              <a:gd name="connsiteY0" fmla="*/ 0 h 4714908"/>
              <a:gd name="connsiteX1" fmla="*/ 2857520 w 3500462"/>
              <a:gd name="connsiteY1" fmla="*/ 714379 h 4714908"/>
              <a:gd name="connsiteX2" fmla="*/ 3500462 w 3500462"/>
              <a:gd name="connsiteY2" fmla="*/ 1714511 h 4714908"/>
              <a:gd name="connsiteX3" fmla="*/ 3000396 w 3500462"/>
              <a:gd name="connsiteY3" fmla="*/ 2786081 h 4714908"/>
              <a:gd name="connsiteX4" fmla="*/ 0 w 3500462"/>
              <a:gd name="connsiteY4" fmla="*/ 3367110 h 4714908"/>
              <a:gd name="connsiteX5" fmla="*/ 0 w 3500462"/>
              <a:gd name="connsiteY5" fmla="*/ 0 h 4714908"/>
              <a:gd name="connsiteX0" fmla="*/ 2357454 w 3500462"/>
              <a:gd name="connsiteY0" fmla="*/ 3429024 h 4714908"/>
              <a:gd name="connsiteX1" fmla="*/ 3000396 w 3500462"/>
              <a:gd name="connsiteY1" fmla="*/ 4357718 h 4714908"/>
              <a:gd name="connsiteX2" fmla="*/ 3143272 w 3500462"/>
              <a:gd name="connsiteY2" fmla="*/ 4714908 h 4714908"/>
              <a:gd name="connsiteX0" fmla="*/ 142876 w 3500462"/>
              <a:gd name="connsiteY0" fmla="*/ 0 h 4500595"/>
              <a:gd name="connsiteX1" fmla="*/ 2857520 w 3500462"/>
              <a:gd name="connsiteY1" fmla="*/ 500066 h 4500595"/>
              <a:gd name="connsiteX2" fmla="*/ 3500462 w 3500462"/>
              <a:gd name="connsiteY2" fmla="*/ 1500198 h 4500595"/>
              <a:gd name="connsiteX3" fmla="*/ 3000396 w 3500462"/>
              <a:gd name="connsiteY3" fmla="*/ 2571768 h 4500595"/>
              <a:gd name="connsiteX4" fmla="*/ 0 w 3500462"/>
              <a:gd name="connsiteY4" fmla="*/ 3152797 h 4500595"/>
              <a:gd name="connsiteX5" fmla="*/ 142876 w 3500462"/>
              <a:gd name="connsiteY5" fmla="*/ 0 h 4500595"/>
              <a:gd name="connsiteX0" fmla="*/ 2357454 w 3500462"/>
              <a:gd name="connsiteY0" fmla="*/ 3214711 h 4500595"/>
              <a:gd name="connsiteX1" fmla="*/ 3000396 w 3500462"/>
              <a:gd name="connsiteY1" fmla="*/ 4143405 h 4500595"/>
              <a:gd name="connsiteX2" fmla="*/ 3143272 w 3500462"/>
              <a:gd name="connsiteY2" fmla="*/ 4500595 h 4500595"/>
              <a:gd name="connsiteX0" fmla="*/ 0 w 3357586"/>
              <a:gd name="connsiteY0" fmla="*/ 0 h 4500595"/>
              <a:gd name="connsiteX1" fmla="*/ 2714644 w 3357586"/>
              <a:gd name="connsiteY1" fmla="*/ 500066 h 4500595"/>
              <a:gd name="connsiteX2" fmla="*/ 3357586 w 3357586"/>
              <a:gd name="connsiteY2" fmla="*/ 1500198 h 4500595"/>
              <a:gd name="connsiteX3" fmla="*/ 2857520 w 3357586"/>
              <a:gd name="connsiteY3" fmla="*/ 2571768 h 4500595"/>
              <a:gd name="connsiteX4" fmla="*/ 71438 w 3357586"/>
              <a:gd name="connsiteY4" fmla="*/ 3286148 h 4500595"/>
              <a:gd name="connsiteX5" fmla="*/ 0 w 3357586"/>
              <a:gd name="connsiteY5" fmla="*/ 0 h 4500595"/>
              <a:gd name="connsiteX0" fmla="*/ 2214578 w 3357586"/>
              <a:gd name="connsiteY0" fmla="*/ 3214711 h 4500595"/>
              <a:gd name="connsiteX1" fmla="*/ 2857520 w 3357586"/>
              <a:gd name="connsiteY1" fmla="*/ 4143405 h 4500595"/>
              <a:gd name="connsiteX2" fmla="*/ 3000396 w 3357586"/>
              <a:gd name="connsiteY2" fmla="*/ 4500595 h 4500595"/>
              <a:gd name="connsiteX0" fmla="*/ 0 w 3357586"/>
              <a:gd name="connsiteY0" fmla="*/ 0 h 4500595"/>
              <a:gd name="connsiteX1" fmla="*/ 2714644 w 3357586"/>
              <a:gd name="connsiteY1" fmla="*/ 500066 h 4500595"/>
              <a:gd name="connsiteX2" fmla="*/ 3357586 w 3357586"/>
              <a:gd name="connsiteY2" fmla="*/ 1500198 h 4500595"/>
              <a:gd name="connsiteX3" fmla="*/ 2857520 w 3357586"/>
              <a:gd name="connsiteY3" fmla="*/ 2571768 h 4500595"/>
              <a:gd name="connsiteX4" fmla="*/ 71438 w 3357586"/>
              <a:gd name="connsiteY4" fmla="*/ 3286148 h 4500595"/>
              <a:gd name="connsiteX5" fmla="*/ 0 w 3357586"/>
              <a:gd name="connsiteY5" fmla="*/ 0 h 4500595"/>
              <a:gd name="connsiteX0" fmla="*/ 2214578 w 3357586"/>
              <a:gd name="connsiteY0" fmla="*/ 3214711 h 4500595"/>
              <a:gd name="connsiteX1" fmla="*/ 2857520 w 3357586"/>
              <a:gd name="connsiteY1" fmla="*/ 4143405 h 4500595"/>
              <a:gd name="connsiteX2" fmla="*/ 3000396 w 3357586"/>
              <a:gd name="connsiteY2" fmla="*/ 4500595 h 4500595"/>
              <a:gd name="connsiteX0" fmla="*/ 0 w 3357586"/>
              <a:gd name="connsiteY0" fmla="*/ 0 h 4500595"/>
              <a:gd name="connsiteX1" fmla="*/ 1428760 w 3357586"/>
              <a:gd name="connsiteY1" fmla="*/ 214314 h 4500595"/>
              <a:gd name="connsiteX2" fmla="*/ 2714644 w 3357586"/>
              <a:gd name="connsiteY2" fmla="*/ 500066 h 4500595"/>
              <a:gd name="connsiteX3" fmla="*/ 3357586 w 3357586"/>
              <a:gd name="connsiteY3" fmla="*/ 1500198 h 4500595"/>
              <a:gd name="connsiteX4" fmla="*/ 2857520 w 3357586"/>
              <a:gd name="connsiteY4" fmla="*/ 2571768 h 4500595"/>
              <a:gd name="connsiteX5" fmla="*/ 71438 w 3357586"/>
              <a:gd name="connsiteY5" fmla="*/ 3286148 h 4500595"/>
              <a:gd name="connsiteX6" fmla="*/ 0 w 3357586"/>
              <a:gd name="connsiteY6" fmla="*/ 0 h 4500595"/>
              <a:gd name="connsiteX0" fmla="*/ 2214578 w 3357586"/>
              <a:gd name="connsiteY0" fmla="*/ 3214711 h 4500595"/>
              <a:gd name="connsiteX1" fmla="*/ 2857520 w 3357586"/>
              <a:gd name="connsiteY1" fmla="*/ 4143405 h 4500595"/>
              <a:gd name="connsiteX2" fmla="*/ 3000396 w 3357586"/>
              <a:gd name="connsiteY2" fmla="*/ 4500595 h 4500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586" h="4500595" extrusionOk="0">
                <a:moveTo>
                  <a:pt x="0" y="0"/>
                </a:moveTo>
                <a:lnTo>
                  <a:pt x="1428760" y="214314"/>
                </a:lnTo>
                <a:lnTo>
                  <a:pt x="2714644" y="500066"/>
                </a:lnTo>
                <a:lnTo>
                  <a:pt x="3357586" y="1500198"/>
                </a:lnTo>
                <a:lnTo>
                  <a:pt x="2857520" y="2571768"/>
                </a:lnTo>
                <a:cubicBezTo>
                  <a:pt x="1928826" y="2809895"/>
                  <a:pt x="1157288" y="3176607"/>
                  <a:pt x="71438" y="3286148"/>
                </a:cubicBezTo>
                <a:lnTo>
                  <a:pt x="0" y="0"/>
                </a:lnTo>
                <a:close/>
              </a:path>
              <a:path w="3357586" h="4500595" fill="none" extrusionOk="0">
                <a:moveTo>
                  <a:pt x="2214578" y="3214711"/>
                </a:moveTo>
                <a:lnTo>
                  <a:pt x="2857520" y="4143405"/>
                </a:lnTo>
                <a:lnTo>
                  <a:pt x="3000396" y="4500595"/>
                </a:lnTo>
              </a:path>
            </a:pathLst>
          </a:cu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6500826" y="5072074"/>
            <a:ext cx="2000264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8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 cstate="print"/>
          <a:srcRect l="43511" t="35807" r="2777" b="4687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4857752" y="4214818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215074" y="4214818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3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429520" y="4214818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785786" y="4214818"/>
            <a:ext cx="2000264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mph" presetSubtype="0" autoRev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8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 cstate="print"/>
          <a:srcRect l="5555" t="52344" r="2951" b="2914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 cstate="print"/>
          <a:srcRect l="5555" t="57551" r="12243" b="2991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Image 4" descr="ق2 فضاء _0.tmp"/>
          <p:cNvPicPr>
            <a:picLocks noChangeAspect="1"/>
          </p:cNvPicPr>
          <p:nvPr/>
        </p:nvPicPr>
        <p:blipFill>
          <a:blip r:embed="rId2" cstate="print"/>
          <a:srcRect l="67121" t="60798" r="20035" b="36590"/>
          <a:stretch>
            <a:fillRect/>
          </a:stretch>
        </p:blipFill>
        <p:spPr>
          <a:xfrm>
            <a:off x="6929454" y="1928802"/>
            <a:ext cx="1428760" cy="1428760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-285784" y="5340036"/>
            <a:ext cx="2000264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76</a:t>
            </a:r>
            <a:endParaRPr lang="fr-FR" sz="72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mph" presetSubtype="0" autoRev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ar-MA" sz="239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حصة 1</a:t>
            </a:r>
            <a:endParaRPr lang="fr-FR" sz="239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0" y="5857892"/>
            <a:ext cx="9144000" cy="100010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4800" b="1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أنشطة </a:t>
            </a:r>
            <a:r>
              <a:rPr lang="ar-MA" sz="4800" b="1" spc="50" dirty="0" err="1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ترييض</a:t>
            </a:r>
            <a:r>
              <a:rPr lang="ar-MA" sz="4800" b="1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 الوضعيات </a:t>
            </a:r>
            <a:r>
              <a:rPr lang="ar-MA" sz="4800" b="1" spc="50" dirty="0" err="1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و</a:t>
            </a:r>
            <a:r>
              <a:rPr lang="ar-MA" sz="4800" b="1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 بناء المفاهيم</a:t>
            </a:r>
            <a:endParaRPr kumimoji="0" lang="fr-FR" sz="4800" b="1" i="0" u="none" strike="noStrike" kern="1200" spc="50" normalizeH="0" baseline="0" noProof="0" dirty="0">
              <a:ln w="11430"/>
              <a:solidFill>
                <a:sysClr val="windowText" lastClr="0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 cstate="print"/>
          <a:srcRect l="57574" t="58726" r="12243" b="3069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0" y="0"/>
            <a:ext cx="2500330" cy="18620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500298" y="0"/>
            <a:ext cx="6643702" cy="186204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عدد الركاب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7858148" y="1857364"/>
            <a:ext cx="857256" cy="3571900"/>
          </a:xfrm>
          <a:prstGeom prst="round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à coins arrondis 10"/>
          <p:cNvSpPr/>
          <p:nvPr/>
        </p:nvSpPr>
        <p:spPr>
          <a:xfrm>
            <a:off x="7215206" y="3000372"/>
            <a:ext cx="500066" cy="2928958"/>
          </a:xfrm>
          <a:prstGeom prst="round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-32" y="-24"/>
            <a:ext cx="2500330" cy="18620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6643702" y="3429000"/>
            <a:ext cx="500066" cy="2928958"/>
          </a:xfrm>
          <a:prstGeom prst="round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-32" y="-24"/>
            <a:ext cx="2500330" cy="18620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3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5857884" y="3581400"/>
            <a:ext cx="642942" cy="2928958"/>
          </a:xfrm>
          <a:prstGeom prst="round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-32" y="-24"/>
            <a:ext cx="2500330" cy="18620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5143504" y="3733800"/>
            <a:ext cx="642942" cy="2928958"/>
          </a:xfrm>
          <a:prstGeom prst="round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>
            <a:off x="-32" y="-24"/>
            <a:ext cx="2500330" cy="18620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4143372" y="3886200"/>
            <a:ext cx="857256" cy="2928958"/>
          </a:xfrm>
          <a:prstGeom prst="round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-32" y="-24"/>
            <a:ext cx="2500330" cy="18620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6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3428992" y="3429000"/>
            <a:ext cx="857256" cy="3429000"/>
          </a:xfrm>
          <a:prstGeom prst="round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-32" y="-24"/>
            <a:ext cx="2500330" cy="18620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2786050" y="3357562"/>
            <a:ext cx="642942" cy="3429000"/>
          </a:xfrm>
          <a:prstGeom prst="round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-32" y="-24"/>
            <a:ext cx="2500330" cy="18620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5" name="Rectangle à coins arrondis 24"/>
          <p:cNvSpPr/>
          <p:nvPr/>
        </p:nvSpPr>
        <p:spPr>
          <a:xfrm>
            <a:off x="2071670" y="3509962"/>
            <a:ext cx="642942" cy="3429000"/>
          </a:xfrm>
          <a:prstGeom prst="round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ZoneTexte 25"/>
          <p:cNvSpPr txBox="1"/>
          <p:nvPr/>
        </p:nvSpPr>
        <p:spPr>
          <a:xfrm>
            <a:off x="-32" y="-24"/>
            <a:ext cx="2500330" cy="18620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7" name="Rectangle à coins arrondis 26"/>
          <p:cNvSpPr/>
          <p:nvPr/>
        </p:nvSpPr>
        <p:spPr>
          <a:xfrm>
            <a:off x="1428728" y="3429000"/>
            <a:ext cx="642942" cy="3429000"/>
          </a:xfrm>
          <a:prstGeom prst="round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ZoneTexte 27"/>
          <p:cNvSpPr txBox="1"/>
          <p:nvPr/>
        </p:nvSpPr>
        <p:spPr>
          <a:xfrm>
            <a:off x="-32" y="-24"/>
            <a:ext cx="2500330" cy="18620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10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9" name="Rectangle à coins arrondis 28"/>
          <p:cNvSpPr/>
          <p:nvPr/>
        </p:nvSpPr>
        <p:spPr>
          <a:xfrm>
            <a:off x="357158" y="3581400"/>
            <a:ext cx="1000132" cy="3429000"/>
          </a:xfrm>
          <a:prstGeom prst="round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ZoneTexte 29"/>
          <p:cNvSpPr txBox="1"/>
          <p:nvPr/>
        </p:nvSpPr>
        <p:spPr>
          <a:xfrm>
            <a:off x="-32" y="-24"/>
            <a:ext cx="2500330" cy="18620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11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1" name="Rectangle à coins arrondis 30"/>
          <p:cNvSpPr/>
          <p:nvPr/>
        </p:nvSpPr>
        <p:spPr>
          <a:xfrm>
            <a:off x="1643042" y="1857364"/>
            <a:ext cx="1000132" cy="1571636"/>
          </a:xfrm>
          <a:prstGeom prst="roundRect">
            <a:avLst/>
          </a:prstGeom>
          <a:solidFill>
            <a:srgbClr val="00B0F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ZoneTexte 31"/>
          <p:cNvSpPr txBox="1"/>
          <p:nvPr/>
        </p:nvSpPr>
        <p:spPr>
          <a:xfrm>
            <a:off x="-32" y="-24"/>
            <a:ext cx="2500330" cy="18620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12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 cstate="print"/>
          <a:srcRect l="5555" t="57551" r="46280" b="2991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91445" y="2624477"/>
            <a:ext cx="7495331" cy="3044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714348" y="5340036"/>
            <a:ext cx="2000264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9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76</a:t>
            </a:r>
            <a:endParaRPr lang="fr-FR" sz="96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571736" y="5286388"/>
            <a:ext cx="2000264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9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12</a:t>
            </a:r>
            <a:endParaRPr lang="fr-FR" sz="96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85786" y="2643182"/>
            <a:ext cx="1214445" cy="29493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lèche courbée vers le bas 9"/>
          <p:cNvSpPr/>
          <p:nvPr/>
        </p:nvSpPr>
        <p:spPr>
          <a:xfrm>
            <a:off x="2000232" y="1928802"/>
            <a:ext cx="857256" cy="50006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643042" y="1000108"/>
            <a:ext cx="1419236" cy="11079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6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8</a:t>
            </a:r>
            <a:endParaRPr lang="fr-FR" sz="6600" b="1" dirty="0">
              <a:ln w="28575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2" name="Flèche courbée vers le bas 11"/>
          <p:cNvSpPr/>
          <p:nvPr/>
        </p:nvSpPr>
        <p:spPr>
          <a:xfrm>
            <a:off x="2714612" y="1928802"/>
            <a:ext cx="1071570" cy="500066"/>
          </a:xfrm>
          <a:prstGeom prst="curvedDownArrow">
            <a:avLst>
              <a:gd name="adj1" fmla="val 25000"/>
              <a:gd name="adj2" fmla="val 50000"/>
              <a:gd name="adj3" fmla="val 288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500298" y="963682"/>
            <a:ext cx="1419236" cy="11079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6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10</a:t>
            </a:r>
            <a:endParaRPr lang="fr-FR" sz="6600" b="1" dirty="0">
              <a:ln w="28575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4" name="Flèche courbée vers le bas 13"/>
          <p:cNvSpPr/>
          <p:nvPr/>
        </p:nvSpPr>
        <p:spPr>
          <a:xfrm>
            <a:off x="3714744" y="1857364"/>
            <a:ext cx="1071570" cy="500066"/>
          </a:xfrm>
          <a:prstGeom prst="curvedDownArrow">
            <a:avLst>
              <a:gd name="adj1" fmla="val 25000"/>
              <a:gd name="adj2" fmla="val 50000"/>
              <a:gd name="adj3" fmla="val 288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581392" y="928670"/>
            <a:ext cx="1419236" cy="11079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6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10</a:t>
            </a:r>
            <a:endParaRPr lang="fr-FR" sz="6600" b="1" dirty="0">
              <a:ln w="28575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6" name="Flèche courbée vers le bas 15"/>
          <p:cNvSpPr/>
          <p:nvPr/>
        </p:nvSpPr>
        <p:spPr>
          <a:xfrm>
            <a:off x="4643438" y="1857364"/>
            <a:ext cx="1071570" cy="500066"/>
          </a:xfrm>
          <a:prstGeom prst="curvedDownArrow">
            <a:avLst>
              <a:gd name="adj1" fmla="val 25000"/>
              <a:gd name="adj2" fmla="val 50000"/>
              <a:gd name="adj3" fmla="val 288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4510086" y="1000108"/>
            <a:ext cx="1419236" cy="11079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6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10</a:t>
            </a:r>
            <a:endParaRPr lang="fr-FR" sz="6600" b="1" dirty="0">
              <a:ln w="28575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8" name="Flèche courbée vers le bas 17"/>
          <p:cNvSpPr/>
          <p:nvPr/>
        </p:nvSpPr>
        <p:spPr>
          <a:xfrm>
            <a:off x="5715008" y="1857364"/>
            <a:ext cx="1071570" cy="500066"/>
          </a:xfrm>
          <a:prstGeom prst="curvedDownArrow">
            <a:avLst>
              <a:gd name="adj1" fmla="val 25000"/>
              <a:gd name="adj2" fmla="val 50000"/>
              <a:gd name="adj3" fmla="val 288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5581656" y="928670"/>
            <a:ext cx="1419236" cy="11079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6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10</a:t>
            </a:r>
            <a:endParaRPr lang="fr-FR" sz="6600" b="1" dirty="0">
              <a:ln w="28575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20" name="Flèche courbée vers le bas 19"/>
          <p:cNvSpPr/>
          <p:nvPr/>
        </p:nvSpPr>
        <p:spPr>
          <a:xfrm>
            <a:off x="6643702" y="1785926"/>
            <a:ext cx="1071570" cy="500066"/>
          </a:xfrm>
          <a:prstGeom prst="curvedDownArrow">
            <a:avLst>
              <a:gd name="adj1" fmla="val 25000"/>
              <a:gd name="adj2" fmla="val 50000"/>
              <a:gd name="adj3" fmla="val 288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6510350" y="928670"/>
            <a:ext cx="1419236" cy="11079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6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10</a:t>
            </a:r>
            <a:endParaRPr lang="fr-FR" sz="6600" b="1" dirty="0">
              <a:ln w="28575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22" name="Flèche courbée vers le bas 21"/>
          <p:cNvSpPr/>
          <p:nvPr/>
        </p:nvSpPr>
        <p:spPr>
          <a:xfrm>
            <a:off x="7643834" y="1857364"/>
            <a:ext cx="714380" cy="50006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7296168" y="928670"/>
            <a:ext cx="1419236" cy="11079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6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6</a:t>
            </a:r>
            <a:endParaRPr lang="fr-FR" sz="6600" b="1" dirty="0">
              <a:ln w="28575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mph" presetSubtype="0" autoRev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mph" presetSubtype="0" autoRev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7" grpId="1"/>
      <p:bldP spid="8" grpId="0"/>
      <p:bldP spid="8" grpId="1"/>
      <p:bldP spid="9" grpId="0" animBg="1"/>
      <p:bldP spid="10" grpId="0" animBg="1"/>
      <p:bldP spid="11" grpId="0" build="allAtOnce"/>
      <p:bldP spid="12" grpId="0" animBg="1"/>
      <p:bldP spid="13" grpId="0"/>
      <p:bldP spid="14" grpId="0" animBg="1"/>
      <p:bldP spid="15" grpId="0"/>
      <p:bldP spid="16" grpId="0" animBg="1"/>
      <p:bldP spid="17" grpId="0"/>
      <p:bldP spid="18" grpId="0" animBg="1"/>
      <p:bldP spid="19" grpId="0"/>
      <p:bldP spid="20" grpId="0" animBg="1"/>
      <p:bldP spid="21" grpId="0"/>
      <p:bldP spid="22" grpId="0" animBg="1"/>
      <p:bldP spid="2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 cstate="print"/>
          <a:srcRect l="5555" t="57551" r="46280" b="2991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91445" y="2624477"/>
            <a:ext cx="7495331" cy="3044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714348" y="5340036"/>
            <a:ext cx="2000264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9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76</a:t>
            </a:r>
            <a:endParaRPr lang="fr-FR" sz="96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571736" y="5286388"/>
            <a:ext cx="2000264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9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12</a:t>
            </a:r>
            <a:endParaRPr lang="fr-FR" sz="96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85786" y="2643182"/>
            <a:ext cx="1214445" cy="29493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lèche courbée vers le bas 9"/>
          <p:cNvSpPr/>
          <p:nvPr/>
        </p:nvSpPr>
        <p:spPr>
          <a:xfrm>
            <a:off x="2000232" y="1928802"/>
            <a:ext cx="857256" cy="50006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643042" y="1000108"/>
            <a:ext cx="1419236" cy="11079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6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8</a:t>
            </a:r>
            <a:endParaRPr lang="fr-FR" sz="6600" b="1" dirty="0">
              <a:ln w="28575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2" name="Flèche courbée vers le bas 11"/>
          <p:cNvSpPr/>
          <p:nvPr/>
        </p:nvSpPr>
        <p:spPr>
          <a:xfrm>
            <a:off x="2714612" y="1928802"/>
            <a:ext cx="1071570" cy="500066"/>
          </a:xfrm>
          <a:prstGeom prst="curvedDownArrow">
            <a:avLst>
              <a:gd name="adj1" fmla="val 25000"/>
              <a:gd name="adj2" fmla="val 50000"/>
              <a:gd name="adj3" fmla="val 288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500298" y="963682"/>
            <a:ext cx="1419236" cy="11079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6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10</a:t>
            </a:r>
            <a:endParaRPr lang="fr-FR" sz="6600" b="1" dirty="0">
              <a:ln w="28575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4" name="Flèche courbée vers le bas 13"/>
          <p:cNvSpPr/>
          <p:nvPr/>
        </p:nvSpPr>
        <p:spPr>
          <a:xfrm>
            <a:off x="3714744" y="1857364"/>
            <a:ext cx="1071570" cy="500066"/>
          </a:xfrm>
          <a:prstGeom prst="curvedDownArrow">
            <a:avLst>
              <a:gd name="adj1" fmla="val 25000"/>
              <a:gd name="adj2" fmla="val 50000"/>
              <a:gd name="adj3" fmla="val 288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581392" y="928670"/>
            <a:ext cx="1419236" cy="11079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6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10</a:t>
            </a:r>
            <a:endParaRPr lang="fr-FR" sz="6600" b="1" dirty="0">
              <a:ln w="28575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6" name="Flèche courbée vers le bas 15"/>
          <p:cNvSpPr/>
          <p:nvPr/>
        </p:nvSpPr>
        <p:spPr>
          <a:xfrm>
            <a:off x="4643438" y="1857364"/>
            <a:ext cx="1071570" cy="500066"/>
          </a:xfrm>
          <a:prstGeom prst="curvedDownArrow">
            <a:avLst>
              <a:gd name="adj1" fmla="val 25000"/>
              <a:gd name="adj2" fmla="val 50000"/>
              <a:gd name="adj3" fmla="val 288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4510086" y="1000108"/>
            <a:ext cx="1419236" cy="11079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6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10</a:t>
            </a:r>
            <a:endParaRPr lang="fr-FR" sz="6600" b="1" dirty="0">
              <a:ln w="28575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8" name="Flèche courbée vers le bas 17"/>
          <p:cNvSpPr/>
          <p:nvPr/>
        </p:nvSpPr>
        <p:spPr>
          <a:xfrm>
            <a:off x="5715008" y="1857364"/>
            <a:ext cx="1071570" cy="500066"/>
          </a:xfrm>
          <a:prstGeom prst="curvedDownArrow">
            <a:avLst>
              <a:gd name="adj1" fmla="val 25000"/>
              <a:gd name="adj2" fmla="val 50000"/>
              <a:gd name="adj3" fmla="val 288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5581656" y="928670"/>
            <a:ext cx="1419236" cy="11079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6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10</a:t>
            </a:r>
            <a:endParaRPr lang="fr-FR" sz="6600" b="1" dirty="0">
              <a:ln w="28575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20" name="Flèche courbée vers le bas 19"/>
          <p:cNvSpPr/>
          <p:nvPr/>
        </p:nvSpPr>
        <p:spPr>
          <a:xfrm>
            <a:off x="6643702" y="1785926"/>
            <a:ext cx="1071570" cy="500066"/>
          </a:xfrm>
          <a:prstGeom prst="curvedDownArrow">
            <a:avLst>
              <a:gd name="adj1" fmla="val 25000"/>
              <a:gd name="adj2" fmla="val 50000"/>
              <a:gd name="adj3" fmla="val 288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6510350" y="928670"/>
            <a:ext cx="1419236" cy="11079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6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10</a:t>
            </a:r>
            <a:endParaRPr lang="fr-FR" sz="6600" b="1" dirty="0">
              <a:ln w="28575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22" name="Flèche courbée vers le bas 21"/>
          <p:cNvSpPr/>
          <p:nvPr/>
        </p:nvSpPr>
        <p:spPr>
          <a:xfrm>
            <a:off x="7643834" y="1857364"/>
            <a:ext cx="714380" cy="50006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7296168" y="928670"/>
            <a:ext cx="1419236" cy="11079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6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6</a:t>
            </a:r>
            <a:endParaRPr lang="fr-FR" sz="6600" b="1" dirty="0">
              <a:ln w="28575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4500562" y="5286388"/>
            <a:ext cx="2000264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9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</a:t>
            </a:r>
            <a:endParaRPr lang="fr-FR" sz="96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4429124" y="5286388"/>
            <a:ext cx="2000264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9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18</a:t>
            </a:r>
            <a:endParaRPr lang="fr-FR" sz="96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4429124" y="5286388"/>
            <a:ext cx="2000264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9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28</a:t>
            </a:r>
            <a:endParaRPr lang="fr-FR" sz="96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4429124" y="5286388"/>
            <a:ext cx="2000264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9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38</a:t>
            </a:r>
            <a:endParaRPr lang="fr-FR" sz="96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4429124" y="5357826"/>
            <a:ext cx="2000264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9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48</a:t>
            </a:r>
            <a:endParaRPr lang="fr-FR" sz="96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4357686" y="5357826"/>
            <a:ext cx="2000264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9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58</a:t>
            </a:r>
            <a:endParaRPr lang="fr-FR" sz="96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4429124" y="5357826"/>
            <a:ext cx="2000264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9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64</a:t>
            </a:r>
            <a:endParaRPr lang="fr-FR" sz="96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autoRev="1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>
                                      <p:cBhvr>
                                        <p:cTn id="7" dur="500" autoRev="1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0" dur="500" autoRev="1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>
                                      <p:cBhvr>
                                        <p:cTn id="21" dur="500" autoRev="1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2" dur="500" autoRev="1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autoRev="1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4" dur="500" autoRev="1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>
                                      <p:cBhvr>
                                        <p:cTn id="35" dur="500" autoRev="1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6" dur="500" autoRev="1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autoRev="1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8" dur="500" autoRev="1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>
                                      <p:cBhvr>
                                        <p:cTn id="49" dur="500" autoRev="1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0" dur="500" autoRev="1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autoRev="1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2" dur="500" autoRev="1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>
                                      <p:cBhvr>
                                        <p:cTn id="63" dur="500" autoRev="1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4" dur="500" autoRev="1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500" autoRev="1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6" dur="500" autoRev="1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>
                                      <p:cBhvr>
                                        <p:cTn id="77" dur="500" autoRev="1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8" dur="500" autoRev="1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500" autoRev="1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0" dur="500" autoRev="1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>
                                      <p:cBhvr>
                                        <p:cTn id="91" dur="500" autoRev="1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92" dur="500" autoRev="1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500" autoRev="1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" decel="100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" decel="100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" decel="100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00" decel="100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" decel="100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" decel="100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200" decel="100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200" decel="100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200" decel="100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200" decel="100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200" decel="100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200" decel="100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200" decel="100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200" decel="100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3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200" decel="100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200" decel="100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3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200" decel="100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200" decel="100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3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200" decel="100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200" decel="100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3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200" decel="100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200" decel="100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3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200" decel="100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200" decel="100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3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200" decel="100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200" decel="100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3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200" decel="100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200" decel="100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1" build="p"/>
      <p:bldP spid="11" grpId="2" build="allAtOnce"/>
      <p:bldP spid="12" grpId="0" animBg="1"/>
      <p:bldP spid="13" grpId="0" build="p"/>
      <p:bldP spid="13" grpId="1" build="allAtOnce"/>
      <p:bldP spid="14" grpId="0" animBg="1"/>
      <p:bldP spid="15" grpId="0" build="p"/>
      <p:bldP spid="15" grpId="1" build="allAtOnce"/>
      <p:bldP spid="16" grpId="0" animBg="1"/>
      <p:bldP spid="17" grpId="0" build="p"/>
      <p:bldP spid="17" grpId="1" build="allAtOnce"/>
      <p:bldP spid="18" grpId="0" animBg="1"/>
      <p:bldP spid="19" grpId="0" build="p"/>
      <p:bldP spid="19" grpId="1" build="allAtOnce"/>
      <p:bldP spid="20" grpId="0" animBg="1"/>
      <p:bldP spid="21" grpId="0" build="p"/>
      <p:bldP spid="21" grpId="1" build="allAtOnce"/>
      <p:bldP spid="22" grpId="0" animBg="1"/>
      <p:bldP spid="23" grpId="0" build="p"/>
      <p:bldP spid="23" grpId="1" build="allAtOnce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 cstate="print"/>
          <a:srcRect l="6944" t="70833" b="1145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 cstate="print"/>
          <a:srcRect l="32389" t="76539" r="4225" b="14061"/>
          <a:stretch>
            <a:fillRect/>
          </a:stretch>
        </p:blipFill>
        <p:spPr>
          <a:xfrm>
            <a:off x="0" y="0"/>
            <a:ext cx="9144000" cy="4357694"/>
          </a:xfrm>
          <a:prstGeom prst="rect">
            <a:avLst/>
          </a:prstGeom>
        </p:spPr>
      </p:pic>
      <p:pic>
        <p:nvPicPr>
          <p:cNvPr id="5" name="Image 4" descr="ق2 فضاء _0.tmp"/>
          <p:cNvPicPr>
            <a:picLocks noChangeAspect="1"/>
          </p:cNvPicPr>
          <p:nvPr/>
        </p:nvPicPr>
        <p:blipFill>
          <a:blip r:embed="rId2" cstate="print"/>
          <a:srcRect l="7628" t="78889" r="67611" b="15628"/>
          <a:stretch>
            <a:fillRect/>
          </a:stretch>
        </p:blipFill>
        <p:spPr>
          <a:xfrm>
            <a:off x="0" y="4357670"/>
            <a:ext cx="9144000" cy="2500330"/>
          </a:xfrm>
          <a:prstGeom prst="rect">
            <a:avLst/>
          </a:prstGeom>
        </p:spPr>
      </p:pic>
      <p:pic>
        <p:nvPicPr>
          <p:cNvPr id="6" name="Image 5" descr="ق2 فضاء _0.tmp"/>
          <p:cNvPicPr>
            <a:picLocks noChangeAspect="1"/>
          </p:cNvPicPr>
          <p:nvPr/>
        </p:nvPicPr>
        <p:blipFill>
          <a:blip r:embed="rId2" cstate="print"/>
          <a:srcRect l="70454" t="81141" r="18156" b="14544"/>
          <a:stretch>
            <a:fillRect/>
          </a:stretch>
        </p:blipFill>
        <p:spPr>
          <a:xfrm>
            <a:off x="5429256" y="2214554"/>
            <a:ext cx="1643074" cy="2000264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-71470" y="4929198"/>
            <a:ext cx="2857520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100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10" name="Image 9" descr="ق2 فضاء _0.tmp"/>
          <p:cNvPicPr>
            <a:picLocks noChangeAspect="1"/>
          </p:cNvPicPr>
          <p:nvPr/>
        </p:nvPicPr>
        <p:blipFill>
          <a:blip r:embed="rId2" cstate="print"/>
          <a:srcRect l="59064" t="81603" r="30041" b="14544"/>
          <a:stretch>
            <a:fillRect/>
          </a:stretch>
        </p:blipFill>
        <p:spPr>
          <a:xfrm>
            <a:off x="3786182" y="2357430"/>
            <a:ext cx="1571636" cy="1785950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-71470" y="5000636"/>
            <a:ext cx="2857520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150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12" name="Image 11" descr="ق2 فضاء _0.tmp"/>
          <p:cNvPicPr>
            <a:picLocks noChangeAspect="1"/>
          </p:cNvPicPr>
          <p:nvPr/>
        </p:nvPicPr>
        <p:blipFill>
          <a:blip r:embed="rId2" cstate="print"/>
          <a:srcRect l="47674" t="81603" r="40441" b="14544"/>
          <a:stretch>
            <a:fillRect/>
          </a:stretch>
        </p:blipFill>
        <p:spPr>
          <a:xfrm>
            <a:off x="2285984" y="2357430"/>
            <a:ext cx="1714512" cy="1785950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>
          <a:xfrm>
            <a:off x="-71470" y="5000636"/>
            <a:ext cx="2857520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170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286480" y="1928802"/>
            <a:ext cx="2857520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152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mp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mp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1.85185E-6 L -0.35156 0.41921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6" y="2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3" grpId="0"/>
      <p:bldP spid="14" grpId="0"/>
      <p:bldP spid="14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 cstate="print"/>
          <a:srcRect l="32389" t="76539" r="4225" b="14061"/>
          <a:stretch>
            <a:fillRect/>
          </a:stretch>
        </p:blipFill>
        <p:spPr>
          <a:xfrm>
            <a:off x="0" y="0"/>
            <a:ext cx="9144000" cy="4357694"/>
          </a:xfrm>
          <a:prstGeom prst="rect">
            <a:avLst/>
          </a:prstGeom>
        </p:spPr>
      </p:pic>
      <p:pic>
        <p:nvPicPr>
          <p:cNvPr id="5" name="Image 4" descr="ق2 فضاء _0.tmp"/>
          <p:cNvPicPr>
            <a:picLocks noChangeAspect="1"/>
          </p:cNvPicPr>
          <p:nvPr/>
        </p:nvPicPr>
        <p:blipFill>
          <a:blip r:embed="rId2" cstate="print"/>
          <a:srcRect l="7628" t="78889" r="67611" b="15628"/>
          <a:stretch>
            <a:fillRect/>
          </a:stretch>
        </p:blipFill>
        <p:spPr>
          <a:xfrm>
            <a:off x="0" y="4357670"/>
            <a:ext cx="9144000" cy="2500330"/>
          </a:xfrm>
          <a:prstGeom prst="rect">
            <a:avLst/>
          </a:prstGeom>
        </p:spPr>
      </p:pic>
      <p:pic>
        <p:nvPicPr>
          <p:cNvPr id="6" name="Image 5" descr="ق2 فضاء _0.tmp"/>
          <p:cNvPicPr>
            <a:picLocks noChangeAspect="1"/>
          </p:cNvPicPr>
          <p:nvPr/>
        </p:nvPicPr>
        <p:blipFill>
          <a:blip r:embed="rId2" cstate="print"/>
          <a:srcRect l="70454" t="81141" r="18156" b="14544"/>
          <a:stretch>
            <a:fillRect/>
          </a:stretch>
        </p:blipFill>
        <p:spPr>
          <a:xfrm>
            <a:off x="5429256" y="2214554"/>
            <a:ext cx="1643074" cy="2000264"/>
          </a:xfrm>
          <a:prstGeom prst="rect">
            <a:avLst/>
          </a:prstGeom>
        </p:spPr>
      </p:pic>
      <p:pic>
        <p:nvPicPr>
          <p:cNvPr id="10" name="Image 9" descr="ق2 فضاء _0.tmp"/>
          <p:cNvPicPr>
            <a:picLocks noChangeAspect="1"/>
          </p:cNvPicPr>
          <p:nvPr/>
        </p:nvPicPr>
        <p:blipFill>
          <a:blip r:embed="rId2" cstate="print"/>
          <a:srcRect l="59064" t="81603" r="30041" b="14544"/>
          <a:stretch>
            <a:fillRect/>
          </a:stretch>
        </p:blipFill>
        <p:spPr>
          <a:xfrm>
            <a:off x="3786182" y="2357430"/>
            <a:ext cx="1571636" cy="1785950"/>
          </a:xfrm>
          <a:prstGeom prst="rect">
            <a:avLst/>
          </a:prstGeom>
        </p:spPr>
      </p:pic>
      <p:pic>
        <p:nvPicPr>
          <p:cNvPr id="12" name="Image 11" descr="ق2 فضاء _0.tmp"/>
          <p:cNvPicPr>
            <a:picLocks noChangeAspect="1"/>
          </p:cNvPicPr>
          <p:nvPr/>
        </p:nvPicPr>
        <p:blipFill>
          <a:blip r:embed="rId2" cstate="print"/>
          <a:srcRect l="47674" t="81603" r="40441" b="14544"/>
          <a:stretch>
            <a:fillRect/>
          </a:stretch>
        </p:blipFill>
        <p:spPr>
          <a:xfrm>
            <a:off x="2285984" y="2357430"/>
            <a:ext cx="1714512" cy="1785950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>
          <a:xfrm>
            <a:off x="0" y="4995952"/>
            <a:ext cx="2857520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170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3214678" y="4714884"/>
            <a:ext cx="2857520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152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15" name="Image 14" descr="ق2 فضاء _0.tmp"/>
          <p:cNvPicPr>
            <a:picLocks noChangeAspect="1"/>
          </p:cNvPicPr>
          <p:nvPr/>
        </p:nvPicPr>
        <p:blipFill>
          <a:blip r:embed="rId2" cstate="print"/>
          <a:srcRect l="8980" t="59771" r="74596" b="36312"/>
          <a:stretch>
            <a:fillRect/>
          </a:stretch>
        </p:blipFill>
        <p:spPr>
          <a:xfrm>
            <a:off x="0" y="0"/>
            <a:ext cx="9144000" cy="2143140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5286380" y="-71462"/>
            <a:ext cx="2081258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5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170</a:t>
            </a:r>
            <a:endParaRPr lang="fr-FR" sz="54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-571536" y="-142900"/>
            <a:ext cx="2081258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5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152</a:t>
            </a:r>
            <a:endParaRPr lang="fr-FR" sz="54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071539" y="1428737"/>
            <a:ext cx="5143536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2285984" y="-71462"/>
            <a:ext cx="2081258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5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160</a:t>
            </a:r>
            <a:endParaRPr lang="fr-FR" sz="54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1" name="Demi-tour 20"/>
          <p:cNvSpPr/>
          <p:nvPr/>
        </p:nvSpPr>
        <p:spPr>
          <a:xfrm flipH="1">
            <a:off x="3143240" y="714356"/>
            <a:ext cx="3143272" cy="714380"/>
          </a:xfrm>
          <a:prstGeom prst="utur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-71470" y="2500306"/>
            <a:ext cx="2857520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10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3" name="Demi-tour 22"/>
          <p:cNvSpPr/>
          <p:nvPr/>
        </p:nvSpPr>
        <p:spPr>
          <a:xfrm flipH="1">
            <a:off x="857224" y="642918"/>
            <a:ext cx="2571768" cy="714380"/>
          </a:xfrm>
          <a:prstGeom prst="uturn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-71470" y="2500306"/>
            <a:ext cx="2857520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18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3071802" y="270197"/>
            <a:ext cx="285752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10</a:t>
            </a:r>
            <a:endParaRPr lang="fr-FR" sz="6000" b="1" dirty="0">
              <a:ln w="28575"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714348" y="198759"/>
            <a:ext cx="285752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60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8</a:t>
            </a:r>
            <a:endParaRPr lang="fr-FR" sz="6000" b="1" dirty="0">
              <a:ln w="28575"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6286512" y="4781662"/>
            <a:ext cx="2857520" cy="1862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18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" decel="100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" decel="100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" decel="100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" decel="100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" decel="100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" decel="100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" decel="100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" decel="100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" decel="100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" decel="100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" decel="100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" decel="100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00" decel="100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00" decel="100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3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00" decel="100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200" decel="100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200" decel="100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200" decel="100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6" grpId="1"/>
      <p:bldP spid="17" grpId="0"/>
      <p:bldP spid="17" grpId="1"/>
      <p:bldP spid="18" grpId="0" animBg="1"/>
      <p:bldP spid="18" grpId="1" animBg="1"/>
      <p:bldP spid="19" grpId="0"/>
      <p:bldP spid="19" grpId="1"/>
      <p:bldP spid="21" grpId="0" animBg="1"/>
      <p:bldP spid="21" grpId="1" animBg="1"/>
      <p:bldP spid="22" grpId="0"/>
      <p:bldP spid="23" grpId="0" animBg="1"/>
      <p:bldP spid="23" grpId="1" animBg="1"/>
      <p:bldP spid="24" grpId="0"/>
      <p:bldP spid="25" grpId="0"/>
      <p:bldP spid="25" grpId="1"/>
      <p:bldP spid="26" grpId="0"/>
      <p:bldP spid="26" grpId="1"/>
      <p:bldP spid="2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 cstate="print"/>
          <a:srcRect l="6944" t="13107" r="2777" b="6875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 cstate="print"/>
          <a:srcRect l="49968" t="17265" r="12651" b="69695"/>
          <a:stretch>
            <a:fillRect/>
          </a:stretch>
        </p:blipFill>
        <p:spPr>
          <a:xfrm>
            <a:off x="4357686" y="0"/>
            <a:ext cx="4786314" cy="6858000"/>
          </a:xfrm>
          <a:prstGeom prst="rect">
            <a:avLst/>
          </a:prstGeom>
        </p:spPr>
      </p:pic>
      <p:pic>
        <p:nvPicPr>
          <p:cNvPr id="5" name="Image 4" descr="ق2 فضاء _0.tmp"/>
          <p:cNvPicPr>
            <a:picLocks noChangeAspect="1"/>
          </p:cNvPicPr>
          <p:nvPr/>
        </p:nvPicPr>
        <p:blipFill>
          <a:blip r:embed="rId2" cstate="print"/>
          <a:srcRect l="8260" t="13649" r="51537" b="68750"/>
          <a:stretch>
            <a:fillRect/>
          </a:stretch>
        </p:blipFill>
        <p:spPr>
          <a:xfrm>
            <a:off x="0" y="0"/>
            <a:ext cx="4500562" cy="6653234"/>
          </a:xfrm>
          <a:prstGeom prst="rect">
            <a:avLst/>
          </a:prstGeom>
        </p:spPr>
      </p:pic>
      <p:sp>
        <p:nvSpPr>
          <p:cNvPr id="6" name="Ellipse 5"/>
          <p:cNvSpPr/>
          <p:nvPr/>
        </p:nvSpPr>
        <p:spPr>
          <a:xfrm>
            <a:off x="357158" y="357166"/>
            <a:ext cx="3571900" cy="407196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500034" y="4143380"/>
            <a:ext cx="785818" cy="24288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3500430" y="3857628"/>
            <a:ext cx="785818" cy="25717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9" descr="ق2 فضاء _0.tmp"/>
          <p:cNvPicPr>
            <a:picLocks noChangeAspect="1"/>
          </p:cNvPicPr>
          <p:nvPr/>
        </p:nvPicPr>
        <p:blipFill>
          <a:blip r:embed="rId2" cstate="print"/>
          <a:srcRect l="11451" t="14972" r="71957" b="75201"/>
          <a:stretch>
            <a:fillRect/>
          </a:stretch>
        </p:blipFill>
        <p:spPr>
          <a:xfrm>
            <a:off x="357158" y="500042"/>
            <a:ext cx="1857388" cy="3714776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785918" y="4500570"/>
            <a:ext cx="785818" cy="20812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5357818" y="5340036"/>
            <a:ext cx="2000264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17</a:t>
            </a:r>
            <a:endParaRPr lang="fr-FR" sz="8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decel="10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decel="100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1" grpId="0" animBg="1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 cstate="print"/>
          <a:srcRect l="49968" t="17265" r="12651" b="69695"/>
          <a:stretch>
            <a:fillRect/>
          </a:stretch>
        </p:blipFill>
        <p:spPr>
          <a:xfrm>
            <a:off x="4357686" y="0"/>
            <a:ext cx="4786314" cy="6858000"/>
          </a:xfrm>
          <a:prstGeom prst="rect">
            <a:avLst/>
          </a:prstGeom>
        </p:spPr>
      </p:pic>
      <p:pic>
        <p:nvPicPr>
          <p:cNvPr id="5" name="Image 4" descr="ق2 فضاء _0.tmp"/>
          <p:cNvPicPr>
            <a:picLocks noChangeAspect="1"/>
          </p:cNvPicPr>
          <p:nvPr/>
        </p:nvPicPr>
        <p:blipFill>
          <a:blip r:embed="rId2" cstate="print"/>
          <a:srcRect l="8260" t="13649" r="51537" b="68750"/>
          <a:stretch>
            <a:fillRect/>
          </a:stretch>
        </p:blipFill>
        <p:spPr>
          <a:xfrm>
            <a:off x="0" y="0"/>
            <a:ext cx="4500562" cy="6653234"/>
          </a:xfrm>
          <a:prstGeom prst="rect">
            <a:avLst/>
          </a:prstGeom>
        </p:spPr>
      </p:pic>
      <p:sp>
        <p:nvSpPr>
          <p:cNvPr id="6" name="Ellipse 5"/>
          <p:cNvSpPr/>
          <p:nvPr/>
        </p:nvSpPr>
        <p:spPr>
          <a:xfrm>
            <a:off x="357158" y="214290"/>
            <a:ext cx="3571900" cy="421484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500034" y="4143380"/>
            <a:ext cx="785818" cy="24288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1785918" y="4500570"/>
            <a:ext cx="785818" cy="20812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5357818" y="5340036"/>
            <a:ext cx="2000264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17</a:t>
            </a:r>
            <a:endParaRPr lang="fr-FR" sz="8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4" name="Organigramme : Connecteur 13"/>
          <p:cNvSpPr/>
          <p:nvPr/>
        </p:nvSpPr>
        <p:spPr>
          <a:xfrm>
            <a:off x="500034" y="2143116"/>
            <a:ext cx="285752" cy="35719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Organigramme : Connecteur 14"/>
          <p:cNvSpPr/>
          <p:nvPr/>
        </p:nvSpPr>
        <p:spPr>
          <a:xfrm>
            <a:off x="652434" y="1643050"/>
            <a:ext cx="285752" cy="35719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Organigramme : Connecteur 15"/>
          <p:cNvSpPr/>
          <p:nvPr/>
        </p:nvSpPr>
        <p:spPr>
          <a:xfrm>
            <a:off x="1071538" y="1643050"/>
            <a:ext cx="285752" cy="35719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Organigramme : Connecteur 16"/>
          <p:cNvSpPr/>
          <p:nvPr/>
        </p:nvSpPr>
        <p:spPr>
          <a:xfrm>
            <a:off x="1500166" y="1643050"/>
            <a:ext cx="285752" cy="35719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Organigramme : Connecteur 17"/>
          <p:cNvSpPr/>
          <p:nvPr/>
        </p:nvSpPr>
        <p:spPr>
          <a:xfrm>
            <a:off x="1928794" y="1643050"/>
            <a:ext cx="285752" cy="35719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Organigramme : Connecteur 18"/>
          <p:cNvSpPr/>
          <p:nvPr/>
        </p:nvSpPr>
        <p:spPr>
          <a:xfrm>
            <a:off x="652434" y="2714620"/>
            <a:ext cx="285752" cy="35719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Organigramme : Connecteur 19"/>
          <p:cNvSpPr/>
          <p:nvPr/>
        </p:nvSpPr>
        <p:spPr>
          <a:xfrm>
            <a:off x="1071538" y="2714620"/>
            <a:ext cx="285752" cy="35719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Organigramme : Connecteur 20"/>
          <p:cNvSpPr/>
          <p:nvPr/>
        </p:nvSpPr>
        <p:spPr>
          <a:xfrm>
            <a:off x="1571604" y="2714620"/>
            <a:ext cx="285752" cy="35719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Organigramme : Connecteur 21"/>
          <p:cNvSpPr/>
          <p:nvPr/>
        </p:nvSpPr>
        <p:spPr>
          <a:xfrm>
            <a:off x="2000232" y="2714620"/>
            <a:ext cx="285752" cy="35719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Organigramme : Connecteur 22"/>
          <p:cNvSpPr/>
          <p:nvPr/>
        </p:nvSpPr>
        <p:spPr>
          <a:xfrm>
            <a:off x="2285984" y="1643050"/>
            <a:ext cx="285752" cy="357190"/>
          </a:xfrm>
          <a:prstGeom prst="flowChartConnector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Organigramme : Connecteur 23"/>
          <p:cNvSpPr/>
          <p:nvPr/>
        </p:nvSpPr>
        <p:spPr>
          <a:xfrm>
            <a:off x="2643174" y="1643050"/>
            <a:ext cx="285752" cy="357190"/>
          </a:xfrm>
          <a:prstGeom prst="flowChartConnector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Organigramme : Connecteur 24"/>
          <p:cNvSpPr/>
          <p:nvPr/>
        </p:nvSpPr>
        <p:spPr>
          <a:xfrm>
            <a:off x="3000364" y="1643050"/>
            <a:ext cx="285752" cy="357190"/>
          </a:xfrm>
          <a:prstGeom prst="flowChartConnector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Organigramme : Connecteur 25"/>
          <p:cNvSpPr/>
          <p:nvPr/>
        </p:nvSpPr>
        <p:spPr>
          <a:xfrm>
            <a:off x="3357554" y="1643050"/>
            <a:ext cx="285752" cy="357190"/>
          </a:xfrm>
          <a:prstGeom prst="flowChartConnector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Organigramme : Connecteur 26"/>
          <p:cNvSpPr/>
          <p:nvPr/>
        </p:nvSpPr>
        <p:spPr>
          <a:xfrm>
            <a:off x="2357422" y="2714620"/>
            <a:ext cx="285752" cy="357190"/>
          </a:xfrm>
          <a:prstGeom prst="flowChartConnector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Organigramme : Connecteur 27"/>
          <p:cNvSpPr/>
          <p:nvPr/>
        </p:nvSpPr>
        <p:spPr>
          <a:xfrm>
            <a:off x="2714612" y="2714620"/>
            <a:ext cx="285752" cy="357190"/>
          </a:xfrm>
          <a:prstGeom prst="flowChartConnector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Organigramme : Connecteur 28"/>
          <p:cNvSpPr/>
          <p:nvPr/>
        </p:nvSpPr>
        <p:spPr>
          <a:xfrm>
            <a:off x="3143240" y="2714620"/>
            <a:ext cx="285752" cy="357190"/>
          </a:xfrm>
          <a:prstGeom prst="flowChartConnector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Organigramme : Connecteur 29"/>
          <p:cNvSpPr/>
          <p:nvPr/>
        </p:nvSpPr>
        <p:spPr>
          <a:xfrm>
            <a:off x="3500430" y="2714620"/>
            <a:ext cx="285752" cy="357190"/>
          </a:xfrm>
          <a:prstGeom prst="flowChartConnector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Légende encadrée 2 32"/>
          <p:cNvSpPr/>
          <p:nvPr/>
        </p:nvSpPr>
        <p:spPr>
          <a:xfrm>
            <a:off x="428596" y="1214422"/>
            <a:ext cx="1785950" cy="2143140"/>
          </a:xfrm>
          <a:prstGeom prst="borderCallout2">
            <a:avLst>
              <a:gd name="adj1" fmla="val 101497"/>
              <a:gd name="adj2" fmla="val 55750"/>
              <a:gd name="adj3" fmla="val 130587"/>
              <a:gd name="adj4" fmla="val 38985"/>
              <a:gd name="adj5" fmla="val 151934"/>
              <a:gd name="adj6" fmla="val 28648"/>
            </a:avLst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Légende encadrée 2 33"/>
          <p:cNvSpPr/>
          <p:nvPr/>
        </p:nvSpPr>
        <p:spPr>
          <a:xfrm>
            <a:off x="2143108" y="1366822"/>
            <a:ext cx="1785950" cy="2143140"/>
          </a:xfrm>
          <a:prstGeom prst="borderCallout2">
            <a:avLst>
              <a:gd name="adj1" fmla="val 100851"/>
              <a:gd name="adj2" fmla="val 80574"/>
              <a:gd name="adj3" fmla="val 139637"/>
              <a:gd name="adj4" fmla="val 83979"/>
              <a:gd name="adj5" fmla="val 179085"/>
              <a:gd name="adj6" fmla="val 99241"/>
            </a:avLst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3428992" y="3857628"/>
            <a:ext cx="785818" cy="25717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" decel="100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7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40" dur="250" autoRev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41" dur="250" autoRev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2" dur="250" autoRev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3" dur="250" autoRev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27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45" dur="250" autoRev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46" dur="250" autoRev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7" dur="250" autoRev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8" dur="250" autoRev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27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50" dur="250" autoRev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51" dur="250" autoRev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2" dur="250" autoRev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3" dur="250" autoRev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27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55" dur="250" autoRev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56" dur="250" autoRev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7" dur="250" autoRev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8" dur="250" autoRev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27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60" dur="25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61" dur="25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2" dur="25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3" dur="25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27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65" dur="250" autoRev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66" dur="250" autoRev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7" dur="250" autoRev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8" dur="250" autoRev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27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70" dur="250" autoRev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71" dur="250" autoRev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2" dur="250" autoRev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3" dur="250" autoRev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27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75" dur="250" autoRev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76" dur="250" autoRev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7" dur="250" autoRev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8" dur="250" autoRev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27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80" dur="250" autoRev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81" dur="250" autoRev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2" dur="250" autoRev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3" dur="250" autoRev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" decel="100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0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2" grpId="0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3" grpId="0" animBg="1"/>
      <p:bldP spid="34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 cstate="print"/>
          <a:srcRect l="49968" t="17265" r="12651" b="69695"/>
          <a:stretch>
            <a:fillRect/>
          </a:stretch>
        </p:blipFill>
        <p:spPr>
          <a:xfrm>
            <a:off x="4357686" y="0"/>
            <a:ext cx="4786314" cy="6858000"/>
          </a:xfrm>
          <a:prstGeom prst="rect">
            <a:avLst/>
          </a:prstGeom>
        </p:spPr>
      </p:pic>
      <p:pic>
        <p:nvPicPr>
          <p:cNvPr id="5" name="Image 4" descr="ق2 فضاء _0.tmp"/>
          <p:cNvPicPr>
            <a:picLocks noChangeAspect="1"/>
          </p:cNvPicPr>
          <p:nvPr/>
        </p:nvPicPr>
        <p:blipFill>
          <a:blip r:embed="rId2" cstate="print"/>
          <a:srcRect l="8260" t="13649" r="51537" b="68750"/>
          <a:stretch>
            <a:fillRect/>
          </a:stretch>
        </p:blipFill>
        <p:spPr>
          <a:xfrm>
            <a:off x="0" y="0"/>
            <a:ext cx="4500562" cy="6653234"/>
          </a:xfrm>
          <a:prstGeom prst="rect">
            <a:avLst/>
          </a:prstGeom>
        </p:spPr>
      </p:pic>
      <p:sp>
        <p:nvSpPr>
          <p:cNvPr id="6" name="Ellipse 5"/>
          <p:cNvSpPr/>
          <p:nvPr/>
        </p:nvSpPr>
        <p:spPr>
          <a:xfrm>
            <a:off x="357158" y="214290"/>
            <a:ext cx="3571900" cy="421484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5357818" y="5340036"/>
            <a:ext cx="2000264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17</a:t>
            </a:r>
            <a:endParaRPr lang="fr-FR" sz="8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4" name="Organigramme : Connecteur 13"/>
          <p:cNvSpPr/>
          <p:nvPr/>
        </p:nvSpPr>
        <p:spPr>
          <a:xfrm>
            <a:off x="500034" y="2143116"/>
            <a:ext cx="285752" cy="35719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Organigramme : Connecteur 14"/>
          <p:cNvSpPr/>
          <p:nvPr/>
        </p:nvSpPr>
        <p:spPr>
          <a:xfrm>
            <a:off x="652434" y="1643050"/>
            <a:ext cx="285752" cy="35719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Organigramme : Connecteur 15"/>
          <p:cNvSpPr/>
          <p:nvPr/>
        </p:nvSpPr>
        <p:spPr>
          <a:xfrm>
            <a:off x="1071538" y="1643050"/>
            <a:ext cx="285752" cy="35719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Organigramme : Connecteur 16"/>
          <p:cNvSpPr/>
          <p:nvPr/>
        </p:nvSpPr>
        <p:spPr>
          <a:xfrm>
            <a:off x="1500166" y="1643050"/>
            <a:ext cx="285752" cy="35719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Organigramme : Connecteur 17"/>
          <p:cNvSpPr/>
          <p:nvPr/>
        </p:nvSpPr>
        <p:spPr>
          <a:xfrm>
            <a:off x="1928794" y="1643050"/>
            <a:ext cx="285752" cy="35719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Organigramme : Connecteur 18"/>
          <p:cNvSpPr/>
          <p:nvPr/>
        </p:nvSpPr>
        <p:spPr>
          <a:xfrm>
            <a:off x="652434" y="2714620"/>
            <a:ext cx="285752" cy="35719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Organigramme : Connecteur 19"/>
          <p:cNvSpPr/>
          <p:nvPr/>
        </p:nvSpPr>
        <p:spPr>
          <a:xfrm>
            <a:off x="1071538" y="2714620"/>
            <a:ext cx="285752" cy="35719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Organigramme : Connecteur 20"/>
          <p:cNvSpPr/>
          <p:nvPr/>
        </p:nvSpPr>
        <p:spPr>
          <a:xfrm>
            <a:off x="1571604" y="2714620"/>
            <a:ext cx="285752" cy="35719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Organigramme : Connecteur 21"/>
          <p:cNvSpPr/>
          <p:nvPr/>
        </p:nvSpPr>
        <p:spPr>
          <a:xfrm>
            <a:off x="2000232" y="2714620"/>
            <a:ext cx="285752" cy="35719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Organigramme : Connecteur 22"/>
          <p:cNvSpPr/>
          <p:nvPr/>
        </p:nvSpPr>
        <p:spPr>
          <a:xfrm>
            <a:off x="2285984" y="1643050"/>
            <a:ext cx="285752" cy="357190"/>
          </a:xfrm>
          <a:prstGeom prst="flowChartConnector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Légende encadrée 2 32"/>
          <p:cNvSpPr/>
          <p:nvPr/>
        </p:nvSpPr>
        <p:spPr>
          <a:xfrm>
            <a:off x="428596" y="1214422"/>
            <a:ext cx="1785950" cy="2143140"/>
          </a:xfrm>
          <a:prstGeom prst="borderCallout2">
            <a:avLst>
              <a:gd name="adj1" fmla="val 101497"/>
              <a:gd name="adj2" fmla="val 55750"/>
              <a:gd name="adj3" fmla="val 130587"/>
              <a:gd name="adj4" fmla="val 36658"/>
              <a:gd name="adj5" fmla="val 184904"/>
              <a:gd name="adj6" fmla="val 20891"/>
            </a:avLst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Légende encadrée 2 33"/>
          <p:cNvSpPr/>
          <p:nvPr/>
        </p:nvSpPr>
        <p:spPr>
          <a:xfrm>
            <a:off x="2285984" y="1366822"/>
            <a:ext cx="1643074" cy="2143140"/>
          </a:xfrm>
          <a:prstGeom prst="borderCallout2">
            <a:avLst>
              <a:gd name="adj1" fmla="val 100851"/>
              <a:gd name="adj2" fmla="val 74672"/>
              <a:gd name="adj3" fmla="val 139637"/>
              <a:gd name="adj4" fmla="val 83979"/>
              <a:gd name="adj5" fmla="val 179085"/>
              <a:gd name="adj6" fmla="val 99241"/>
            </a:avLst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ZoneTexte 30"/>
          <p:cNvSpPr txBox="1"/>
          <p:nvPr/>
        </p:nvSpPr>
        <p:spPr>
          <a:xfrm>
            <a:off x="2928926" y="5072074"/>
            <a:ext cx="2000264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</a:t>
            </a:r>
            <a:endParaRPr lang="fr-FR" sz="8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2" name="Organigramme : Connecteur 31"/>
          <p:cNvSpPr/>
          <p:nvPr/>
        </p:nvSpPr>
        <p:spPr>
          <a:xfrm>
            <a:off x="2714612" y="1643050"/>
            <a:ext cx="285752" cy="357190"/>
          </a:xfrm>
          <a:prstGeom prst="flowChartConnector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ZoneTexte 34"/>
          <p:cNvSpPr txBox="1"/>
          <p:nvPr/>
        </p:nvSpPr>
        <p:spPr>
          <a:xfrm>
            <a:off x="2928926" y="5143512"/>
            <a:ext cx="2000264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8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6" name="Organigramme : Connecteur 35"/>
          <p:cNvSpPr/>
          <p:nvPr/>
        </p:nvSpPr>
        <p:spPr>
          <a:xfrm>
            <a:off x="3143240" y="1643050"/>
            <a:ext cx="285752" cy="357190"/>
          </a:xfrm>
          <a:prstGeom prst="flowChartConnector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ZoneTexte 36"/>
          <p:cNvSpPr txBox="1"/>
          <p:nvPr/>
        </p:nvSpPr>
        <p:spPr>
          <a:xfrm>
            <a:off x="2928926" y="5143512"/>
            <a:ext cx="2000264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3</a:t>
            </a:r>
            <a:endParaRPr lang="fr-FR" sz="8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8" name="Organigramme : Connecteur 37"/>
          <p:cNvSpPr/>
          <p:nvPr/>
        </p:nvSpPr>
        <p:spPr>
          <a:xfrm>
            <a:off x="3571868" y="1643050"/>
            <a:ext cx="285752" cy="357190"/>
          </a:xfrm>
          <a:prstGeom prst="flowChartConnector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ZoneTexte 38"/>
          <p:cNvSpPr txBox="1"/>
          <p:nvPr/>
        </p:nvSpPr>
        <p:spPr>
          <a:xfrm>
            <a:off x="2928926" y="5143512"/>
            <a:ext cx="2000264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</a:t>
            </a:r>
            <a:endParaRPr lang="fr-FR" sz="8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40" name="Organigramme : Connecteur 39"/>
          <p:cNvSpPr/>
          <p:nvPr/>
        </p:nvSpPr>
        <p:spPr>
          <a:xfrm>
            <a:off x="2428860" y="2714620"/>
            <a:ext cx="285752" cy="357190"/>
          </a:xfrm>
          <a:prstGeom prst="flowChartConnector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ZoneTexte 40"/>
          <p:cNvSpPr txBox="1"/>
          <p:nvPr/>
        </p:nvSpPr>
        <p:spPr>
          <a:xfrm>
            <a:off x="2928926" y="5143512"/>
            <a:ext cx="2000264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8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42" name="Organigramme : Connecteur 41"/>
          <p:cNvSpPr/>
          <p:nvPr/>
        </p:nvSpPr>
        <p:spPr>
          <a:xfrm>
            <a:off x="2786050" y="2714620"/>
            <a:ext cx="285752" cy="357190"/>
          </a:xfrm>
          <a:prstGeom prst="flowChartConnector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ZoneTexte 42"/>
          <p:cNvSpPr txBox="1"/>
          <p:nvPr/>
        </p:nvSpPr>
        <p:spPr>
          <a:xfrm>
            <a:off x="2928926" y="5143512"/>
            <a:ext cx="2000264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</a:t>
            </a:r>
            <a:endParaRPr lang="fr-FR" sz="8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44" name="Organigramme : Connecteur 43"/>
          <p:cNvSpPr/>
          <p:nvPr/>
        </p:nvSpPr>
        <p:spPr>
          <a:xfrm>
            <a:off x="3214678" y="2714620"/>
            <a:ext cx="285752" cy="357190"/>
          </a:xfrm>
          <a:prstGeom prst="flowChartConnector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ZoneTexte 44"/>
          <p:cNvSpPr txBox="1"/>
          <p:nvPr/>
        </p:nvSpPr>
        <p:spPr>
          <a:xfrm>
            <a:off x="3000364" y="5143512"/>
            <a:ext cx="2000264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6</a:t>
            </a:r>
            <a:endParaRPr lang="fr-FR" sz="8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46" name="Organigramme : Connecteur 45"/>
          <p:cNvSpPr/>
          <p:nvPr/>
        </p:nvSpPr>
        <p:spPr>
          <a:xfrm>
            <a:off x="3643306" y="2714620"/>
            <a:ext cx="285752" cy="357190"/>
          </a:xfrm>
          <a:prstGeom prst="flowChartConnector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ZoneTexte 46"/>
          <p:cNvSpPr txBox="1"/>
          <p:nvPr/>
        </p:nvSpPr>
        <p:spPr>
          <a:xfrm>
            <a:off x="3000364" y="5143512"/>
            <a:ext cx="2000264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</a:t>
            </a:r>
            <a:endParaRPr lang="fr-FR" sz="8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autoRev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7" dur="500" autoRev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8" dur="500" autoRev="1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9" dur="500" autoRev="1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" dur="500" autoRev="1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500" autoRev="1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0" dur="500" autoRev="1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31" dur="500" autoRev="1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2" dur="500" autoRev="1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autoRev="1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2" dur="500" autoRev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43" dur="500" autoRev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4" dur="500" autoRev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500" autoRev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4" dur="500" autoRev="1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55" dur="500" autoRev="1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6" dur="500" autoRev="1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500" autoRev="1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6" dur="500" autoRev="1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67" dur="500" autoRev="1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8" dur="500" autoRev="1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500" autoRev="1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8" dur="500" autoRev="1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79" dur="500" autoRev="1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0" dur="500" autoRev="1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500" autoRev="1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0" dur="500" autoRev="1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91" dur="500" autoRev="1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2" dur="500" autoRev="1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500" autoRev="1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31" grpId="0"/>
      <p:bldP spid="32" grpId="0" animBg="1"/>
      <p:bldP spid="35" grpId="0"/>
      <p:bldP spid="36" grpId="0" animBg="1"/>
      <p:bldP spid="37" grpId="0"/>
      <p:bldP spid="38" grpId="0" animBg="1"/>
      <p:bldP spid="39" grpId="0"/>
      <p:bldP spid="40" grpId="0" animBg="1"/>
      <p:bldP spid="41" grpId="0"/>
      <p:bldP spid="42" grpId="0" animBg="1"/>
      <p:bldP spid="43" grpId="0"/>
      <p:bldP spid="44" grpId="0" animBg="1"/>
      <p:bldP spid="45" grpId="0"/>
      <p:bldP spid="46" grpId="0" animBg="1"/>
      <p:bldP spid="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 cstate="print"/>
          <a:srcRect l="49968" t="17265" r="12651" b="69695"/>
          <a:stretch>
            <a:fillRect/>
          </a:stretch>
        </p:blipFill>
        <p:spPr>
          <a:xfrm>
            <a:off x="4214810" y="0"/>
            <a:ext cx="4786314" cy="6858000"/>
          </a:xfrm>
          <a:prstGeom prst="rect">
            <a:avLst/>
          </a:prstGeom>
        </p:spPr>
      </p:pic>
      <p:pic>
        <p:nvPicPr>
          <p:cNvPr id="5" name="Image 4" descr="ق2 فضاء _0.tmp"/>
          <p:cNvPicPr>
            <a:picLocks noChangeAspect="1"/>
          </p:cNvPicPr>
          <p:nvPr/>
        </p:nvPicPr>
        <p:blipFill>
          <a:blip r:embed="rId2" cstate="print"/>
          <a:srcRect l="8260" t="13649" r="51537" b="68750"/>
          <a:stretch>
            <a:fillRect/>
          </a:stretch>
        </p:blipFill>
        <p:spPr>
          <a:xfrm>
            <a:off x="0" y="0"/>
            <a:ext cx="4500562" cy="6653234"/>
          </a:xfrm>
          <a:prstGeom prst="rect">
            <a:avLst/>
          </a:prstGeom>
        </p:spPr>
      </p:pic>
      <p:sp>
        <p:nvSpPr>
          <p:cNvPr id="6" name="Ellipse 5"/>
          <p:cNvSpPr/>
          <p:nvPr/>
        </p:nvSpPr>
        <p:spPr>
          <a:xfrm>
            <a:off x="357158" y="214290"/>
            <a:ext cx="3571900" cy="421484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5357818" y="5340036"/>
            <a:ext cx="2000264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17</a:t>
            </a:r>
            <a:endParaRPr lang="fr-FR" sz="8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4" name="Organigramme : Connecteur 13"/>
          <p:cNvSpPr/>
          <p:nvPr/>
        </p:nvSpPr>
        <p:spPr>
          <a:xfrm>
            <a:off x="500034" y="2143116"/>
            <a:ext cx="285752" cy="35719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Organigramme : Connecteur 14"/>
          <p:cNvSpPr/>
          <p:nvPr/>
        </p:nvSpPr>
        <p:spPr>
          <a:xfrm>
            <a:off x="652434" y="1643050"/>
            <a:ext cx="285752" cy="35719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Organigramme : Connecteur 15"/>
          <p:cNvSpPr/>
          <p:nvPr/>
        </p:nvSpPr>
        <p:spPr>
          <a:xfrm>
            <a:off x="1071538" y="1643050"/>
            <a:ext cx="285752" cy="35719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Organigramme : Connecteur 16"/>
          <p:cNvSpPr/>
          <p:nvPr/>
        </p:nvSpPr>
        <p:spPr>
          <a:xfrm>
            <a:off x="1500166" y="1643050"/>
            <a:ext cx="285752" cy="35719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Organigramme : Connecteur 17"/>
          <p:cNvSpPr/>
          <p:nvPr/>
        </p:nvSpPr>
        <p:spPr>
          <a:xfrm>
            <a:off x="1928794" y="1643050"/>
            <a:ext cx="285752" cy="35719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Organigramme : Connecteur 18"/>
          <p:cNvSpPr/>
          <p:nvPr/>
        </p:nvSpPr>
        <p:spPr>
          <a:xfrm>
            <a:off x="652434" y="2714620"/>
            <a:ext cx="285752" cy="35719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Organigramme : Connecteur 19"/>
          <p:cNvSpPr/>
          <p:nvPr/>
        </p:nvSpPr>
        <p:spPr>
          <a:xfrm>
            <a:off x="1071538" y="2714620"/>
            <a:ext cx="285752" cy="35719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Organigramme : Connecteur 20"/>
          <p:cNvSpPr/>
          <p:nvPr/>
        </p:nvSpPr>
        <p:spPr>
          <a:xfrm>
            <a:off x="1571604" y="2714620"/>
            <a:ext cx="285752" cy="35719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Organigramme : Connecteur 21"/>
          <p:cNvSpPr/>
          <p:nvPr/>
        </p:nvSpPr>
        <p:spPr>
          <a:xfrm>
            <a:off x="2000232" y="2714620"/>
            <a:ext cx="285752" cy="35719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Organigramme : Connecteur 22"/>
          <p:cNvSpPr/>
          <p:nvPr/>
        </p:nvSpPr>
        <p:spPr>
          <a:xfrm>
            <a:off x="2285984" y="1643050"/>
            <a:ext cx="285752" cy="357190"/>
          </a:xfrm>
          <a:prstGeom prst="flowChartConnector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Organigramme : Connecteur 31"/>
          <p:cNvSpPr/>
          <p:nvPr/>
        </p:nvSpPr>
        <p:spPr>
          <a:xfrm>
            <a:off x="2714612" y="1643050"/>
            <a:ext cx="285752" cy="357190"/>
          </a:xfrm>
          <a:prstGeom prst="flowChartConnector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Organigramme : Connecteur 35"/>
          <p:cNvSpPr/>
          <p:nvPr/>
        </p:nvSpPr>
        <p:spPr>
          <a:xfrm>
            <a:off x="3143240" y="1643050"/>
            <a:ext cx="285752" cy="357190"/>
          </a:xfrm>
          <a:prstGeom prst="flowChartConnector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Organigramme : Connecteur 37"/>
          <p:cNvSpPr/>
          <p:nvPr/>
        </p:nvSpPr>
        <p:spPr>
          <a:xfrm>
            <a:off x="3571868" y="1643050"/>
            <a:ext cx="285752" cy="357190"/>
          </a:xfrm>
          <a:prstGeom prst="flowChartConnector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Organigramme : Connecteur 39"/>
          <p:cNvSpPr/>
          <p:nvPr/>
        </p:nvSpPr>
        <p:spPr>
          <a:xfrm>
            <a:off x="2428860" y="2714620"/>
            <a:ext cx="285752" cy="357190"/>
          </a:xfrm>
          <a:prstGeom prst="flowChartConnector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Organigramme : Connecteur 41"/>
          <p:cNvSpPr/>
          <p:nvPr/>
        </p:nvSpPr>
        <p:spPr>
          <a:xfrm>
            <a:off x="2786050" y="2714620"/>
            <a:ext cx="285752" cy="357190"/>
          </a:xfrm>
          <a:prstGeom prst="flowChartConnector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Organigramme : Connecteur 43"/>
          <p:cNvSpPr/>
          <p:nvPr/>
        </p:nvSpPr>
        <p:spPr>
          <a:xfrm>
            <a:off x="3214678" y="2714620"/>
            <a:ext cx="285752" cy="357190"/>
          </a:xfrm>
          <a:prstGeom prst="flowChartConnector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Organigramme : Connecteur 45"/>
          <p:cNvSpPr/>
          <p:nvPr/>
        </p:nvSpPr>
        <p:spPr>
          <a:xfrm>
            <a:off x="3643306" y="2714620"/>
            <a:ext cx="285752" cy="357190"/>
          </a:xfrm>
          <a:prstGeom prst="flowChartConnector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ZoneTexte 46"/>
          <p:cNvSpPr txBox="1"/>
          <p:nvPr/>
        </p:nvSpPr>
        <p:spPr>
          <a:xfrm>
            <a:off x="2928926" y="5143512"/>
            <a:ext cx="2000264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</a:t>
            </a:r>
            <a:endParaRPr lang="fr-FR" sz="8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48" name="Moins 47"/>
          <p:cNvSpPr/>
          <p:nvPr/>
        </p:nvSpPr>
        <p:spPr>
          <a:xfrm>
            <a:off x="6715140" y="5715016"/>
            <a:ext cx="571504" cy="571504"/>
          </a:xfrm>
          <a:prstGeom prst="mathMinu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ZoneTexte 48"/>
          <p:cNvSpPr txBox="1"/>
          <p:nvPr/>
        </p:nvSpPr>
        <p:spPr>
          <a:xfrm>
            <a:off x="6500826" y="5268598"/>
            <a:ext cx="2000264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8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0" name="Égal 49"/>
          <p:cNvSpPr/>
          <p:nvPr/>
        </p:nvSpPr>
        <p:spPr>
          <a:xfrm>
            <a:off x="7786710" y="5786454"/>
            <a:ext cx="642942" cy="642942"/>
          </a:xfrm>
          <a:prstGeom prst="mathEqua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2928926" y="5143512"/>
            <a:ext cx="2000264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</a:t>
            </a:r>
            <a:endParaRPr lang="fr-FR" sz="8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6" dur="250" autoRev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7" dur="250" autoRev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11" dur="25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2" dur="25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16" dur="250" autoRev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7" dur="250" autoRev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250" autoRev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autoRev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21" dur="250" autoRev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22" dur="250" autoRev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250" autoRev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50" autoRev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26" dur="250" autoRev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27" dur="250" autoRev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" dur="250" autoRev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50" autoRev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31" dur="250" autoRev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32" dur="250" autoRev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3" dur="250" autoRev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50" autoRev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36" dur="250" autoRev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37" dur="250" autoRev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8" dur="250" autoRev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250" autoRev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41" dur="250" autoRev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42" dur="250" autoRev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3" dur="250" autoRev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50" autoRev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46" dur="250" autoRev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47" dur="250" autoRev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8" dur="250" autoRev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50" autoRev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1" dur="250" autoRev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52" dur="250" autoRev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3" dur="250" autoRev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250" autoRev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6" dur="250" autoRev="1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57" dur="250" autoRev="1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8" dur="250" autoRev="1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250" autoRev="1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1" dur="250" autoRev="1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62" dur="250" autoRev="1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3" dur="250" autoRev="1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250" autoRev="1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6" dur="250" autoRev="1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67" dur="250" autoRev="1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8" dur="250" autoRev="1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250" autoRev="1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1" dur="250" autoRev="1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72" dur="250" autoRev="1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3" dur="250" autoRev="1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250" autoRev="1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6" dur="250" autoRev="1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77" dur="250" autoRev="1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8" dur="250" autoRev="1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250" autoRev="1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1" dur="250" autoRev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82" dur="250" autoRev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3" dur="250" autoRev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250" autoRev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6" dur="250" autoRev="1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87" dur="250" autoRev="1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8" dur="250" autoRev="1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250" autoRev="1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0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0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0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6" presetClass="emph" presetSubtype="0" autoRev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7" dur="2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7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111" dur="250" autoRev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12" dur="250" autoRev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3" dur="250" autoRev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" dur="250" autoRev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27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116" dur="250" autoRev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17" dur="250" autoRev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8" dur="250" autoRev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9" dur="250" autoRev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27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121" dur="250" autoRev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22" dur="250" autoRev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3" dur="250" autoRev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4" dur="250" autoRev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27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126" dur="250" autoRev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27" dur="250" autoRev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8" dur="250" autoRev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9" dur="250" autoRev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27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131" dur="250" autoRev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32" dur="250" autoRev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3" dur="250" autoRev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" dur="250" autoRev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27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136" dur="250" autoRev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37" dur="250" autoRev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8" dur="250" autoRev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9" dur="250" autoRev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27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141" dur="250" autoRev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42" dur="250" autoRev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3" dur="250" autoRev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4" dur="250" autoRev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27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146" dur="25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47" dur="25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8" dur="25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9" dur="25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27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151" dur="250" autoRev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52" dur="250" autoRev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3" dur="250" autoRev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4" dur="250" autoRev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6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15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26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17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26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19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2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3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26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21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3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0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1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26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23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1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8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9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26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24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9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6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7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26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26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26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28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5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2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3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26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30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3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0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1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>
                      <p:stCondLst>
                        <p:cond delay="indefinite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29" dur="250" autoRev="1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330" dur="250" autoRev="1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31" dur="250" autoRev="1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2" dur="250" autoRev="1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6" presetClass="emph" presetSubtype="0" autoRev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36" dur="2000" fill="hold"/>
                                        <p:tgtEl>
                                          <p:spTgt spid="5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27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40" dur="250" autoRev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341" dur="250" autoRev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42" dur="250" autoRev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3" dur="250" autoRev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27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45" dur="250" autoRev="1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346" dur="250" autoRev="1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47" dur="250" autoRev="1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8" dur="250" autoRev="1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" presetID="27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50" dur="250" autoRev="1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351" dur="250" autoRev="1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52" dur="250" autoRev="1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3" dur="250" autoRev="1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" presetID="27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55" dur="250" autoRev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356" dur="250" autoRev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57" dur="250" autoRev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8" dur="250" autoRev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27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60" dur="250" autoRev="1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361" dur="250" autoRev="1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62" dur="250" autoRev="1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3" dur="250" autoRev="1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" presetID="27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65" dur="250" autoRev="1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366" dur="250" autoRev="1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67" dur="250" autoRev="1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8" dur="250" autoRev="1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presetID="27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70" dur="250" autoRev="1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371" dur="250" autoRev="1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72" dur="250" autoRev="1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3" dur="250" autoRev="1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27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75" dur="250" autoRev="1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376" dur="250" autoRev="1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77" dur="250" autoRev="1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8" dur="250" autoRev="1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9" fill="hold">
                      <p:stCondLst>
                        <p:cond delay="indefinite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82" dur="250" autoRev="1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383" dur="250" autoRev="1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84" dur="250" autoRev="1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5" dur="250" autoRev="1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6" fill="hold">
                      <p:stCondLst>
                        <p:cond delay="indefinite"/>
                      </p:stCondLst>
                      <p:childTnLst>
                        <p:par>
                          <p:cTn id="387" fill="hold">
                            <p:stCondLst>
                              <p:cond delay="0"/>
                            </p:stCondLst>
                            <p:childTnLst>
                              <p:par>
                                <p:cTn id="38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0.01921 C 0.02916 -0.07361 0.05833 -0.12824 0.10208 -0.15486 C 0.146 -0.18125 0.21059 -0.17523 0.26267 -0.17847 C 0.31475 -0.18148 0.37482 -0.1831 0.41528 -0.17314 C 0.45555 -0.16296 0.48646 -0.1493 0.50503 -0.11689 C 0.52361 -0.08426 0.52517 -0.03101 0.52708 0.02269 " pathEditMode="relative" rAng="0" ptsTypes="aaaaaA">
                                      <p:cBhvr>
                                        <p:cTn id="389" dur="20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4" y="-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 animBg="1"/>
      <p:bldP spid="14" grpId="1" animBg="1"/>
      <p:bldP spid="14" grpId="2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 animBg="1"/>
      <p:bldP spid="21" grpId="1" animBg="1"/>
      <p:bldP spid="21" grpId="2" animBg="1"/>
      <p:bldP spid="22" grpId="0" animBg="1"/>
      <p:bldP spid="22" grpId="1" animBg="1"/>
      <p:bldP spid="22" grpId="2" animBg="1"/>
      <p:bldP spid="23" grpId="0" animBg="1"/>
      <p:bldP spid="23" grpId="1" animBg="1"/>
      <p:bldP spid="32" grpId="0" animBg="1"/>
      <p:bldP spid="32" grpId="1" animBg="1"/>
      <p:bldP spid="36" grpId="0" animBg="1"/>
      <p:bldP spid="36" grpId="1" animBg="1"/>
      <p:bldP spid="38" grpId="0" animBg="1"/>
      <p:bldP spid="38" grpId="1" animBg="1"/>
      <p:bldP spid="40" grpId="0" animBg="1"/>
      <p:bldP spid="40" grpId="1" animBg="1"/>
      <p:bldP spid="42" grpId="0" animBg="1"/>
      <p:bldP spid="42" grpId="1" animBg="1"/>
      <p:bldP spid="44" grpId="0" animBg="1"/>
      <p:bldP spid="44" grpId="1" animBg="1"/>
      <p:bldP spid="46" grpId="0" animBg="1"/>
      <p:bldP spid="46" grpId="1" animBg="1"/>
      <p:bldP spid="48" grpId="0" animBg="1"/>
      <p:bldP spid="48" grpId="1" animBg="1"/>
      <p:bldP spid="49" grpId="0"/>
      <p:bldP spid="50" grpId="0" animBg="1"/>
      <p:bldP spid="50" grpId="1" animBg="1"/>
      <p:bldP spid="51" grpId="0" build="p"/>
      <p:bldP spid="51" grpId="1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 cstate="print"/>
          <a:srcRect l="5555" t="31250" r="2777" b="4687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 cstate="print"/>
          <a:srcRect l="54555" t="35380" r="11723" b="53866"/>
          <a:stretch>
            <a:fillRect/>
          </a:stretch>
        </p:blipFill>
        <p:spPr>
          <a:xfrm>
            <a:off x="0" y="0"/>
            <a:ext cx="9144000" cy="66437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149</Words>
  <Application>Microsoft Office PowerPoint</Application>
  <PresentationFormat>Affichage à l'écran (4:3)</PresentationFormat>
  <Paragraphs>103</Paragraphs>
  <Slides>26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27" baseType="lpstr">
      <vt:lpstr>Thème Office</vt:lpstr>
      <vt:lpstr>    </vt:lpstr>
      <vt:lpstr>حصة 1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</vt:vector>
  </TitlesOfParts>
  <Company>Unicornis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Unicornis</dc:creator>
  <cp:lastModifiedBy>WANA RABAT2</cp:lastModifiedBy>
  <cp:revision>40</cp:revision>
  <dcterms:created xsi:type="dcterms:W3CDTF">2011-03-29T09:32:50Z</dcterms:created>
  <dcterms:modified xsi:type="dcterms:W3CDTF">2011-03-29T18:52:28Z</dcterms:modified>
</cp:coreProperties>
</file>