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7" r:id="rId2"/>
    <p:sldId id="258" r:id="rId3"/>
    <p:sldId id="260" r:id="rId4"/>
    <p:sldId id="281" r:id="rId5"/>
    <p:sldId id="282" r:id="rId6"/>
    <p:sldId id="280" r:id="rId7"/>
    <p:sldId id="278" r:id="rId8"/>
    <p:sldId id="283" r:id="rId9"/>
    <p:sldId id="261" r:id="rId10"/>
    <p:sldId id="262" r:id="rId11"/>
    <p:sldId id="263" r:id="rId12"/>
    <p:sldId id="264" r:id="rId13"/>
    <p:sldId id="267" r:id="rId14"/>
    <p:sldId id="266" r:id="rId15"/>
    <p:sldId id="265" r:id="rId16"/>
    <p:sldId id="268" r:id="rId17"/>
    <p:sldId id="271" r:id="rId18"/>
    <p:sldId id="269" r:id="rId19"/>
    <p:sldId id="286" r:id="rId20"/>
    <p:sldId id="285" r:id="rId21"/>
    <p:sldId id="284" r:id="rId22"/>
    <p:sldId id="287" r:id="rId23"/>
    <p:sldId id="288" r:id="rId24"/>
    <p:sldId id="291" r:id="rId25"/>
    <p:sldId id="259" r:id="rId26"/>
    <p:sldId id="290" r:id="rId27"/>
    <p:sldId id="292" r:id="rId28"/>
    <p:sldId id="293" r:id="rId29"/>
    <p:sldId id="294" r:id="rId30"/>
    <p:sldId id="295" r:id="rId31"/>
    <p:sldId id="296" r:id="rId32"/>
    <p:sldId id="298" r:id="rId33"/>
    <p:sldId id="297" r:id="rId34"/>
    <p:sldId id="299" r:id="rId35"/>
    <p:sldId id="301" r:id="rId36"/>
    <p:sldId id="302" r:id="rId37"/>
    <p:sldId id="300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3" r:id="rId48"/>
    <p:sldId id="312" r:id="rId49"/>
    <p:sldId id="315" r:id="rId50"/>
    <p:sldId id="316" r:id="rId51"/>
    <p:sldId id="314" r:id="rId52"/>
    <p:sldId id="319" r:id="rId53"/>
    <p:sldId id="318" r:id="rId54"/>
    <p:sldId id="320" r:id="rId55"/>
    <p:sldId id="322" r:id="rId56"/>
    <p:sldId id="321" r:id="rId57"/>
    <p:sldId id="323" r:id="rId5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324" autoAdjust="0"/>
    <p:restoredTop sz="94660"/>
  </p:normalViewPr>
  <p:slideViewPr>
    <p:cSldViewPr>
      <p:cViewPr varScale="1">
        <p:scale>
          <a:sx n="56" d="100"/>
          <a:sy n="56" d="100"/>
        </p:scale>
        <p:origin x="-90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B47BF-2005-4BE1-B15A-62A308AE48DC}" type="datetimeFigureOut">
              <a:rPr lang="fr-FR" smtClean="0"/>
              <a:pPr/>
              <a:t>14/05/2010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0D1B2-618E-484E-9290-C63513BA9FB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9C2B-547C-4F37-8DE3-81F4BE8818A9}" type="datetimeFigureOut">
              <a:rPr lang="fr-FR" smtClean="0"/>
              <a:pPr/>
              <a:t>14/05/2010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2A86-33C4-4BB9-BF9B-7E14531362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9C2B-547C-4F37-8DE3-81F4BE8818A9}" type="datetimeFigureOut">
              <a:rPr lang="fr-FR" smtClean="0"/>
              <a:pPr/>
              <a:t>14/05/2010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2A86-33C4-4BB9-BF9B-7E14531362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9C2B-547C-4F37-8DE3-81F4BE8818A9}" type="datetimeFigureOut">
              <a:rPr lang="fr-FR" smtClean="0"/>
              <a:pPr/>
              <a:t>14/05/2010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2A86-33C4-4BB9-BF9B-7E14531362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9C2B-547C-4F37-8DE3-81F4BE8818A9}" type="datetimeFigureOut">
              <a:rPr lang="fr-FR" smtClean="0"/>
              <a:pPr/>
              <a:t>14/05/2010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2A86-33C4-4BB9-BF9B-7E14531362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9C2B-547C-4F37-8DE3-81F4BE8818A9}" type="datetimeFigureOut">
              <a:rPr lang="fr-FR" smtClean="0"/>
              <a:pPr/>
              <a:t>14/05/2010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2A86-33C4-4BB9-BF9B-7E14531362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9C2B-547C-4F37-8DE3-81F4BE8818A9}" type="datetimeFigureOut">
              <a:rPr lang="fr-FR" smtClean="0"/>
              <a:pPr/>
              <a:t>14/05/2010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2A86-33C4-4BB9-BF9B-7E14531362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9C2B-547C-4F37-8DE3-81F4BE8818A9}" type="datetimeFigureOut">
              <a:rPr lang="fr-FR" smtClean="0"/>
              <a:pPr/>
              <a:t>14/05/2010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2A86-33C4-4BB9-BF9B-7E14531362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9C2B-547C-4F37-8DE3-81F4BE8818A9}" type="datetimeFigureOut">
              <a:rPr lang="fr-FR" smtClean="0"/>
              <a:pPr/>
              <a:t>14/05/2010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2A86-33C4-4BB9-BF9B-7E14531362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9C2B-547C-4F37-8DE3-81F4BE8818A9}" type="datetimeFigureOut">
              <a:rPr lang="fr-FR" smtClean="0"/>
              <a:pPr/>
              <a:t>14/05/2010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2A86-33C4-4BB9-BF9B-7E14531362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9C2B-547C-4F37-8DE3-81F4BE8818A9}" type="datetimeFigureOut">
              <a:rPr lang="fr-FR" smtClean="0"/>
              <a:pPr/>
              <a:t>14/05/2010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2A86-33C4-4BB9-BF9B-7E14531362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9C2B-547C-4F37-8DE3-81F4BE8818A9}" type="datetimeFigureOut">
              <a:rPr lang="fr-FR" smtClean="0"/>
              <a:pPr/>
              <a:t>14/05/2010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2A86-33C4-4BB9-BF9B-7E14531362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E9C2B-547C-4F37-8DE3-81F4BE8818A9}" type="datetimeFigureOut">
              <a:rPr lang="fr-FR" smtClean="0"/>
              <a:pPr/>
              <a:t>14/05/2010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2A86-33C4-4BB9-BF9B-7E145313620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47275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النشاط المقترح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تطبيقات الكراسة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ينجز العمل جماعيا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الضرورية</a:t>
            </a:r>
            <a:r>
              <a:rPr lang="ar-M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التربيعات</a:t>
            </a:r>
            <a:r>
              <a:rPr lang="ar-M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القضبان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الصفائح.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"/>
            <a:ext cx="9144000" cy="209288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                                                                                            حصة :</a:t>
            </a:r>
            <a:r>
              <a:rPr lang="ar-M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المدة:30د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الموضوع</a:t>
            </a: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أستخدم تقنية الطرح 2 044</a:t>
            </a:r>
            <a:endParaRPr lang="ar-M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الدرس من إعداد: رشيد </a:t>
            </a:r>
            <a:r>
              <a:rPr lang="ar-M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                                                المرجع: فضاء </a:t>
            </a:r>
            <a:r>
              <a:rPr lang="ar-M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الرياضات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28728" y="3429000"/>
            <a:ext cx="542925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الحصة 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الأولى: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8852" t="22924" r="44756" b="585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0" y="642918"/>
            <a:ext cx="1143008" cy="12144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0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85786" y="642918"/>
            <a:ext cx="1143008" cy="12144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71604" y="642918"/>
            <a:ext cx="1143008" cy="12144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285984" y="642918"/>
            <a:ext cx="1143008" cy="12144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143240" y="714356"/>
            <a:ext cx="1143008" cy="12144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000496" y="714356"/>
            <a:ext cx="1143008" cy="12144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5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786314" y="714356"/>
            <a:ext cx="1143008" cy="12144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6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643570" y="714356"/>
            <a:ext cx="1143008" cy="12144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7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500826" y="714356"/>
            <a:ext cx="1143008" cy="12144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8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286644" y="714356"/>
            <a:ext cx="1143008" cy="12144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9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072462" y="642918"/>
            <a:ext cx="1357322" cy="12144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</a:t>
            </a:r>
          </a:p>
        </p:txBody>
      </p:sp>
      <p:sp>
        <p:nvSpPr>
          <p:cNvPr id="16" name="Flèche en arc 15"/>
          <p:cNvSpPr/>
          <p:nvPr/>
        </p:nvSpPr>
        <p:spPr>
          <a:xfrm rot="173268" flipH="1">
            <a:off x="5127672" y="-258650"/>
            <a:ext cx="4448726" cy="2257149"/>
          </a:xfrm>
          <a:prstGeom prst="circularArrow">
            <a:avLst>
              <a:gd name="adj1" fmla="val 5432"/>
              <a:gd name="adj2" fmla="val 963622"/>
              <a:gd name="adj3" fmla="val 20527919"/>
              <a:gd name="adj4" fmla="val 11906993"/>
              <a:gd name="adj5" fmla="val 1453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000628" y="857232"/>
            <a:ext cx="714380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6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000628" y="5143512"/>
            <a:ext cx="1714512" cy="150017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438 -0.00324 0.06875 -0.00648 0.1125 0 C 0.15625 0.00648 0.2375 0.02222 0.2625 0.03889 C 0.2875 0.05555 0.275 0.07778 0.2625 0.1 " pathEditMode="relative" ptsTypes="aaaA"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7" grpId="0"/>
      <p:bldP spid="8" grpId="0"/>
      <p:bldP spid="9" grpId="0"/>
      <p:bldP spid="10" grpId="0"/>
      <p:bldP spid="11" grpId="0"/>
      <p:bldP spid="11" grpId="1"/>
      <p:bldP spid="12" grpId="0"/>
      <p:bldP spid="13" grpId="0"/>
      <p:bldP spid="14" grpId="0"/>
      <p:bldP spid="15" grpId="0"/>
      <p:bldP spid="15" grpId="1"/>
      <p:bldP spid="16" grpId="0" animBg="1"/>
      <p:bldP spid="19" grpId="0"/>
      <p:bldP spid="19" grpId="1"/>
      <p:bldP spid="19" grpId="2"/>
      <p:bldP spid="19" grpId="3"/>
      <p:bldP spid="20" grpId="0"/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066" t="20936" r="62032" b="591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0" y="1071546"/>
            <a:ext cx="1143008" cy="12144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85786" y="1071546"/>
            <a:ext cx="1143008" cy="12144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643042" y="1071546"/>
            <a:ext cx="1143008" cy="12144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00298" y="1071546"/>
            <a:ext cx="1143008" cy="12144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14678" y="1142984"/>
            <a:ext cx="1143008" cy="12144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143372" y="1142984"/>
            <a:ext cx="1143008" cy="12144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5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000628" y="1142984"/>
            <a:ext cx="1143008" cy="12144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6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786446" y="1142984"/>
            <a:ext cx="1143008" cy="12144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7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643702" y="1142984"/>
            <a:ext cx="1143008" cy="12144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8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500958" y="1142984"/>
            <a:ext cx="1143008" cy="12144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9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143900" y="1071546"/>
            <a:ext cx="1357322" cy="12144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</a:t>
            </a:r>
          </a:p>
        </p:txBody>
      </p:sp>
      <p:sp>
        <p:nvSpPr>
          <p:cNvPr id="17" name="Flèche en arc 16"/>
          <p:cNvSpPr/>
          <p:nvPr/>
        </p:nvSpPr>
        <p:spPr>
          <a:xfrm rot="173268" flipH="1">
            <a:off x="7882868" y="-5235"/>
            <a:ext cx="1262626" cy="2062482"/>
          </a:xfrm>
          <a:prstGeom prst="circularArrow">
            <a:avLst>
              <a:gd name="adj1" fmla="val 5432"/>
              <a:gd name="adj2" fmla="val 963622"/>
              <a:gd name="adj3" fmla="val 20527919"/>
              <a:gd name="adj4" fmla="val 11906993"/>
              <a:gd name="adj5" fmla="val 1453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357686" y="1214422"/>
            <a:ext cx="171451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500694" y="3857628"/>
            <a:ext cx="171451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8" grpId="1"/>
      <p:bldP spid="19" grpId="0"/>
      <p:bldP spid="1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777" t="20936" r="77934" b="606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-214346" y="1071546"/>
            <a:ext cx="1143008" cy="12144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0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71440" y="1071546"/>
            <a:ext cx="1143008" cy="12144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28696" y="1071546"/>
            <a:ext cx="1143008" cy="12144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285952" y="1071546"/>
            <a:ext cx="1143008" cy="12144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000332" y="1142984"/>
            <a:ext cx="1143008" cy="12144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929026" y="1142984"/>
            <a:ext cx="1143008" cy="12144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5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72100" y="1142984"/>
            <a:ext cx="1143008" cy="12144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7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429356" y="1142984"/>
            <a:ext cx="1143008" cy="12144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8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286612" y="1142984"/>
            <a:ext cx="1143008" cy="12144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9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929554" y="1071546"/>
            <a:ext cx="1357322" cy="12144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</a:t>
            </a:r>
          </a:p>
        </p:txBody>
      </p:sp>
      <p:sp>
        <p:nvSpPr>
          <p:cNvPr id="15" name="Flèche en arc 14"/>
          <p:cNvSpPr/>
          <p:nvPr/>
        </p:nvSpPr>
        <p:spPr>
          <a:xfrm rot="173268" flipH="1">
            <a:off x="4217287" y="-92227"/>
            <a:ext cx="4716054" cy="2062482"/>
          </a:xfrm>
          <a:prstGeom prst="circularArrow">
            <a:avLst>
              <a:gd name="adj1" fmla="val 5133"/>
              <a:gd name="adj2" fmla="val 1092574"/>
              <a:gd name="adj3" fmla="val 20449921"/>
              <a:gd name="adj4" fmla="val 10928782"/>
              <a:gd name="adj5" fmla="val 1453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143340" y="1214422"/>
            <a:ext cx="171451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5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572000" y="4000504"/>
            <a:ext cx="171451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5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857752" y="1142984"/>
            <a:ext cx="1143008" cy="12144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6" grpId="1"/>
      <p:bldP spid="17" grpId="0"/>
      <p:bldP spid="17" grpId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2940" t="43193" r="13428" b="382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èche en arc 4"/>
          <p:cNvSpPr/>
          <p:nvPr/>
        </p:nvSpPr>
        <p:spPr>
          <a:xfrm rot="173268" flipH="1">
            <a:off x="4924433" y="31567"/>
            <a:ext cx="3720855" cy="1790857"/>
          </a:xfrm>
          <a:prstGeom prst="circularArrow">
            <a:avLst>
              <a:gd name="adj1" fmla="val 5133"/>
              <a:gd name="adj2" fmla="val 1092574"/>
              <a:gd name="adj3" fmla="val 20449921"/>
              <a:gd name="adj4" fmla="val 10928782"/>
              <a:gd name="adj5" fmla="val 1453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864" t="41985" r="44332" b="379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èche en arc 4"/>
          <p:cNvSpPr/>
          <p:nvPr/>
        </p:nvSpPr>
        <p:spPr>
          <a:xfrm rot="173268" flipH="1">
            <a:off x="6432363" y="74971"/>
            <a:ext cx="2425874" cy="1790857"/>
          </a:xfrm>
          <a:prstGeom prst="circularArrow">
            <a:avLst>
              <a:gd name="adj1" fmla="val 5133"/>
              <a:gd name="adj2" fmla="val 1092574"/>
              <a:gd name="adj3" fmla="val 20449921"/>
              <a:gd name="adj4" fmla="val 10928782"/>
              <a:gd name="adj5" fmla="val 1453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286512" y="1500174"/>
            <a:ext cx="171451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429124" y="5000636"/>
            <a:ext cx="171451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834" t="42427" r="69481" b="382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lèche en arc 7"/>
          <p:cNvSpPr/>
          <p:nvPr/>
        </p:nvSpPr>
        <p:spPr>
          <a:xfrm rot="173268" flipH="1">
            <a:off x="5846717" y="-8444"/>
            <a:ext cx="3071468" cy="1790857"/>
          </a:xfrm>
          <a:prstGeom prst="circularArrow">
            <a:avLst>
              <a:gd name="adj1" fmla="val 5133"/>
              <a:gd name="adj2" fmla="val 1092574"/>
              <a:gd name="adj3" fmla="val 20449921"/>
              <a:gd name="adj4" fmla="val 10928782"/>
              <a:gd name="adj5" fmla="val 1453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857884" y="1428736"/>
            <a:ext cx="171451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9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786182" y="5072050"/>
            <a:ext cx="171451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  <p:bldP spid="10" grpId="0"/>
      <p:bldP spid="1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42" t="61009" r="18386" b="281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0"/>
            <a:ext cx="4714876" cy="6357982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640" t="64835" r="55732" b="310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ZoneTexte 12"/>
          <p:cNvSpPr txBox="1"/>
          <p:nvPr/>
        </p:nvSpPr>
        <p:spPr>
          <a:xfrm>
            <a:off x="6929454" y="3929066"/>
            <a:ext cx="1285884" cy="15001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24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072198" y="3929066"/>
            <a:ext cx="1285884" cy="15001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23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072066" y="3929066"/>
            <a:ext cx="1285884" cy="15001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22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143372" y="3857628"/>
            <a:ext cx="1285884" cy="15001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357554" y="3929066"/>
            <a:ext cx="1285884" cy="15001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20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357422" y="3929066"/>
            <a:ext cx="1285884" cy="15001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19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428728" y="3929066"/>
            <a:ext cx="1285884" cy="15001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18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00034" y="3929066"/>
            <a:ext cx="1285884" cy="15001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17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858016" y="1714488"/>
            <a:ext cx="1285884" cy="15001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0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929322" y="1714488"/>
            <a:ext cx="1285884" cy="15001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000628" y="1785926"/>
            <a:ext cx="1285884" cy="15001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143372" y="1785926"/>
            <a:ext cx="1285884" cy="15001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357554" y="1785926"/>
            <a:ext cx="1285884" cy="15001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357422" y="1866888"/>
            <a:ext cx="1285884" cy="15001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5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428728" y="1866888"/>
            <a:ext cx="1285884" cy="15001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6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00034" y="1866888"/>
            <a:ext cx="1285884" cy="15001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7</a:t>
            </a:r>
          </a:p>
        </p:txBody>
      </p:sp>
      <p:sp>
        <p:nvSpPr>
          <p:cNvPr id="31" name="Flèche courbée vers le bas 30"/>
          <p:cNvSpPr/>
          <p:nvPr/>
        </p:nvSpPr>
        <p:spPr>
          <a:xfrm flipH="1">
            <a:off x="714348" y="285728"/>
            <a:ext cx="6858048" cy="2286016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1" grpId="1"/>
      <p:bldP spid="21" grpId="2"/>
      <p:bldP spid="12" grpId="0"/>
      <p:bldP spid="14" grpId="0"/>
      <p:bldP spid="22" grpId="0"/>
      <p:bldP spid="23" grpId="0"/>
      <p:bldP spid="24" grpId="0"/>
      <p:bldP spid="25" grpId="0"/>
      <p:bldP spid="26" grpId="0"/>
      <p:bldP spid="27" grpId="0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3023" t="61459" r="19290" b="287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928662" y="4714884"/>
            <a:ext cx="2143140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17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215206" y="2786058"/>
            <a:ext cx="2143140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997" t="72326" r="9284" b="115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5857915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أحسب كما في المثال </a:t>
            </a:r>
            <a:r>
              <a:rPr lang="ar-MA" sz="138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أتمم</a:t>
            </a:r>
            <a:endParaRPr lang="fr-FR" sz="13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5857915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أضيف العدد نفسه </a:t>
            </a:r>
            <a:r>
              <a:rPr lang="ar-MA" sz="13800" b="1" dirty="0" err="1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و</a:t>
            </a:r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أحسب الفرق</a:t>
            </a:r>
            <a:endParaRPr lang="fr-FR" sz="13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997" t="74168" r="49644" b="157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7786678" y="4286256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72330" y="4286256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00860" y="0"/>
            <a:ext cx="2143140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24</a:t>
            </a:r>
          </a:p>
        </p:txBody>
      </p:sp>
      <p:sp>
        <p:nvSpPr>
          <p:cNvPr id="9" name="Plus 8"/>
          <p:cNvSpPr/>
          <p:nvPr/>
        </p:nvSpPr>
        <p:spPr>
          <a:xfrm>
            <a:off x="4071934" y="571480"/>
            <a:ext cx="1000132" cy="928694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3786182" y="1643050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7224" y="571480"/>
            <a:ext cx="1714512" cy="171451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153260" y="2357430"/>
            <a:ext cx="2143140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12</a:t>
            </a:r>
          </a:p>
        </p:txBody>
      </p:sp>
      <p:sp>
        <p:nvSpPr>
          <p:cNvPr id="13" name="Plus 12"/>
          <p:cNvSpPr/>
          <p:nvPr/>
        </p:nvSpPr>
        <p:spPr>
          <a:xfrm>
            <a:off x="4224334" y="2928934"/>
            <a:ext cx="1000132" cy="928694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786182" y="1643050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7224" y="2571744"/>
            <a:ext cx="1714512" cy="171451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428728" y="4438656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14380" y="4438656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368 -0.06736 -0.06719 -0.13449 -0.08212 -0.17847 C -0.09705 -0.22245 -0.09323 -0.24329 -0.08924 -0.26412 " pathEditMode="relative" ptsTypes="aaA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C -0.03975 0.02245 -0.07916 0.0449 -0.0967 0.05972 C -0.11423 0.0743 -0.10989 0.08125 -0.1052 0.08842 " pathEditMode="relative" rAng="0" ptsTypes="aaA">
                                      <p:cBhvr>
                                        <p:cTn id="10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8" grpId="2"/>
      <p:bldP spid="9" grpId="0" animBg="1"/>
      <p:bldP spid="10" grpId="0"/>
      <p:bldP spid="10" grpId="1"/>
      <p:bldP spid="10" grpId="2"/>
      <p:bldP spid="11" grpId="0" animBg="1"/>
      <p:bldP spid="12" grpId="0"/>
      <p:bldP spid="12" grpId="1"/>
      <p:bldP spid="12" grpId="2"/>
      <p:bldP spid="13" grpId="0" animBg="1"/>
      <p:bldP spid="14" grpId="0"/>
      <p:bldP spid="14" grpId="1"/>
      <p:bldP spid="14" grpId="2"/>
      <p:bldP spid="15" grpId="0" animBg="1"/>
      <p:bldP spid="16" grpId="0"/>
      <p:bldP spid="16" grpId="1"/>
      <p:bldP spid="17" grpId="0"/>
      <p:bldP spid="1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997" t="74168" r="49644" b="157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7786678" y="4286256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72330" y="4286256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428728" y="4438656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14380" y="4438656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  <a:endParaRPr lang="fr-FR" sz="9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7031"/>
          <a:stretch>
            <a:fillRect/>
          </a:stretch>
        </p:blipFill>
        <p:spPr bwMode="auto">
          <a:xfrm>
            <a:off x="0" y="0"/>
            <a:ext cx="914400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42187"/>
          <a:stretch>
            <a:fillRect/>
          </a:stretch>
        </p:blipFill>
        <p:spPr bwMode="auto">
          <a:xfrm>
            <a:off x="0" y="3214686"/>
            <a:ext cx="914400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1214414" y="4143380"/>
            <a:ext cx="2143140" cy="228601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24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-285784" y="4143380"/>
            <a:ext cx="2143140" cy="228601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5857915"/>
          </a:xfrm>
          <a:solidFill>
            <a:schemeClr val="tx2">
              <a:lumMod val="60000"/>
              <a:lumOff val="40000"/>
            </a:schemeClr>
          </a:solidFill>
          <a:ln w="5715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ar-MA" sz="13800" b="1" dirty="0" smtClean="0">
                <a:ln w="381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ألاحظ وأحسب كما في المثال</a:t>
            </a:r>
            <a:endParaRPr lang="fr-FR" sz="13800" b="1" dirty="0">
              <a:ln w="38100">
                <a:solidFill>
                  <a:schemeClr val="tx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724" t="6115" r="5214" b="336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786446" y="357166"/>
            <a:ext cx="3357554" cy="278608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1763" t="9880" r="7278" b="66903"/>
          <a:stretch>
            <a:fillRect/>
          </a:stretch>
        </p:blipFill>
        <p:spPr bwMode="auto">
          <a:xfrm rot="60000">
            <a:off x="59131" y="-77485"/>
            <a:ext cx="9144000" cy="685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071538" y="5572140"/>
            <a:ext cx="7072362" cy="1143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43&gt;27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0100" y="571480"/>
            <a:ext cx="1428760" cy="178595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57224" y="3643314"/>
            <a:ext cx="1428760" cy="178595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1763" t="9880" r="7278" b="66903"/>
          <a:stretch>
            <a:fillRect/>
          </a:stretch>
        </p:blipFill>
        <p:spPr bwMode="auto">
          <a:xfrm rot="60000">
            <a:off x="59131" y="-77485"/>
            <a:ext cx="9144000" cy="6856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1071538" y="5572140"/>
            <a:ext cx="7072362" cy="1143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3&lt;7</a:t>
            </a:r>
          </a:p>
        </p:txBody>
      </p:sp>
      <p:sp>
        <p:nvSpPr>
          <p:cNvPr id="6" name="Rectangle 5"/>
          <p:cNvSpPr/>
          <p:nvPr/>
        </p:nvSpPr>
        <p:spPr>
          <a:xfrm>
            <a:off x="1571604" y="571480"/>
            <a:ext cx="857256" cy="178595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643042" y="3643314"/>
            <a:ext cx="642942" cy="178595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072330" y="1500174"/>
            <a:ext cx="1214446" cy="135732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429388" y="4357694"/>
            <a:ext cx="1928826" cy="1143008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1763" t="32469" r="5214" b="493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285720" y="5714992"/>
            <a:ext cx="5500726" cy="1143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3&lt;7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724" t="6115" r="5214" b="336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43042" y="428604"/>
            <a:ext cx="4214842" cy="285752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500694" y="3357562"/>
            <a:ext cx="1071570" cy="1143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929586" y="1214422"/>
            <a:ext cx="785818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572132" y="1285860"/>
            <a:ext cx="785818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7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214546" y="3786190"/>
            <a:ext cx="1071570" cy="1143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-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00694" y="4429132"/>
            <a:ext cx="1071570" cy="10001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429124" y="3357562"/>
            <a:ext cx="1071570" cy="1143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71538" y="5572140"/>
            <a:ext cx="7072362" cy="1143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لا يمكن</a:t>
            </a:r>
            <a:endParaRPr lang="fr-FR" sz="115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3" grpId="0" animBg="1"/>
      <p:bldP spid="1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611" t="11135" r="39613" b="669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2916" t="33097" r="37549" b="468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611" t="11135" r="39613" b="669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643570" y="1500174"/>
            <a:ext cx="2286016" cy="100013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285852" y="428604"/>
            <a:ext cx="1143008" cy="1214446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428992" y="4429132"/>
            <a:ext cx="2714644" cy="571504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929066"/>
            <a:ext cx="1285852" cy="1143008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724" t="6115" r="5214" b="336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428604"/>
            <a:ext cx="1714480" cy="278608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530" t="12540" r="79087" b="669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lipse 5"/>
          <p:cNvSpPr/>
          <p:nvPr/>
        </p:nvSpPr>
        <p:spPr>
          <a:xfrm>
            <a:off x="5500694" y="0"/>
            <a:ext cx="714380" cy="1000108"/>
          </a:xfrm>
          <a:prstGeom prst="ellipse">
            <a:avLst/>
          </a:prstGeom>
          <a:noFill/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643306" y="1071570"/>
            <a:ext cx="714380" cy="1000108"/>
          </a:xfrm>
          <a:prstGeom prst="ellipse">
            <a:avLst/>
          </a:prstGeom>
          <a:noFill/>
          <a:ln w="762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0"/>
            <a:ext cx="4429124" cy="6858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215338" y="571480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143768" y="571456"/>
            <a:ext cx="142876" cy="5000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22802" y="3857628"/>
            <a:ext cx="587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5400" dirty="0"/>
          </a:p>
        </p:txBody>
      </p:sp>
      <p:sp>
        <p:nvSpPr>
          <p:cNvPr id="32" name="Égal 31"/>
          <p:cNvSpPr/>
          <p:nvPr/>
        </p:nvSpPr>
        <p:spPr>
          <a:xfrm>
            <a:off x="4357686" y="471488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24828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715140" y="357166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4" name="ZoneTexte 23"/>
          <p:cNvSpPr txBox="1"/>
          <p:nvPr/>
        </p:nvSpPr>
        <p:spPr>
          <a:xfrm>
            <a:off x="6715140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ar-MA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lang="fr-FR" sz="15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7715272" y="0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6643702" y="-24"/>
            <a:ext cx="1143008" cy="57150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ع</a:t>
            </a:r>
            <a:endParaRPr lang="fr-FR" sz="60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1" name="Moins 20"/>
          <p:cNvSpPr/>
          <p:nvPr/>
        </p:nvSpPr>
        <p:spPr>
          <a:xfrm>
            <a:off x="4143372" y="2143116"/>
            <a:ext cx="928694" cy="857256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7715272" y="435769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643702" y="435769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36" name="Titre 26"/>
          <p:cNvSpPr txBox="1">
            <a:spLocks/>
          </p:cNvSpPr>
          <p:nvPr/>
        </p:nvSpPr>
        <p:spPr>
          <a:xfrm>
            <a:off x="0" y="0"/>
            <a:ext cx="5357818" cy="2071703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لا يمكن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80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</a:t>
            </a:r>
            <a:r>
              <a:rPr kumimoji="0" lang="fr-FR" sz="80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&lt;7</a:t>
            </a:r>
            <a:endParaRPr kumimoji="0" lang="fr-FR" sz="8000" b="1" i="0" u="none" strike="noStrike" kern="1200" cap="none" spc="0" normalizeH="0" baseline="0" noProof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7215206" y="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6000760" y="1714488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39" name="Titre 26"/>
          <p:cNvSpPr txBox="1">
            <a:spLocks/>
          </p:cNvSpPr>
          <p:nvPr/>
        </p:nvSpPr>
        <p:spPr>
          <a:xfrm>
            <a:off x="0" y="0"/>
            <a:ext cx="6000792" cy="2071703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أضيف </a:t>
            </a: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</a:t>
            </a: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للعدد 43 </a:t>
            </a:r>
            <a:r>
              <a:rPr lang="ar-MA" sz="6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للعدد 27</a:t>
            </a:r>
            <a:endParaRPr kumimoji="0" lang="fr-FR" sz="6600" b="1" i="0" u="none" strike="noStrike" kern="1200" cap="none" spc="0" normalizeH="0" baseline="0" noProof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1" name="Titre 26"/>
          <p:cNvSpPr txBox="1">
            <a:spLocks/>
          </p:cNvSpPr>
          <p:nvPr/>
        </p:nvSpPr>
        <p:spPr>
          <a:xfrm>
            <a:off x="-32" y="-24"/>
            <a:ext cx="6000792" cy="2071703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1</a:t>
            </a:r>
            <a:r>
              <a:rPr kumimoji="0" lang="fr-FR" sz="138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3</a:t>
            </a:r>
            <a:r>
              <a:rPr kumimoji="0" lang="fr-FR" sz="138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-</a:t>
            </a:r>
            <a:r>
              <a:rPr kumimoji="0" lang="fr-FR" sz="138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7</a:t>
            </a:r>
          </a:p>
        </p:txBody>
      </p:sp>
      <p:sp>
        <p:nvSpPr>
          <p:cNvPr id="42" name="Titre 26"/>
          <p:cNvSpPr txBox="1">
            <a:spLocks/>
          </p:cNvSpPr>
          <p:nvPr/>
        </p:nvSpPr>
        <p:spPr>
          <a:xfrm>
            <a:off x="-32" y="-24"/>
            <a:ext cx="6000792" cy="2071703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5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2</a:t>
            </a:r>
            <a:r>
              <a:rPr kumimoji="0" lang="fr-FR" sz="115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+</a:t>
            </a:r>
            <a:r>
              <a:rPr kumimoji="0" lang="fr-FR" sz="115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1</a:t>
            </a:r>
            <a:r>
              <a:rPr kumimoji="0" lang="fr-FR" sz="115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=</a:t>
            </a:r>
            <a:r>
              <a:rPr kumimoji="0" lang="fr-FR" sz="115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3</a:t>
            </a:r>
            <a:endParaRPr kumimoji="0" lang="fr-FR" sz="11500" b="1" i="0" u="none" strike="noStrike" kern="1200" cap="none" spc="0" normalizeH="0" baseline="0" noProof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43" name="Titre 26"/>
          <p:cNvSpPr txBox="1">
            <a:spLocks/>
          </p:cNvSpPr>
          <p:nvPr/>
        </p:nvSpPr>
        <p:spPr>
          <a:xfrm>
            <a:off x="-71470" y="-24"/>
            <a:ext cx="6000792" cy="2071703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43</a:t>
            </a: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-</a:t>
            </a: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27</a:t>
            </a: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=</a:t>
            </a:r>
            <a:endParaRPr kumimoji="0" lang="fr-FR" sz="11500" b="1" i="0" u="none" strike="noStrike" kern="1200" cap="none" spc="0" normalizeH="0" baseline="0" noProof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9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4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1" grpId="0" animBg="1"/>
      <p:bldP spid="31" grpId="1" animBg="1"/>
      <p:bldP spid="32" grpId="0" animBg="1"/>
      <p:bldP spid="32" grpId="1" animBg="1"/>
      <p:bldP spid="32" grpId="2" animBg="1"/>
      <p:bldP spid="32" grpId="4" animBg="1"/>
      <p:bldP spid="15" grpId="0"/>
      <p:bldP spid="15" grpId="1"/>
      <p:bldP spid="15" grpId="2"/>
      <p:bldP spid="16" grpId="0"/>
      <p:bldP spid="16" grpId="2"/>
      <p:bldP spid="18" grpId="0"/>
      <p:bldP spid="18" grpId="1"/>
      <p:bldP spid="18" grpId="2"/>
      <p:bldP spid="19" grpId="0" animBg="1"/>
      <p:bldP spid="24" grpId="0"/>
      <p:bldP spid="24" grpId="2"/>
      <p:bldP spid="29" grpId="0" animBg="1"/>
      <p:bldP spid="29" grpId="1" animBg="1"/>
      <p:bldP spid="33" grpId="0" animBg="1"/>
      <p:bldP spid="33" grpId="1" animBg="1"/>
      <p:bldP spid="21" grpId="1" animBg="1"/>
      <p:bldP spid="21" grpId="2" animBg="1"/>
      <p:bldP spid="21" grpId="3" animBg="1"/>
      <p:bldP spid="21" grpId="5" animBg="1"/>
      <p:bldP spid="22" grpId="0"/>
      <p:bldP spid="22" grpId="1"/>
      <p:bldP spid="25" grpId="0"/>
      <p:bldP spid="25" grpId="1"/>
      <p:bldP spid="36" grpId="0" animBg="1"/>
      <p:bldP spid="36" grpId="1" animBg="1"/>
      <p:bldP spid="37" grpId="0"/>
      <p:bldP spid="37" grpId="1"/>
      <p:bldP spid="37" grpId="2"/>
      <p:bldP spid="38" grpId="0"/>
      <p:bldP spid="38" grpId="1"/>
      <p:bldP spid="38" grpId="2"/>
      <p:bldP spid="39" grpId="0" animBg="1"/>
      <p:bldP spid="39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085" t="51314" r="5214" b="33647"/>
          <a:stretch>
            <a:fillRect/>
          </a:stretch>
        </p:blipFill>
        <p:spPr bwMode="auto">
          <a:xfrm rot="240000">
            <a:off x="484675" y="10328"/>
            <a:ext cx="8658964" cy="686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6000760" y="1071546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43438" y="4000504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643042" y="500042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43372" y="714356"/>
            <a:ext cx="1071570" cy="178595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285984" y="4429132"/>
            <a:ext cx="1285884" cy="571504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-285784" y="4071942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10" grpId="0" animBg="1"/>
      <p:bldP spid="11" grpId="0" animBg="1"/>
      <p:bldP spid="12" grpId="0"/>
      <p:bldP spid="12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336" t="54431" r="78055" b="336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572132" y="857232"/>
            <a:ext cx="1071538" cy="107157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500430" y="2500306"/>
            <a:ext cx="1071538" cy="107157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429388" y="4357694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8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572000" y="4357694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7" grpId="1"/>
      <p:bldP spid="8" grpId="0"/>
      <p:bldP spid="8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069" t="68012" r="3900" b="13624"/>
          <a:stretch>
            <a:fillRect/>
          </a:stretch>
        </p:blipFill>
        <p:spPr bwMode="auto">
          <a:xfrm rot="300000">
            <a:off x="-12935" y="-13028"/>
            <a:ext cx="9144000" cy="6861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0032" t="73218" r="9326" b="16408"/>
          <a:stretch>
            <a:fillRect/>
          </a:stretch>
        </p:blipFill>
        <p:spPr bwMode="auto">
          <a:xfrm rot="120000">
            <a:off x="7681" y="2262"/>
            <a:ext cx="9138430" cy="685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929322" y="4643446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9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643306" y="4795846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500694" y="3357562"/>
            <a:ext cx="1071570" cy="1143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929586" y="1214422"/>
            <a:ext cx="785818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572132" y="1285860"/>
            <a:ext cx="785818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7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214546" y="3786190"/>
            <a:ext cx="1071570" cy="1143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-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00694" y="4429132"/>
            <a:ext cx="1071570" cy="10001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429124" y="3357562"/>
            <a:ext cx="1071570" cy="1143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929190" y="5429264"/>
            <a:ext cx="1428760" cy="1143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&lt;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500694" y="3357562"/>
            <a:ext cx="1071570" cy="1143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0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500694" y="4429132"/>
            <a:ext cx="1071570" cy="10001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C 5.55556E-7 3.33333E-6 -0.09184 0.14722 -0.18368 0.2946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022E-16 C 0.04132 0.06181 0.08299 0.12384 0.09983 0.1488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5254" t="73392" r="21267" b="16282"/>
          <a:stretch>
            <a:fillRect/>
          </a:stretch>
        </p:blipFill>
        <p:spPr bwMode="auto">
          <a:xfrm rot="120000">
            <a:off x="22761" y="-2157"/>
            <a:ext cx="9140923" cy="686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4714908" y="642918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928926" y="257174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286380" y="4714884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9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00430" y="4714884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8" grpId="0"/>
      <p:bldP spid="8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3208" t="73888" r="36321" b="15595"/>
          <a:stretch>
            <a:fillRect/>
          </a:stretch>
        </p:blipFill>
        <p:spPr bwMode="auto">
          <a:xfrm rot="120000">
            <a:off x="290" y="2218"/>
            <a:ext cx="9150895" cy="685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4857784" y="42860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071802" y="235743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857884" y="4714884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5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71868" y="4572008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8" grpId="0"/>
      <p:bldP spid="8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9948" t="74206" r="48633" b="15264"/>
          <a:stretch>
            <a:fillRect/>
          </a:stretch>
        </p:blipFill>
        <p:spPr bwMode="auto">
          <a:xfrm rot="120000">
            <a:off x="30237" y="-1897"/>
            <a:ext cx="9140922" cy="686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4857784" y="42860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071802" y="235743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572132" y="4714884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9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71868" y="4714884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0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8" grpId="0"/>
      <p:bldP spid="8" grpId="1"/>
      <p:bldP spid="8" grpId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6465" t="74742" r="62586" b="14748"/>
          <a:stretch>
            <a:fillRect/>
          </a:stretch>
        </p:blipFill>
        <p:spPr bwMode="auto">
          <a:xfrm rot="120000">
            <a:off x="74" y="-364"/>
            <a:ext cx="9145909" cy="687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6215074" y="4714884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071934" y="4714884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1552" t="74637" r="76827" b="14226"/>
          <a:stretch>
            <a:fillRect/>
          </a:stretch>
        </p:blipFill>
        <p:spPr bwMode="auto">
          <a:xfrm rot="120000">
            <a:off x="337" y="-445"/>
            <a:ext cx="9140922" cy="685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786478" y="642918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000496" y="257174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215074" y="4714884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3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357686" y="4714884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38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7</a:t>
            </a:r>
            <a:endParaRPr lang="fr-FR" sz="138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6" grpId="2"/>
      <p:bldP spid="7" grpId="0"/>
      <p:bldP spid="7" grpId="1"/>
      <p:bldP spid="8" grpId="0"/>
      <p:bldP spid="8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108.JPG"/>
          <p:cNvPicPr>
            <a:picLocks noChangeAspect="1"/>
          </p:cNvPicPr>
          <p:nvPr/>
        </p:nvPicPr>
        <p:blipFill>
          <a:blip r:embed="rId2" cstate="print"/>
          <a:srcRect l="5468" t="5368" r="4687" b="271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008" y="571480"/>
            <a:ext cx="3214710" cy="1928826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108.JPG"/>
          <p:cNvPicPr>
            <a:picLocks noChangeAspect="1"/>
          </p:cNvPicPr>
          <p:nvPr/>
        </p:nvPicPr>
        <p:blipFill>
          <a:blip r:embed="rId2" cstate="print"/>
          <a:srcRect l="59959" t="11162" r="7624" b="69562"/>
          <a:stretch>
            <a:fillRect/>
          </a:stretch>
        </p:blipFill>
        <p:spPr>
          <a:xfrm rot="-60000">
            <a:off x="1931" y="-2004"/>
            <a:ext cx="9143854" cy="68606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4414" y="3643314"/>
            <a:ext cx="1428760" cy="178595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214414" y="5714992"/>
            <a:ext cx="7072362" cy="1143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342&gt;164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2976" y="714332"/>
            <a:ext cx="1428760" cy="1785950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108.JPG"/>
          <p:cNvPicPr>
            <a:picLocks noChangeAspect="1"/>
          </p:cNvPicPr>
          <p:nvPr/>
        </p:nvPicPr>
        <p:blipFill>
          <a:blip r:embed="rId2" cstate="print"/>
          <a:srcRect l="59959" t="11162" r="7624" b="69562"/>
          <a:stretch>
            <a:fillRect/>
          </a:stretch>
        </p:blipFill>
        <p:spPr>
          <a:xfrm rot="-60000">
            <a:off x="1931" y="-2004"/>
            <a:ext cx="9143854" cy="68606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71670" y="4214818"/>
            <a:ext cx="571504" cy="1214446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143108" y="1285860"/>
            <a:ext cx="500066" cy="121442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643834" y="2071702"/>
            <a:ext cx="857256" cy="121442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715272" y="5500702"/>
            <a:ext cx="785818" cy="107157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285852" y="5714992"/>
            <a:ext cx="5715040" cy="1143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2&lt;4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8" grpId="0" animBg="1"/>
      <p:bldP spid="8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108.JPG"/>
          <p:cNvPicPr>
            <a:picLocks noChangeAspect="1"/>
          </p:cNvPicPr>
          <p:nvPr/>
        </p:nvPicPr>
        <p:blipFill>
          <a:blip r:embed="rId2" cstate="print"/>
          <a:srcRect l="60078" t="30936" r="6685" b="52220"/>
          <a:stretch>
            <a:fillRect/>
          </a:stretch>
        </p:blipFill>
        <p:spPr>
          <a:xfrm rot="-120000">
            <a:off x="-7270" y="-2678"/>
            <a:ext cx="9145909" cy="685880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285852" y="5714992"/>
            <a:ext cx="5715040" cy="1143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2&lt;4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108.JPG"/>
          <p:cNvPicPr>
            <a:picLocks noChangeAspect="1"/>
          </p:cNvPicPr>
          <p:nvPr/>
        </p:nvPicPr>
        <p:blipFill>
          <a:blip r:embed="rId2" cstate="print"/>
          <a:srcRect l="22868" t="11447" r="40559" b="7074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29454" y="1214422"/>
            <a:ext cx="1785950" cy="100013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215206" y="4143380"/>
            <a:ext cx="428628" cy="214314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785918" y="1142984"/>
            <a:ext cx="928694" cy="100013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1438" y="4214818"/>
            <a:ext cx="1000100" cy="1062046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500694" y="3357562"/>
            <a:ext cx="1071570" cy="1143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929586" y="1214422"/>
            <a:ext cx="785818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572132" y="1285860"/>
            <a:ext cx="785818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7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214546" y="3786190"/>
            <a:ext cx="1071570" cy="1143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-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500694" y="4429132"/>
            <a:ext cx="1071570" cy="10001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429124" y="3357562"/>
            <a:ext cx="1071570" cy="1143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71538" y="5572140"/>
            <a:ext cx="7072362" cy="1143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10&gt;3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ق2 فضاء الرياضيات 108.JPG"/>
          <p:cNvPicPr>
            <a:picLocks noChangeAspect="1"/>
          </p:cNvPicPr>
          <p:nvPr/>
        </p:nvPicPr>
        <p:blipFill>
          <a:blip r:embed="rId2" cstate="print"/>
          <a:srcRect l="22602" t="29400" r="39845" b="53525"/>
          <a:stretch>
            <a:fillRect/>
          </a:stretch>
        </p:blipFill>
        <p:spPr>
          <a:xfrm>
            <a:off x="428596" y="0"/>
            <a:ext cx="8715404" cy="6858000"/>
          </a:xfrm>
          <a:prstGeom prst="rect">
            <a:avLst/>
          </a:prstGeom>
        </p:spPr>
      </p:pic>
      <p:pic>
        <p:nvPicPr>
          <p:cNvPr id="4" name="Image 3" descr="ق2 فضاء الرياضيات 10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FE0E5"/>
              </a:clrFrom>
              <a:clrTo>
                <a:srgbClr val="DFE0E5">
                  <a:alpha val="0"/>
                </a:srgbClr>
              </a:clrTo>
            </a:clrChange>
          </a:blip>
          <a:srcRect l="69197" t="38708" r="10065" b="52729"/>
          <a:stretch>
            <a:fillRect/>
          </a:stretch>
        </p:blipFill>
        <p:spPr>
          <a:xfrm>
            <a:off x="-357222" y="3571876"/>
            <a:ext cx="2643206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108.JPG"/>
          <p:cNvPicPr>
            <a:picLocks noChangeAspect="1"/>
          </p:cNvPicPr>
          <p:nvPr/>
        </p:nvPicPr>
        <p:blipFill>
          <a:blip r:embed="rId2" cstate="print"/>
          <a:srcRect l="27016" t="49064" r="16240" b="2596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 4" descr="ق2 فضاء الرياضيات 10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FE0E5"/>
              </a:clrFrom>
              <a:clrTo>
                <a:srgbClr val="DFE0E5">
                  <a:alpha val="0"/>
                </a:srgbClr>
              </a:clrTo>
            </a:clrChange>
          </a:blip>
          <a:srcRect l="69197" t="38708" r="10065" b="52729"/>
          <a:stretch>
            <a:fillRect/>
          </a:stretch>
        </p:blipFill>
        <p:spPr>
          <a:xfrm>
            <a:off x="-285784" y="1357298"/>
            <a:ext cx="2643206" cy="32861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3306" y="214290"/>
            <a:ext cx="2143140" cy="1643074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357554" y="2928934"/>
            <a:ext cx="1000132" cy="1357322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4714876" y="0"/>
            <a:ext cx="4429124" cy="6858000"/>
          </a:xfrm>
          <a:prstGeom prst="rect">
            <a:avLst/>
          </a:prstGeom>
        </p:spPr>
      </p:pic>
      <p:pic>
        <p:nvPicPr>
          <p:cNvPr id="20" name="Image 19" descr="ق2 فضاء الرياضيات 095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rcRect l="27112" t="41989" r="62207" b="47711"/>
          <a:stretch>
            <a:fillRect/>
          </a:stretch>
        </p:blipFill>
        <p:spPr>
          <a:xfrm>
            <a:off x="0" y="0"/>
            <a:ext cx="5214942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22802" y="3857628"/>
            <a:ext cx="587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5400" dirty="0"/>
          </a:p>
        </p:txBody>
      </p:sp>
      <p:sp>
        <p:nvSpPr>
          <p:cNvPr id="32" name="Égal 31"/>
          <p:cNvSpPr/>
          <p:nvPr/>
        </p:nvSpPr>
        <p:spPr>
          <a:xfrm>
            <a:off x="4357686" y="4714884"/>
            <a:ext cx="979715" cy="633320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724828" y="21429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715140" y="214290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715272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214810" y="3929066"/>
            <a:ext cx="46434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5400"/>
          </a:p>
        </p:txBody>
      </p:sp>
      <p:sp>
        <p:nvSpPr>
          <p:cNvPr id="24" name="ZoneTexte 23"/>
          <p:cNvSpPr txBox="1"/>
          <p:nvPr/>
        </p:nvSpPr>
        <p:spPr>
          <a:xfrm>
            <a:off x="6715140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6</a:t>
            </a:r>
          </a:p>
        </p:txBody>
      </p:sp>
      <p:sp>
        <p:nvSpPr>
          <p:cNvPr id="21" name="Moins 20"/>
          <p:cNvSpPr/>
          <p:nvPr/>
        </p:nvSpPr>
        <p:spPr>
          <a:xfrm>
            <a:off x="4143372" y="2143116"/>
            <a:ext cx="928694" cy="857256"/>
          </a:xfrm>
          <a:prstGeom prst="mathMinu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7715272" y="435769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8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643702" y="435769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7</a:t>
            </a:r>
          </a:p>
        </p:txBody>
      </p:sp>
      <p:sp>
        <p:nvSpPr>
          <p:cNvPr id="43" name="Titre 26"/>
          <p:cNvSpPr txBox="1">
            <a:spLocks/>
          </p:cNvSpPr>
          <p:nvPr/>
        </p:nvSpPr>
        <p:spPr>
          <a:xfrm>
            <a:off x="0" y="0"/>
            <a:ext cx="5357818" cy="2071703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342</a:t>
            </a: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-</a:t>
            </a: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164</a:t>
            </a:r>
            <a:r>
              <a:rPr lang="fr-FR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=</a:t>
            </a:r>
            <a:endParaRPr kumimoji="0" lang="fr-FR" sz="8000" b="1" i="0" u="none" strike="noStrike" kern="1200" cap="none" spc="0" normalizeH="0" baseline="0" noProof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715008" y="192880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5715008" y="285728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5715008" y="435769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36" name="Titre 26"/>
          <p:cNvSpPr txBox="1">
            <a:spLocks/>
          </p:cNvSpPr>
          <p:nvPr/>
        </p:nvSpPr>
        <p:spPr>
          <a:xfrm>
            <a:off x="0" y="0"/>
            <a:ext cx="5143504" cy="2071703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لا يمكن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2&lt;4</a:t>
            </a:r>
            <a:endParaRPr kumimoji="0" lang="fr-FR" sz="8000" b="1" i="0" u="none" strike="noStrike" kern="1200" cap="none" spc="0" normalizeH="0" baseline="0" noProof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9" name="Titre 26"/>
          <p:cNvSpPr txBox="1">
            <a:spLocks/>
          </p:cNvSpPr>
          <p:nvPr/>
        </p:nvSpPr>
        <p:spPr>
          <a:xfrm>
            <a:off x="0" y="-24"/>
            <a:ext cx="5286380" cy="2071703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أضيف </a:t>
            </a: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</a:t>
            </a: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للعدد 342 </a:t>
            </a:r>
            <a:r>
              <a:rPr lang="ar-MA" sz="6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و</a:t>
            </a:r>
            <a:r>
              <a:rPr lang="ar-MA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للعدد 164</a:t>
            </a:r>
            <a:endParaRPr kumimoji="0" lang="fr-FR" sz="6600" b="1" i="0" u="none" strike="noStrike" kern="1200" cap="none" spc="0" normalizeH="0" baseline="0" noProof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7286676" y="-2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6215106" y="157161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29" name="Titre 26"/>
          <p:cNvSpPr txBox="1">
            <a:spLocks/>
          </p:cNvSpPr>
          <p:nvPr/>
        </p:nvSpPr>
        <p:spPr>
          <a:xfrm>
            <a:off x="0" y="0"/>
            <a:ext cx="5286380" cy="2071703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fr-FR" sz="138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fr-FR" sz="138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fr-FR" sz="138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fr-FR" sz="138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=</a:t>
            </a:r>
            <a:r>
              <a:rPr kumimoji="0" lang="fr-FR" sz="138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</a:t>
            </a:r>
          </a:p>
        </p:txBody>
      </p:sp>
      <p:sp>
        <p:nvSpPr>
          <p:cNvPr id="30" name="Titre 26"/>
          <p:cNvSpPr txBox="1">
            <a:spLocks/>
          </p:cNvSpPr>
          <p:nvPr/>
        </p:nvSpPr>
        <p:spPr>
          <a:xfrm>
            <a:off x="71406" y="-24"/>
            <a:ext cx="5286380" cy="2071703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6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</a:t>
            </a:r>
            <a:r>
              <a:rPr kumimoji="0" lang="fr-FR" sz="96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</a:t>
            </a:r>
            <a:r>
              <a:rPr kumimoji="0" lang="fr-FR" sz="96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</a:t>
            </a:r>
            <a:r>
              <a:rPr kumimoji="0" lang="fr-FR" sz="96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fr-FR" sz="96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+6)</a:t>
            </a:r>
            <a:r>
              <a:rPr kumimoji="0" lang="fr-FR" sz="96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=</a:t>
            </a:r>
            <a:r>
              <a:rPr kumimoji="0" lang="fr-FR" sz="96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1" name="Titre 26"/>
          <p:cNvSpPr txBox="1">
            <a:spLocks/>
          </p:cNvSpPr>
          <p:nvPr/>
        </p:nvSpPr>
        <p:spPr>
          <a:xfrm>
            <a:off x="0" y="0"/>
            <a:ext cx="5286380" cy="2071703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96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لا يمكن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4&lt;7</a:t>
            </a:r>
            <a:endParaRPr kumimoji="0" lang="fr-FR" sz="9600" b="1" i="0" u="none" strike="noStrike" kern="1200" cap="none" spc="0" normalizeH="0" baseline="0" noProof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Titre 26"/>
          <p:cNvSpPr txBox="1">
            <a:spLocks/>
          </p:cNvSpPr>
          <p:nvPr/>
        </p:nvSpPr>
        <p:spPr>
          <a:xfrm>
            <a:off x="-32" y="71414"/>
            <a:ext cx="5286380" cy="2071703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MA" sz="60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أضيف 100 لكل عدد</a:t>
            </a:r>
            <a:endParaRPr kumimoji="0" lang="fr-FR" sz="6000" b="1" i="0" u="none" strike="noStrike" kern="1200" cap="none" spc="0" normalizeH="0" baseline="0" noProof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6286512" y="-24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5214942" y="1571612"/>
            <a:ext cx="1142976" cy="1785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>
              <a:spcBef>
                <a:spcPct val="0"/>
              </a:spcBef>
            </a:pPr>
            <a:r>
              <a:rPr lang="fr-FR" sz="15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42" name="Titre 26"/>
          <p:cNvSpPr txBox="1">
            <a:spLocks/>
          </p:cNvSpPr>
          <p:nvPr/>
        </p:nvSpPr>
        <p:spPr>
          <a:xfrm>
            <a:off x="-32" y="71414"/>
            <a:ext cx="5286380" cy="2071703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38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fr-FR" sz="13800" b="1" i="0" u="none" strike="noStrike" kern="1200" cap="none" spc="0" normalizeH="0" baseline="0" noProof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4-7=7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000"/>
                            </p:stCondLst>
                            <p:childTnLst>
                              <p:par>
                                <p:cTn id="24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000"/>
                            </p:stCondLst>
                            <p:childTnLst>
                              <p:par>
                                <p:cTn id="26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1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62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6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15" grpId="0"/>
      <p:bldP spid="15" grpId="1"/>
      <p:bldP spid="15" grpId="2"/>
      <p:bldP spid="16" grpId="0"/>
      <p:bldP spid="16" grpId="1"/>
      <p:bldP spid="18" grpId="0"/>
      <p:bldP spid="18" grpId="1"/>
      <p:bldP spid="18" grpId="2"/>
      <p:bldP spid="24" grpId="0"/>
      <p:bldP spid="24" grpId="1"/>
      <p:bldP spid="21" grpId="0" animBg="1"/>
      <p:bldP spid="21" grpId="1" animBg="1"/>
      <p:bldP spid="21" grpId="2" animBg="1"/>
      <p:bldP spid="21" grpId="3" animBg="1"/>
      <p:bldP spid="21" grpId="4" animBg="1"/>
      <p:bldP spid="22" grpId="0"/>
      <p:bldP spid="22" grpId="1"/>
      <p:bldP spid="25" grpId="0"/>
      <p:bldP spid="25" grpId="1"/>
      <p:bldP spid="43" grpId="0" animBg="1"/>
      <p:bldP spid="43" grpId="1" animBg="1"/>
      <p:bldP spid="34" grpId="0"/>
      <p:bldP spid="34" grpId="1"/>
      <p:bldP spid="40" grpId="0"/>
      <p:bldP spid="40" grpId="1"/>
      <p:bldP spid="44" grpId="0"/>
      <p:bldP spid="44" grpId="1"/>
      <p:bldP spid="36" grpId="0" animBg="1"/>
      <p:bldP spid="36" grpId="1" animBg="1"/>
      <p:bldP spid="39" grpId="0" animBg="1"/>
      <p:bldP spid="39" grpId="1" animBg="1"/>
      <p:bldP spid="27" grpId="0"/>
      <p:bldP spid="27" grpId="1"/>
      <p:bldP spid="27" grpId="2"/>
      <p:bldP spid="28" grpId="0"/>
      <p:bldP spid="28" grpId="1"/>
      <p:bldP spid="28" grpId="2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5" grpId="0"/>
      <p:bldP spid="35" grpId="1"/>
      <p:bldP spid="35" grpId="2"/>
      <p:bldP spid="41" grpId="0"/>
      <p:bldP spid="41" grpId="1"/>
      <p:bldP spid="41" grpId="2"/>
      <p:bldP spid="41" grpId="3"/>
      <p:bldP spid="42" grpId="0" animBg="1"/>
      <p:bldP spid="42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4370" r="259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7000892" y="4786322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9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7</a:t>
            </a:r>
          </a:p>
        </p:txBody>
      </p:sp>
      <p:sp>
        <p:nvSpPr>
          <p:cNvPr id="7" name="Ellipse 6"/>
          <p:cNvSpPr/>
          <p:nvPr/>
        </p:nvSpPr>
        <p:spPr>
          <a:xfrm>
            <a:off x="6572264" y="0"/>
            <a:ext cx="1143008" cy="1643050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214810" y="2071702"/>
            <a:ext cx="1143008" cy="1643050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357686" y="71414"/>
            <a:ext cx="1143008" cy="164305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285984" y="2143116"/>
            <a:ext cx="1143008" cy="164305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929190" y="4786322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9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8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857488" y="4786322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9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9" grpId="0" animBg="1"/>
      <p:bldP spid="10" grpId="0" animBg="1"/>
      <p:bldP spid="11" grpId="0" animBg="1"/>
      <p:bldP spid="12" grpId="0"/>
      <p:bldP spid="12" grpId="1"/>
      <p:bldP spid="13" grpId="0"/>
      <p:bldP spid="13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108.JPG"/>
          <p:cNvPicPr>
            <a:picLocks noChangeAspect="1"/>
          </p:cNvPicPr>
          <p:nvPr/>
        </p:nvPicPr>
        <p:blipFill>
          <a:blip r:embed="rId2" cstate="print"/>
          <a:srcRect l="26472" t="75981" r="62754" b="13812"/>
          <a:stretch>
            <a:fillRect/>
          </a:stretch>
        </p:blipFill>
        <p:spPr>
          <a:xfrm>
            <a:off x="0" y="5523"/>
            <a:ext cx="9358346" cy="6846343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572264" y="0"/>
            <a:ext cx="1143008" cy="1643050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Ellipse 7"/>
          <p:cNvSpPr/>
          <p:nvPr/>
        </p:nvSpPr>
        <p:spPr>
          <a:xfrm>
            <a:off x="4214810" y="2071702"/>
            <a:ext cx="1143008" cy="1643050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72396" y="4714884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9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7</a:t>
            </a:r>
          </a:p>
        </p:txBody>
      </p:sp>
      <p:sp>
        <p:nvSpPr>
          <p:cNvPr id="10" name="Ellipse 9"/>
          <p:cNvSpPr/>
          <p:nvPr/>
        </p:nvSpPr>
        <p:spPr>
          <a:xfrm>
            <a:off x="4357686" y="71414"/>
            <a:ext cx="1143008" cy="164305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285984" y="2143116"/>
            <a:ext cx="1143008" cy="164305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86380" y="4786322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9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8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928926" y="4867284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9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9" grpId="1"/>
      <p:bldP spid="10" grpId="0" animBg="1"/>
      <p:bldP spid="11" grpId="0" animBg="1"/>
      <p:bldP spid="12" grpId="0"/>
      <p:bldP spid="12" grpId="1"/>
      <p:bldP spid="13" grpId="0"/>
      <p:bldP spid="13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108.JPG"/>
          <p:cNvPicPr>
            <a:picLocks noChangeAspect="1"/>
          </p:cNvPicPr>
          <p:nvPr/>
        </p:nvPicPr>
        <p:blipFill>
          <a:blip r:embed="rId2" cstate="print"/>
          <a:srcRect l="43153" t="75865" r="46600" b="14731"/>
          <a:stretch>
            <a:fillRect/>
          </a:stretch>
        </p:blipFill>
        <p:spPr>
          <a:xfrm>
            <a:off x="0" y="-7792"/>
            <a:ext cx="9144000" cy="685631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429388" y="-71438"/>
            <a:ext cx="1143008" cy="1643050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143372" y="1928802"/>
            <a:ext cx="1143008" cy="1643050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358082" y="4572008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9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7</a:t>
            </a:r>
          </a:p>
        </p:txBody>
      </p:sp>
      <p:sp>
        <p:nvSpPr>
          <p:cNvPr id="8" name="Ellipse 7"/>
          <p:cNvSpPr/>
          <p:nvPr/>
        </p:nvSpPr>
        <p:spPr>
          <a:xfrm>
            <a:off x="4071934" y="-71462"/>
            <a:ext cx="1143008" cy="164305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857356" y="2000240"/>
            <a:ext cx="1143008" cy="164305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214942" y="4643446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9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8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071802" y="4724408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9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7" grpId="1"/>
      <p:bldP spid="8" grpId="0" animBg="1"/>
      <p:bldP spid="9" grpId="0" animBg="1"/>
      <p:bldP spid="10" grpId="0"/>
      <p:bldP spid="10" grpId="1"/>
      <p:bldP spid="11" grpId="0"/>
      <p:bldP spid="11" grpId="1"/>
      <p:bldP spid="11" grpId="2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108.JPG"/>
          <p:cNvPicPr>
            <a:picLocks noChangeAspect="1"/>
          </p:cNvPicPr>
          <p:nvPr/>
        </p:nvPicPr>
        <p:blipFill>
          <a:blip r:embed="rId2" cstate="print"/>
          <a:srcRect l="58598" t="75286" r="30710" b="14846"/>
          <a:stretch>
            <a:fillRect/>
          </a:stretch>
        </p:blipFill>
        <p:spPr>
          <a:xfrm>
            <a:off x="-32" y="-24"/>
            <a:ext cx="9144032" cy="6863794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429388" y="-71438"/>
            <a:ext cx="1143008" cy="1214422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286248" y="1928802"/>
            <a:ext cx="1143008" cy="1643050"/>
          </a:xfrm>
          <a:prstGeom prst="ellipse">
            <a:avLst/>
          </a:prstGeom>
          <a:noFill/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ysClr val="windowText" lastClr="00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143768" y="4572008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9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9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143504" y="4714884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9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0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86116" y="4714884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9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ق2 فضاء الرياضيات 108.JPG"/>
          <p:cNvPicPr>
            <a:picLocks noChangeAspect="1"/>
          </p:cNvPicPr>
          <p:nvPr/>
        </p:nvPicPr>
        <p:blipFill>
          <a:blip r:embed="rId2" cstate="print"/>
          <a:srcRect l="73386" t="75829" r="14782" b="15419"/>
          <a:stretch>
            <a:fillRect/>
          </a:stretch>
        </p:blipFill>
        <p:spPr>
          <a:xfrm>
            <a:off x="0" y="-7270"/>
            <a:ext cx="9144000" cy="685631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643702" y="4572008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9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786314" y="4572008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9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71802" y="4572008"/>
            <a:ext cx="135732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19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9" name="Flèche en arc 28"/>
          <p:cNvSpPr/>
          <p:nvPr/>
        </p:nvSpPr>
        <p:spPr>
          <a:xfrm rot="173268" flipH="1">
            <a:off x="7228509" y="253257"/>
            <a:ext cx="1343012" cy="2143140"/>
          </a:xfrm>
          <a:prstGeom prst="circularArrow">
            <a:avLst>
              <a:gd name="adj1" fmla="val 5432"/>
              <a:gd name="adj2" fmla="val 963622"/>
              <a:gd name="adj3" fmla="val 20527919"/>
              <a:gd name="adj4" fmla="val 11906993"/>
              <a:gd name="adj5" fmla="val 1453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643702" y="0"/>
            <a:ext cx="785818" cy="9286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929586" y="1214422"/>
            <a:ext cx="785818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572132" y="1285860"/>
            <a:ext cx="785818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9" name="Flèche en arc 28"/>
          <p:cNvSpPr/>
          <p:nvPr/>
        </p:nvSpPr>
        <p:spPr>
          <a:xfrm rot="173268" flipH="1">
            <a:off x="6433396" y="233215"/>
            <a:ext cx="2138630" cy="2143140"/>
          </a:xfrm>
          <a:prstGeom prst="circularArrow">
            <a:avLst>
              <a:gd name="adj1" fmla="val 5432"/>
              <a:gd name="adj2" fmla="val 963622"/>
              <a:gd name="adj3" fmla="val 20527919"/>
              <a:gd name="adj4" fmla="val 11906993"/>
              <a:gd name="adj5" fmla="val 1453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643702" y="0"/>
            <a:ext cx="785818" cy="9286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929586" y="1214422"/>
            <a:ext cx="785818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572132" y="1285860"/>
            <a:ext cx="785818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3" y="0"/>
            <a:ext cx="9137667" cy="68580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9" name="Flèche en arc 28"/>
          <p:cNvSpPr/>
          <p:nvPr/>
        </p:nvSpPr>
        <p:spPr>
          <a:xfrm rot="173268" flipH="1">
            <a:off x="5574176" y="211558"/>
            <a:ext cx="2998396" cy="2143140"/>
          </a:xfrm>
          <a:prstGeom prst="circularArrow">
            <a:avLst>
              <a:gd name="adj1" fmla="val 5432"/>
              <a:gd name="adj2" fmla="val 963622"/>
              <a:gd name="adj3" fmla="val 20527919"/>
              <a:gd name="adj4" fmla="val 11906993"/>
              <a:gd name="adj5" fmla="val 1453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643702" y="0"/>
            <a:ext cx="785818" cy="9286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929586" y="1214422"/>
            <a:ext cx="785818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10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572132" y="1285860"/>
            <a:ext cx="785818" cy="9286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7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715008" y="1500174"/>
            <a:ext cx="642942" cy="7143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3.33333E-6 C -0.02135 0.03681 -0.04722 0.07385 -0.06094 0.11297 C -0.07483 0.15209 -0.07483 0.18311 -0.07847 0.23473 C -0.08194 0.28635 -0.09792 0.35949 -0.08281 0.42315 C -0.06754 0.48704 -0.02726 0.55232 0.01319 0.6176 " pathEditMode="relative" rAng="0" ptsTypes="aaa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" grpId="0" animBg="1"/>
      <p:bldP spid="8" grpId="0"/>
      <p:bldP spid="9" grpId="0"/>
      <p:bldP spid="11" grpId="0" animBg="1"/>
      <p:bldP spid="11" grpId="1" animBg="1"/>
      <p:bldP spid="11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6521" t="21599" r="26694" b="591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èche en arc 4"/>
          <p:cNvSpPr/>
          <p:nvPr/>
        </p:nvSpPr>
        <p:spPr>
          <a:xfrm rot="173268" flipH="1">
            <a:off x="6501546" y="300483"/>
            <a:ext cx="2304211" cy="2143140"/>
          </a:xfrm>
          <a:prstGeom prst="circularArrow">
            <a:avLst>
              <a:gd name="adj1" fmla="val 5432"/>
              <a:gd name="adj2" fmla="val 963622"/>
              <a:gd name="adj3" fmla="val 20527919"/>
              <a:gd name="adj4" fmla="val 11906993"/>
              <a:gd name="adj5" fmla="val 1453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929322" y="1571612"/>
            <a:ext cx="1714512" cy="17859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8</a:t>
            </a:r>
            <a:endParaRPr lang="fr-FR" sz="115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72066" y="5357826"/>
            <a:ext cx="1714512" cy="150017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ar-MA" sz="115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8</a:t>
            </a:r>
            <a:endParaRPr lang="fr-FR" sz="115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7" grpId="0"/>
      <p:bldP spid="7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270</Words>
  <Application>Microsoft Office PowerPoint</Application>
  <PresentationFormat>Affichage à l'écran (4:3)</PresentationFormat>
  <Paragraphs>206</Paragraphs>
  <Slides>57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57</vt:i4>
      </vt:variant>
    </vt:vector>
  </HeadingPairs>
  <TitlesOfParts>
    <vt:vector size="58" baseType="lpstr">
      <vt:lpstr>Thème Office</vt:lpstr>
      <vt:lpstr>     النشاط المقترح: تطبيقات الكراسة  صيغة العمل: ينجز العمل جماعيا و على الكراسات. اللوازم الضرورية:التربيعات و القضبان و الصفائح.   </vt:lpstr>
      <vt:lpstr>أحسب كما في المثال و أتمم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أضيف العدد نفسه و أحسب الفرق</vt:lpstr>
      <vt:lpstr>Diapositive 21</vt:lpstr>
      <vt:lpstr>Diapositive 22</vt:lpstr>
      <vt:lpstr>Diapositive 23</vt:lpstr>
      <vt:lpstr>ألاحظ وأحسب كما في المثال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Unicornis</dc:creator>
  <cp:lastModifiedBy>pc</cp:lastModifiedBy>
  <cp:revision>143</cp:revision>
  <dcterms:created xsi:type="dcterms:W3CDTF">2010-05-10T10:19:31Z</dcterms:created>
  <dcterms:modified xsi:type="dcterms:W3CDTF">2010-05-14T16:33:52Z</dcterms:modified>
</cp:coreProperties>
</file>