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4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D03E5-058B-4F5F-9611-A8DD3DD98E9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375E0-AF52-4F12-BAD4-14DED3010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DB29-7428-4FE9-A7CC-25EA3AE43D27}" type="datetimeFigureOut">
              <a:rPr lang="fr-FR" smtClean="0"/>
              <a:pPr/>
              <a:t>11/05/2010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B1074-51BB-4B95-97FD-6D84DA3068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أستخدم تقنية الطرح 1 043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430" t="59415" r="11290" b="259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01" t="48685" r="55603" b="253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4"/>
          <p:cNvCxnSpPr/>
          <p:nvPr/>
        </p:nvCxnSpPr>
        <p:spPr>
          <a:xfrm rot="5400000">
            <a:off x="6715140" y="1928802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7000892" y="4286256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7000892" y="1714488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7286644" y="3929066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>
            <a:off x="7215206" y="1714488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7572396" y="3929066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6929454" y="2000240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7358082" y="4214818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7215206" y="2000240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7500957" y="4286256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Image 15" descr="ق2 فضاء الرياضيات 095.JPG"/>
          <p:cNvPicPr>
            <a:picLocks noChangeAspect="1"/>
          </p:cNvPicPr>
          <p:nvPr/>
        </p:nvPicPr>
        <p:blipFill>
          <a:blip r:embed="rId3" cstate="print"/>
          <a:srcRect l="56727" t="25218" r="42293" b="73979"/>
          <a:stretch>
            <a:fillRect/>
          </a:stretch>
        </p:blipFill>
        <p:spPr>
          <a:xfrm>
            <a:off x="7643834" y="1785926"/>
            <a:ext cx="235747" cy="214314"/>
          </a:xfrm>
          <a:prstGeom prst="rect">
            <a:avLst/>
          </a:prstGeom>
        </p:spPr>
      </p:pic>
      <p:pic>
        <p:nvPicPr>
          <p:cNvPr id="17" name="Image 16" descr="ق2 فضاء الرياضيات 095.JPG"/>
          <p:cNvPicPr>
            <a:picLocks noChangeAspect="1"/>
          </p:cNvPicPr>
          <p:nvPr/>
        </p:nvPicPr>
        <p:blipFill>
          <a:blip r:embed="rId3" cstate="print"/>
          <a:srcRect l="56727" t="25218" r="42293" b="73979"/>
          <a:stretch>
            <a:fillRect/>
          </a:stretch>
        </p:blipFill>
        <p:spPr>
          <a:xfrm>
            <a:off x="7643834" y="2071678"/>
            <a:ext cx="235747" cy="21431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 rot="5400000">
            <a:off x="4357686" y="1928802"/>
            <a:ext cx="285752" cy="2857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4429124" y="3571876"/>
            <a:ext cx="285752" cy="2857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4714876" y="1928802"/>
            <a:ext cx="285752" cy="2857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4714876" y="3714752"/>
            <a:ext cx="285752" cy="2857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4929190" y="2071678"/>
            <a:ext cx="285752" cy="2857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5000628" y="3857628"/>
            <a:ext cx="285752" cy="2857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" name="Image 23" descr="ق2 فضاء الرياضيات 095.JPG"/>
          <p:cNvPicPr>
            <a:picLocks noChangeAspect="1"/>
          </p:cNvPicPr>
          <p:nvPr/>
        </p:nvPicPr>
        <p:blipFill>
          <a:blip r:embed="rId3" cstate="print"/>
          <a:srcRect l="54868" t="18735" r="44116" b="74167"/>
          <a:stretch>
            <a:fillRect/>
          </a:stretch>
        </p:blipFill>
        <p:spPr>
          <a:xfrm>
            <a:off x="4071934" y="1428736"/>
            <a:ext cx="192883" cy="1285884"/>
          </a:xfrm>
          <a:prstGeom prst="rect">
            <a:avLst/>
          </a:prstGeom>
        </p:spPr>
      </p:pic>
      <p:pic>
        <p:nvPicPr>
          <p:cNvPr id="25" name="Image 24" descr="ق2 فضاء الرياضيات 095.JPG"/>
          <p:cNvPicPr>
            <a:picLocks noChangeAspect="1"/>
          </p:cNvPicPr>
          <p:nvPr/>
        </p:nvPicPr>
        <p:blipFill>
          <a:blip r:embed="rId3" cstate="print"/>
          <a:srcRect l="75382" t="19161" r="15528" b="73825"/>
          <a:stretch>
            <a:fillRect/>
          </a:stretch>
        </p:blipFill>
        <p:spPr>
          <a:xfrm>
            <a:off x="1000100" y="1500174"/>
            <a:ext cx="1428760" cy="1315853"/>
          </a:xfrm>
          <a:prstGeom prst="rect">
            <a:avLst/>
          </a:prstGeom>
        </p:spPr>
      </p:pic>
      <p:pic>
        <p:nvPicPr>
          <p:cNvPr id="26" name="Image 25" descr="ق2 فضاء الرياضيات 095.JPG"/>
          <p:cNvPicPr>
            <a:picLocks noChangeAspect="1"/>
          </p:cNvPicPr>
          <p:nvPr/>
        </p:nvPicPr>
        <p:blipFill>
          <a:blip r:embed="rId3" cstate="print"/>
          <a:srcRect l="75382" t="19161" r="15528" b="73825"/>
          <a:stretch>
            <a:fillRect/>
          </a:stretch>
        </p:blipFill>
        <p:spPr>
          <a:xfrm>
            <a:off x="1214414" y="1285860"/>
            <a:ext cx="1428760" cy="1315853"/>
          </a:xfrm>
          <a:prstGeom prst="rect">
            <a:avLst/>
          </a:prstGeom>
        </p:spPr>
      </p:pic>
      <p:pic>
        <p:nvPicPr>
          <p:cNvPr id="27" name="Image 26" descr="ق2 فضاء الرياضيات 095.JPG"/>
          <p:cNvPicPr>
            <a:picLocks noChangeAspect="1"/>
          </p:cNvPicPr>
          <p:nvPr/>
        </p:nvPicPr>
        <p:blipFill>
          <a:blip r:embed="rId3" cstate="print"/>
          <a:srcRect l="75382" t="19161" r="15528" b="73825"/>
          <a:stretch>
            <a:fillRect/>
          </a:stretch>
        </p:blipFill>
        <p:spPr>
          <a:xfrm>
            <a:off x="1214414" y="3286124"/>
            <a:ext cx="1428760" cy="131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392 0.13194 0.08784 0.26389 0.10451 0.35949 C 0.12118 0.45509 0.11788 0.52407 0.1 0.57361 C 0.08212 0.62315 0.03958 0.63981 -0.00295 0.65648 " pathEditMode="relative" ptsTypes="aa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4 -2.59259E-6 C 0.0198 0.12084 0.07744 0.2419 0.09931 0.32963 C 0.12119 0.41736 0.11685 0.48079 0.09323 0.52616 C 0.0698 0.57153 0.01407 0.58681 -0.04166 0.60232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-0.02396 0.07084 -0.04792 0.14213 -0.05451 0.18936 C -0.06111 0.23611 -0.04931 0.21968 -0.03941 0.28195 C -0.02951 0.34398 -0.01094 0.51574 0.00451 0.56135 C 0.01996 0.60741 0.03646 0.58218 0.05312 0.55695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6 0.00695 C -0.07674 0.03866 -0.03264 0.07061 -0.01024 0.16158 C 0.01198 0.25255 0.01285 0.40278 0.01389 0.55301 " pathEditMode="relative" rAng="0" ptsTypes="aaA">
                                      <p:cBhvr>
                                        <p:cTn id="1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430" t="59415" r="11290" b="259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643174" y="171448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71670" y="171448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0198" y="171448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286676" y="300037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15172" y="300037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43700" y="300037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71604" y="5072050"/>
            <a:ext cx="2214578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أضع الأعداد </a:t>
            </a:r>
            <a:r>
              <a:rPr lang="ar-MA" sz="16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أحسب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91" t="75700" r="32678" b="8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91" t="76689" r="79351" b="101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500694" y="5072050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00496" y="500063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28860" y="515303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621" t="76689" r="65252" b="111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07219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4357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0" y="0"/>
            <a:ext cx="4286248" cy="2071703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645</a:t>
            </a: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57213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Moins 20"/>
          <p:cNvSpPr/>
          <p:nvPr/>
        </p:nvSpPr>
        <p:spPr>
          <a:xfrm>
            <a:off x="4143372" y="2143116"/>
            <a:ext cx="928694" cy="85725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715272" y="435769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643702" y="435769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572164" y="435769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30" name="Moins 29"/>
          <p:cNvSpPr/>
          <p:nvPr/>
        </p:nvSpPr>
        <p:spPr>
          <a:xfrm>
            <a:off x="2071670" y="714356"/>
            <a:ext cx="785818" cy="50006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4" grpId="0" animBg="1"/>
      <p:bldP spid="34" grpId="1" animBg="1"/>
      <p:bldP spid="32" grpId="0" animBg="1"/>
      <p:bldP spid="32" grpId="1" animBg="1"/>
      <p:bldP spid="32" grpId="2" animBg="1"/>
      <p:bldP spid="32" grpId="3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4" grpId="0"/>
      <p:bldP spid="24" grpId="1"/>
      <p:bldP spid="27" grpId="0" animBg="1"/>
      <p:bldP spid="29" grpId="0" animBg="1"/>
      <p:bldP spid="29" grpId="1" animBg="1"/>
      <p:bldP spid="33" grpId="0" animBg="1"/>
      <p:bldP spid="33" grpId="1" animBg="1"/>
      <p:bldP spid="35" grpId="0" animBg="1"/>
      <p:bldP spid="35" grpId="1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1"/>
      <p:bldP spid="22" grpId="2"/>
      <p:bldP spid="25" grpId="0"/>
      <p:bldP spid="25" grpId="1"/>
      <p:bldP spid="28" grpId="0"/>
      <p:bldP spid="28" grpId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206" t="76689" r="47750" b="109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06818" y="1714488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35248" y="1714464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63678" y="1714464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4282" y="5000636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9" name="Égal 8"/>
          <p:cNvSpPr/>
          <p:nvPr/>
        </p:nvSpPr>
        <p:spPr>
          <a:xfrm>
            <a:off x="1949166" y="5857892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16308" y="150017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06620" y="150017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050" y="150017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06752" y="307181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6290" y="5072074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15" name="ZoneTexte 14"/>
          <p:cNvSpPr txBox="1"/>
          <p:nvPr/>
        </p:nvSpPr>
        <p:spPr>
          <a:xfrm>
            <a:off x="4306620" y="307181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6" name="Ellipse 15"/>
          <p:cNvSpPr/>
          <p:nvPr/>
        </p:nvSpPr>
        <p:spPr>
          <a:xfrm>
            <a:off x="5306752" y="1143008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235182" y="114298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163612" y="114298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Moins 18"/>
          <p:cNvSpPr/>
          <p:nvPr/>
        </p:nvSpPr>
        <p:spPr>
          <a:xfrm>
            <a:off x="1734852" y="3286124"/>
            <a:ext cx="928694" cy="85725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306752" y="55007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35182" y="55007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163644" y="55007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143240" y="307181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9" grpId="2" animBg="1"/>
      <p:bldP spid="9" grpId="3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2657" t="76689" r="33806" b="112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06818" y="1714488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35248" y="1714464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63678" y="1714464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4282" y="5000636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9" name="Égal 8"/>
          <p:cNvSpPr/>
          <p:nvPr/>
        </p:nvSpPr>
        <p:spPr>
          <a:xfrm>
            <a:off x="1949166" y="5857892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16308" y="150017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06620" y="150017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050" y="150017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06752" y="307181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6290" y="5072074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15" name="ZoneTexte 14"/>
          <p:cNvSpPr txBox="1"/>
          <p:nvPr/>
        </p:nvSpPr>
        <p:spPr>
          <a:xfrm>
            <a:off x="4306620" y="307181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16" name="Ellipse 15"/>
          <p:cNvSpPr/>
          <p:nvPr/>
        </p:nvSpPr>
        <p:spPr>
          <a:xfrm>
            <a:off x="5306752" y="1143008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235182" y="114298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163612" y="114298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م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Moins 18"/>
          <p:cNvSpPr/>
          <p:nvPr/>
        </p:nvSpPr>
        <p:spPr>
          <a:xfrm>
            <a:off x="1734852" y="3286124"/>
            <a:ext cx="928694" cy="85725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306752" y="55007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35182" y="55007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163644" y="55007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143240" y="307181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9" grpId="2" animBg="1"/>
      <p:bldP spid="9" grpId="3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ألاحظ </a:t>
            </a:r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أكتشف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435" t="16593" r="20764" b="709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rganigramme : Connecteur 4"/>
          <p:cNvSpPr/>
          <p:nvPr/>
        </p:nvSpPr>
        <p:spPr>
          <a:xfrm>
            <a:off x="8143900" y="2643182"/>
            <a:ext cx="42862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643074" y="278605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Organigramme : Connecteur 15"/>
          <p:cNvSpPr/>
          <p:nvPr/>
        </p:nvSpPr>
        <p:spPr>
          <a:xfrm>
            <a:off x="7572396" y="2714620"/>
            <a:ext cx="428628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6286512" y="2571744"/>
            <a:ext cx="428628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5715008" y="2643182"/>
            <a:ext cx="428628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6357950" y="3143248"/>
            <a:ext cx="428628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Connecteur 19"/>
          <p:cNvSpPr/>
          <p:nvPr/>
        </p:nvSpPr>
        <p:spPr>
          <a:xfrm>
            <a:off x="5786446" y="3214686"/>
            <a:ext cx="428628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6143636" y="3786190"/>
            <a:ext cx="428628" cy="500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000132" y="278605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Organigramme : Connecteur 23"/>
          <p:cNvSpPr/>
          <p:nvPr/>
        </p:nvSpPr>
        <p:spPr>
          <a:xfrm>
            <a:off x="4572000" y="2643182"/>
            <a:ext cx="428628" cy="5000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4071934" y="2643182"/>
            <a:ext cx="428628" cy="50006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57190" y="278605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1"/>
      <p:bldP spid="14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2" grpId="1"/>
      <p:bldP spid="24" grpId="0" animBg="1"/>
      <p:bldP spid="25" grpId="0" animBg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07" t="16435" r="57838" b="709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rganigramme : Connecteur 4"/>
          <p:cNvSpPr/>
          <p:nvPr/>
        </p:nvSpPr>
        <p:spPr>
          <a:xfrm>
            <a:off x="8429652" y="857232"/>
            <a:ext cx="35719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7072330" y="78579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000892" y="2857496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7500958" y="78579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7572396" y="2786058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>
            <a:off x="7858148" y="857232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8001024" y="2786058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7000892" y="1643050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7072330" y="364331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7429520" y="1643050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7500958" y="364331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7929586" y="1643050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8001024" y="364331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Organigramme : Connecteur 18"/>
          <p:cNvSpPr/>
          <p:nvPr/>
        </p:nvSpPr>
        <p:spPr>
          <a:xfrm>
            <a:off x="8501090" y="1643050"/>
            <a:ext cx="35719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358214" y="785794"/>
            <a:ext cx="571504" cy="164307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85918" y="4714884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5572132" y="785794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6072198" y="3286124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Organigramme : Connecteur 23"/>
          <p:cNvSpPr/>
          <p:nvPr/>
        </p:nvSpPr>
        <p:spPr>
          <a:xfrm>
            <a:off x="6500826" y="714356"/>
            <a:ext cx="357190" cy="50006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6072198" y="714356"/>
            <a:ext cx="357190" cy="50006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Connecteur 25"/>
          <p:cNvSpPr/>
          <p:nvPr/>
        </p:nvSpPr>
        <p:spPr>
          <a:xfrm>
            <a:off x="6500826" y="1571612"/>
            <a:ext cx="357190" cy="50006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Connecteur 26"/>
          <p:cNvSpPr/>
          <p:nvPr/>
        </p:nvSpPr>
        <p:spPr>
          <a:xfrm>
            <a:off x="6072198" y="1571612"/>
            <a:ext cx="357190" cy="50006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5643570" y="1571612"/>
            <a:ext cx="357190" cy="50006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5214942" y="214290"/>
            <a:ext cx="1756955" cy="1928826"/>
          </a:xfrm>
          <a:custGeom>
            <a:avLst/>
            <a:gdLst>
              <a:gd name="connsiteX0" fmla="*/ 0 w 1500198"/>
              <a:gd name="connsiteY0" fmla="*/ 0 h 1643074"/>
              <a:gd name="connsiteX1" fmla="*/ 1500198 w 1500198"/>
              <a:gd name="connsiteY1" fmla="*/ 0 h 1643074"/>
              <a:gd name="connsiteX2" fmla="*/ 1500198 w 1500198"/>
              <a:gd name="connsiteY2" fmla="*/ 1643074 h 1643074"/>
              <a:gd name="connsiteX3" fmla="*/ 0 w 1500198"/>
              <a:gd name="connsiteY3" fmla="*/ 1643074 h 1643074"/>
              <a:gd name="connsiteX4" fmla="*/ 0 w 1500198"/>
              <a:gd name="connsiteY4" fmla="*/ 0 h 1643074"/>
              <a:gd name="connsiteX0" fmla="*/ 0 w 1500198"/>
              <a:gd name="connsiteY0" fmla="*/ 0 h 1643074"/>
              <a:gd name="connsiteX1" fmla="*/ 1500198 w 1500198"/>
              <a:gd name="connsiteY1" fmla="*/ 0 h 1643074"/>
              <a:gd name="connsiteX2" fmla="*/ 1500198 w 1500198"/>
              <a:gd name="connsiteY2" fmla="*/ 1643074 h 1643074"/>
              <a:gd name="connsiteX3" fmla="*/ 0 w 1500198"/>
              <a:gd name="connsiteY3" fmla="*/ 1643074 h 1643074"/>
              <a:gd name="connsiteX4" fmla="*/ 0 w 1500198"/>
              <a:gd name="connsiteY4" fmla="*/ 0 h 1643074"/>
              <a:gd name="connsiteX0" fmla="*/ 0 w 1500198"/>
              <a:gd name="connsiteY0" fmla="*/ 0 h 1643074"/>
              <a:gd name="connsiteX1" fmla="*/ 1500198 w 1500198"/>
              <a:gd name="connsiteY1" fmla="*/ 0 h 1643074"/>
              <a:gd name="connsiteX2" fmla="*/ 1500198 w 1500198"/>
              <a:gd name="connsiteY2" fmla="*/ 1643074 h 1643074"/>
              <a:gd name="connsiteX3" fmla="*/ 0 w 1500198"/>
              <a:gd name="connsiteY3" fmla="*/ 1643074 h 1643074"/>
              <a:gd name="connsiteX4" fmla="*/ 0 w 1500198"/>
              <a:gd name="connsiteY4" fmla="*/ 0 h 1643074"/>
              <a:gd name="connsiteX0" fmla="*/ 571472 w 1500198"/>
              <a:gd name="connsiteY0" fmla="*/ 571480 h 1643074"/>
              <a:gd name="connsiteX1" fmla="*/ 1500198 w 1500198"/>
              <a:gd name="connsiteY1" fmla="*/ 0 h 1643074"/>
              <a:gd name="connsiteX2" fmla="*/ 1500198 w 1500198"/>
              <a:gd name="connsiteY2" fmla="*/ 1643074 h 1643074"/>
              <a:gd name="connsiteX3" fmla="*/ 0 w 1500198"/>
              <a:gd name="connsiteY3" fmla="*/ 1643074 h 1643074"/>
              <a:gd name="connsiteX4" fmla="*/ 571472 w 1500198"/>
              <a:gd name="connsiteY4" fmla="*/ 571480 h 1643074"/>
              <a:gd name="connsiteX0" fmla="*/ 692288 w 1621014"/>
              <a:gd name="connsiteY0" fmla="*/ 571480 h 1643074"/>
              <a:gd name="connsiteX1" fmla="*/ 1621014 w 1621014"/>
              <a:gd name="connsiteY1" fmla="*/ 0 h 1643074"/>
              <a:gd name="connsiteX2" fmla="*/ 1621014 w 1621014"/>
              <a:gd name="connsiteY2" fmla="*/ 1643074 h 1643074"/>
              <a:gd name="connsiteX3" fmla="*/ 120816 w 1621014"/>
              <a:gd name="connsiteY3" fmla="*/ 1643074 h 1643074"/>
              <a:gd name="connsiteX4" fmla="*/ 692288 w 1621014"/>
              <a:gd name="connsiteY4" fmla="*/ 571480 h 1643074"/>
              <a:gd name="connsiteX0" fmla="*/ 692288 w 1621014"/>
              <a:gd name="connsiteY0" fmla="*/ 1084974 h 2156568"/>
              <a:gd name="connsiteX1" fmla="*/ 1621014 w 1621014"/>
              <a:gd name="connsiteY1" fmla="*/ 513494 h 2156568"/>
              <a:gd name="connsiteX2" fmla="*/ 1621014 w 1621014"/>
              <a:gd name="connsiteY2" fmla="*/ 2156568 h 2156568"/>
              <a:gd name="connsiteX3" fmla="*/ 120816 w 1621014"/>
              <a:gd name="connsiteY3" fmla="*/ 2156568 h 2156568"/>
              <a:gd name="connsiteX4" fmla="*/ 692288 w 1621014"/>
              <a:gd name="connsiteY4" fmla="*/ 1084974 h 2156568"/>
              <a:gd name="connsiteX0" fmla="*/ 899667 w 1828393"/>
              <a:gd name="connsiteY0" fmla="*/ 1084974 h 2156568"/>
              <a:gd name="connsiteX1" fmla="*/ 1828393 w 1828393"/>
              <a:gd name="connsiteY1" fmla="*/ 513494 h 2156568"/>
              <a:gd name="connsiteX2" fmla="*/ 1828393 w 1828393"/>
              <a:gd name="connsiteY2" fmla="*/ 2156568 h 2156568"/>
              <a:gd name="connsiteX3" fmla="*/ 328195 w 1828393"/>
              <a:gd name="connsiteY3" fmla="*/ 2156568 h 2156568"/>
              <a:gd name="connsiteX4" fmla="*/ 899667 w 1828393"/>
              <a:gd name="connsiteY4" fmla="*/ 1084974 h 215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393" h="2156568">
                <a:moveTo>
                  <a:pt x="899667" y="1084974"/>
                </a:moveTo>
                <a:cubicBezTo>
                  <a:pt x="736022" y="0"/>
                  <a:pt x="1518818" y="703987"/>
                  <a:pt x="1828393" y="513494"/>
                </a:cubicBezTo>
                <a:lnTo>
                  <a:pt x="1828393" y="2156568"/>
                </a:lnTo>
                <a:lnTo>
                  <a:pt x="328195" y="2156568"/>
                </a:lnTo>
                <a:cubicBezTo>
                  <a:pt x="328195" y="1608877"/>
                  <a:pt x="0" y="733853"/>
                  <a:pt x="899667" y="1084974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71538" y="4714884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</a:p>
        </p:txBody>
      </p:sp>
      <p:cxnSp>
        <p:nvCxnSpPr>
          <p:cNvPr id="32" name="Connecteur droit 31"/>
          <p:cNvCxnSpPr/>
          <p:nvPr/>
        </p:nvCxnSpPr>
        <p:spPr>
          <a:xfrm rot="5400000">
            <a:off x="4143372" y="714356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4214810" y="3214686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4572000" y="78579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4643438" y="3214686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Organigramme : Connecteur 35"/>
          <p:cNvSpPr/>
          <p:nvPr/>
        </p:nvSpPr>
        <p:spPr>
          <a:xfrm>
            <a:off x="4214810" y="1571612"/>
            <a:ext cx="357190" cy="50006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Organigramme : Connecteur 36"/>
          <p:cNvSpPr/>
          <p:nvPr/>
        </p:nvSpPr>
        <p:spPr>
          <a:xfrm>
            <a:off x="4714876" y="1571612"/>
            <a:ext cx="357190" cy="50006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4071934" y="1428736"/>
            <a:ext cx="1214446" cy="8572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57190" y="4714884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56 0.29282 -0.00295 0.58588 " pathEditMode="relative" ptsTypes="aA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156 0.29282 -0.00295 0.58588 " pathEditMode="relative" ptsTypes="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1.94444E-6 0.00023 0.0066 0.30069 0.01337 0.602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30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255 C -0.00243 0.00278 0.00416 0.30324 0.01093 0.6046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30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1.94444E-6 0.00023 0.0066 0.30069 0.01337 0.6020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30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3.05556E-6 0.00023 0.00659 0.30069 0.01337 0.6020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30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1.94444E-6 0.00023 0.0066 0.30069 0.01337 0.6020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24537 0.00139 0.49097 " pathEditMode="relative" ptsTypes="aA"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24537 0.00139 0.49097 " pathEditMode="relative" ptsTypes="aA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/>
      <p:bldP spid="21" grpId="1"/>
      <p:bldP spid="24" grpId="1" animBg="1"/>
      <p:bldP spid="25" grpId="1" animBg="1"/>
      <p:bldP spid="26" grpId="1" animBg="1"/>
      <p:bldP spid="27" grpId="1" animBg="1"/>
      <p:bldP spid="28" grpId="1" animBg="1"/>
      <p:bldP spid="30" grpId="0" animBg="1"/>
      <p:bldP spid="31" grpId="0"/>
      <p:bldP spid="31" grpId="1"/>
      <p:bldP spid="36" grpId="0" animBg="1"/>
      <p:bldP spid="37" grpId="0" animBg="1"/>
      <p:bldP spid="38" grpId="0" animBg="1"/>
      <p:bldP spid="39" grpId="0"/>
      <p:bldP spid="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07" t="16435" r="83906" b="70903"/>
          <a:stretch>
            <a:fillRect/>
          </a:stretch>
        </p:blipFill>
        <p:spPr bwMode="auto">
          <a:xfrm>
            <a:off x="0" y="0"/>
            <a:ext cx="3071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ZoneTexte 20"/>
          <p:cNvSpPr txBox="1"/>
          <p:nvPr/>
        </p:nvSpPr>
        <p:spPr>
          <a:xfrm>
            <a:off x="1785918" y="4714884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71538" y="4714884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57190" y="4714884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/>
          <a:srcRect l="41435" t="16593" r="46457" b="70903"/>
          <a:stretch>
            <a:fillRect/>
          </a:stretch>
        </p:blipFill>
        <p:spPr bwMode="auto">
          <a:xfrm>
            <a:off x="6286544" y="0"/>
            <a:ext cx="292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ZoneTexte 40"/>
          <p:cNvSpPr txBox="1"/>
          <p:nvPr/>
        </p:nvSpPr>
        <p:spPr>
          <a:xfrm>
            <a:off x="7929618" y="278605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286676" y="278605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643734" y="2786058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r-MA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8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31" grpId="0"/>
      <p:bldP spid="31" grpId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5957" t="30328" r="8390" b="530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rganigramme : Connecteur 4"/>
          <p:cNvSpPr/>
          <p:nvPr/>
        </p:nvSpPr>
        <p:spPr>
          <a:xfrm>
            <a:off x="8001024" y="2071678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7572396" y="2071678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7143768" y="2071678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8001024" y="2571744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7572396" y="2571744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/>
          <p:cNvSpPr/>
          <p:nvPr/>
        </p:nvSpPr>
        <p:spPr>
          <a:xfrm>
            <a:off x="7143768" y="2571744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>
          <a:xfrm>
            <a:off x="7143768" y="3071810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6572264" y="2071678"/>
            <a:ext cx="357190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6000760" y="2071678"/>
            <a:ext cx="357190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Connecteur 19"/>
          <p:cNvSpPr/>
          <p:nvPr/>
        </p:nvSpPr>
        <p:spPr>
          <a:xfrm>
            <a:off x="5214942" y="2071678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4786314" y="2071678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5214942" y="2571744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/>
          <p:cNvSpPr/>
          <p:nvPr/>
        </p:nvSpPr>
        <p:spPr>
          <a:xfrm>
            <a:off x="4786314" y="2571744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5000628" y="3071810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rganigramme : Connecteur 25"/>
          <p:cNvSpPr/>
          <p:nvPr/>
        </p:nvSpPr>
        <p:spPr>
          <a:xfrm>
            <a:off x="7929586" y="3714752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Connecteur 27"/>
          <p:cNvSpPr/>
          <p:nvPr/>
        </p:nvSpPr>
        <p:spPr>
          <a:xfrm>
            <a:off x="7429520" y="3714752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7929586" y="4286256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7429520" y="4286256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/>
          <p:cNvSpPr/>
          <p:nvPr/>
        </p:nvSpPr>
        <p:spPr>
          <a:xfrm>
            <a:off x="6572264" y="4286256"/>
            <a:ext cx="357190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Connecteur 31"/>
          <p:cNvSpPr/>
          <p:nvPr/>
        </p:nvSpPr>
        <p:spPr>
          <a:xfrm>
            <a:off x="6000760" y="4286256"/>
            <a:ext cx="357190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Connecteur 32"/>
          <p:cNvSpPr/>
          <p:nvPr/>
        </p:nvSpPr>
        <p:spPr>
          <a:xfrm>
            <a:off x="4929190" y="4286256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 rot="5400000">
            <a:off x="7929586" y="2000240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7858148" y="364331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7500958" y="2071678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5400000">
            <a:off x="7358082" y="364331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7929586" y="257174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5400000">
            <a:off x="7858148" y="4214818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5400000">
            <a:off x="7500958" y="257174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5400000">
            <a:off x="7358082" y="4286256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643042" y="514351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cxnSp>
        <p:nvCxnSpPr>
          <p:cNvPr id="43" name="Connecteur droit 42"/>
          <p:cNvCxnSpPr/>
          <p:nvPr/>
        </p:nvCxnSpPr>
        <p:spPr>
          <a:xfrm rot="5400000">
            <a:off x="6500826" y="2000240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6500826" y="4214818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5400000">
            <a:off x="5929322" y="2000240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5400000">
            <a:off x="6000760" y="4214818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071538" y="514351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>
            <a:off x="5143504" y="2071678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5400000">
            <a:off x="4857752" y="4214818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500034" y="5143512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69 0.23425 0.00139 0.46875 " pathEditMode="relative" ptsTypes="aA">
                                      <p:cBhvr>
                                        <p:cTn id="1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69 C -4.44444E-6 -0.00046 0.00382 0.22963 0.00764 0.4606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C -4.44444E-6 0.00023 0.00452 0.22569 0.00938 0.45139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3.33333E-6 C -0.00416 0.20093 -0.02031 0.40186 -0.02725 0.48172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C 3.05556E-6 0.00023 0.01024 0.19884 0.02048 0.39815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C -1.94444E-6 0.00023 -0.01892 0.2463 -0.03785 0.49282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C 5.55556E-7 0.00023 0.01788 0.1993 0.03611 0.39884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2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2" grpId="0"/>
      <p:bldP spid="42" grpId="1"/>
      <p:bldP spid="47" grpId="0"/>
      <p:bldP spid="47" grpId="1"/>
      <p:bldP spid="51" grpId="0"/>
      <p:bldP spid="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58" t="34810" r="55340" b="528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rganigramme : Connecteur 4"/>
          <p:cNvSpPr/>
          <p:nvPr/>
        </p:nvSpPr>
        <p:spPr>
          <a:xfrm>
            <a:off x="8501090" y="285728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/>
          <p:cNvSpPr/>
          <p:nvPr/>
        </p:nvSpPr>
        <p:spPr>
          <a:xfrm>
            <a:off x="8072462" y="285728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8501090" y="857232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8001024" y="857232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6715140" y="500042"/>
            <a:ext cx="357190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6215074" y="500042"/>
            <a:ext cx="357190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5715008" y="571480"/>
            <a:ext cx="357190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5143504" y="428604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4714876" y="428604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>
            <a:off x="4214810" y="500042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>
          <a:xfrm>
            <a:off x="5214942" y="1000108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4714876" y="1071546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4143372" y="1071546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4714876" y="1643050"/>
            <a:ext cx="357190" cy="42862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Connecteur 19"/>
          <p:cNvSpPr/>
          <p:nvPr/>
        </p:nvSpPr>
        <p:spPr>
          <a:xfrm>
            <a:off x="8429652" y="2643182"/>
            <a:ext cx="35719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6786578" y="2571744"/>
            <a:ext cx="357190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>
            <a:off x="6215074" y="2571744"/>
            <a:ext cx="357190" cy="42862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rot="5400000">
            <a:off x="8429652" y="285728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8358214" y="2571744"/>
            <a:ext cx="500066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85950" y="5072074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cxnSp>
        <p:nvCxnSpPr>
          <p:cNvPr id="26" name="Connecteur droit 25"/>
          <p:cNvCxnSpPr/>
          <p:nvPr/>
        </p:nvCxnSpPr>
        <p:spPr>
          <a:xfrm rot="5400000">
            <a:off x="6643702" y="428604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6715140" y="2500306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>
            <a:off x="6143636" y="428604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6143636" y="2571744"/>
            <a:ext cx="500066" cy="5000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143008" y="5000636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00034" y="5072074"/>
            <a:ext cx="114297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677 0.31505 -0.01354 0.63033 " pathEditMode="relative" ptsTypes="aA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1 0.22917 -0.00504 0.45834 -0.00608 0.54954 " pathEditMode="relative" ptsTypes="aA"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26667 0.00399 0.53356 0.00451 0.64028 " pathEditMode="relative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521 0.30509 0.01059 0.61018 " pathEditMode="relative" ptsTypes="aA">
                                      <p:cBhvr>
                                        <p:cTn id="1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32014 0.00157 0.64051 " pathEditMode="relative" ptsTypes="aA">
                                      <p:cBhvr>
                                        <p:cTn id="1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32014 0.00157 0.64051 " pathEditMode="relative" ptsTypes="aA">
                                      <p:cBhvr>
                                        <p:cTn id="1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32014 0.00157 0.64051 " pathEditMode="relative" ptsTypes="aA">
                                      <p:cBhvr>
                                        <p:cTn id="1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32014 0.00157 0.64051 " pathEditMode="relative" ptsTypes="aA">
                                      <p:cBhvr>
                                        <p:cTn id="1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32014 0.00157 0.64051 " pathEditMode="relative" ptsTypes="aA">
                                      <p:cBhvr>
                                        <p:cTn id="1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32014 0.00157 0.64051 " pathEditMode="relative" ptsTypes="aA">
                                      <p:cBhvr>
                                        <p:cTn id="1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32014 0.00157 0.64051 " pathEditMode="relative" ptsTypes="aA">
                                      <p:cBhvr>
                                        <p:cTn id="1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5" grpId="0"/>
      <p:bldP spid="25" grpId="1"/>
      <p:bldP spid="30" grpId="0"/>
      <p:bldP spid="30" grpId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91" t="46897" r="8477" b="244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397" t="47791" r="8477" b="40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104</Words>
  <Application>Microsoft Office PowerPoint</Application>
  <PresentationFormat>Affichage à l'écran (4:3)</PresentationFormat>
  <Paragraphs>73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ألاحظ و أكتشف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أضع الأعداد و أحسب</vt:lpstr>
      <vt:lpstr>Diapositive 14</vt:lpstr>
      <vt:lpstr>Diapositive 15</vt:lpstr>
      <vt:lpstr>Diapositive 16</vt:lpstr>
      <vt:lpstr>645   31</vt:lpstr>
      <vt:lpstr>Diapositive 18</vt:lpstr>
      <vt:lpstr>Diapositive 19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pc</cp:lastModifiedBy>
  <cp:revision>52</cp:revision>
  <dcterms:created xsi:type="dcterms:W3CDTF">2010-05-06T22:33:00Z</dcterms:created>
  <dcterms:modified xsi:type="dcterms:W3CDTF">2010-05-11T10:21:01Z</dcterms:modified>
</cp:coreProperties>
</file>