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65" r:id="rId12"/>
    <p:sldId id="272" r:id="rId13"/>
    <p:sldId id="271" r:id="rId14"/>
    <p:sldId id="273" r:id="rId15"/>
    <p:sldId id="275" r:id="rId16"/>
    <p:sldId id="270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FD3BB-71B6-4558-8A92-33820D0F761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206DB-0F74-48CF-B590-3DEE87B90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619B8-A957-4A08-9DEC-06FB57F07D6C}" type="datetimeFigureOut">
              <a:rPr lang="fr-FR" smtClean="0"/>
              <a:pPr/>
              <a:t>04/05/2010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9E38-7B99-4465-957F-CE27770AF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41 استخدم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تفنية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الضرب 2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285728"/>
            <a:ext cx="2214546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7813" t="5296" b="532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715140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6" name="Multiplier 35"/>
          <p:cNvSpPr/>
          <p:nvPr/>
        </p:nvSpPr>
        <p:spPr>
          <a:xfrm>
            <a:off x="4500562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 l="57813" t="26711" r="10876" b="16492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ZoneTexte 23"/>
          <p:cNvSpPr txBox="1"/>
          <p:nvPr/>
        </p:nvSpPr>
        <p:spPr>
          <a:xfrm>
            <a:off x="6786578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6" name="Plus 25"/>
          <p:cNvSpPr/>
          <p:nvPr/>
        </p:nvSpPr>
        <p:spPr>
          <a:xfrm>
            <a:off x="5357818" y="500042"/>
            <a:ext cx="785818" cy="571504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98 -0.10856 -0.02379 -0.21713 -0.03941 -0.28889 C -0.05504 -0.36064 -0.08125 -0.39305 -0.09393 -0.43032 C -0.1066 -0.46759 -0.11302 -0.47615 -0.11511 -0.51319 C -0.11719 -0.55023 -0.11164 -0.60139 -0.10608 -0.65254 " pathEditMode="relative" ptsTypes="aaa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2" grpId="0"/>
      <p:bldP spid="15" grpId="0"/>
      <p:bldP spid="15" grpId="1"/>
      <p:bldP spid="16" grpId="0"/>
      <p:bldP spid="16" grpId="1"/>
      <p:bldP spid="18" grpId="0"/>
      <p:bldP spid="18" grpId="1"/>
      <p:bldP spid="18" grpId="2"/>
      <p:bldP spid="36" grpId="0" animBg="1"/>
      <p:bldP spid="36" grpId="1" animBg="1"/>
      <p:bldP spid="36" grpId="2" animBg="1"/>
      <p:bldP spid="24" grpId="0"/>
      <p:bldP spid="24" grpId="1"/>
      <p:bldP spid="24" grpId="2"/>
      <p:bldP spid="24" grpId="3"/>
      <p:bldP spid="24" grpId="5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232" r="42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72066" y="285728"/>
            <a:ext cx="4071934" cy="150019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2066" y="1785926"/>
            <a:ext cx="4071934" cy="1500198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2066" y="3429000"/>
            <a:ext cx="4071934" cy="150019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6286496" y="1928818"/>
            <a:ext cx="4071966" cy="1643042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pic>
        <p:nvPicPr>
          <p:cNvPr id="10" name="Image 9" descr="5.jpg"/>
          <p:cNvPicPr>
            <a:picLocks noChangeAspect="1"/>
          </p:cNvPicPr>
          <p:nvPr/>
        </p:nvPicPr>
        <p:blipFill>
          <a:blip r:embed="rId3"/>
          <a:srcRect t="69884"/>
          <a:stretch>
            <a:fillRect/>
          </a:stretch>
        </p:blipFill>
        <p:spPr>
          <a:xfrm>
            <a:off x="7572396" y="3571876"/>
            <a:ext cx="1571604" cy="11797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rot="5400000">
            <a:off x="6357934" y="2000256"/>
            <a:ext cx="3929090" cy="1643042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Image 8" descr="Untitled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928670"/>
            <a:ext cx="142876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268 -0.06042 -0.12535 -0.1206 -0.17413 -0.14352 C -0.22292 -0.16643 -0.25903 -0.16991 -0.29236 -0.1375 C -0.3257 -0.10509 -0.36372 -0.00509 -0.37413 0.05046 C -0.38455 0.10602 -0.36962 0.15093 -0.35452 0.19583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268 -0.06042 -0.12535 -0.1206 -0.17413 -0.14352 C -0.22292 -0.16643 -0.25903 -0.16991 -0.29236 -0.1375 C -0.3257 -0.10509 -0.36372 -0.00509 -0.37413 0.05046 C -0.38455 0.10602 -0.36962 0.15093 -0.35452 0.19583 " pathEditMode="relative" ptsTypes="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268 -0.06042 -0.12535 -0.1206 -0.17413 -0.14352 C -0.22292 -0.16643 -0.25903 -0.16991 -0.29236 -0.1375 C -0.3257 -0.10509 -0.36372 -0.00509 -0.37413 0.05046 C -0.38455 0.10602 -0.36962 0.15093 -0.35452 0.19583 " pathEditMode="relative" ptsTypes="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pic>
        <p:nvPicPr>
          <p:cNvPr id="10" name="Image 9" descr="5.jpg"/>
          <p:cNvPicPr>
            <a:picLocks noChangeAspect="1"/>
          </p:cNvPicPr>
          <p:nvPr/>
        </p:nvPicPr>
        <p:blipFill>
          <a:blip r:embed="rId3"/>
          <a:srcRect t="69884"/>
          <a:stretch>
            <a:fillRect/>
          </a:stretch>
        </p:blipFill>
        <p:spPr>
          <a:xfrm>
            <a:off x="4214810" y="4929198"/>
            <a:ext cx="1571604" cy="11797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rot="5400000">
            <a:off x="3071818" y="3357578"/>
            <a:ext cx="3929090" cy="1643042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Image 8" descr="Untitled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214554"/>
            <a:ext cx="1500230" cy="27146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3683787" y="2897977"/>
            <a:ext cx="2633682" cy="157163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Image 11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28604"/>
            <a:ext cx="2643206" cy="571504"/>
          </a:xfrm>
          <a:prstGeom prst="rect">
            <a:avLst/>
          </a:prstGeom>
        </p:spPr>
      </p:pic>
      <p:pic>
        <p:nvPicPr>
          <p:cNvPr id="14" name="Image 13" descr="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7" y="1000108"/>
            <a:ext cx="291467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503 -0.01435 -0.1099 -0.02847 -0.14549 -0.08704 C -0.18108 -0.1456 -0.2026 -0.30718 -0.21372 -0.35162 " pathEditMode="relative" ptsTypes="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503 -0.01435 -0.1099 -0.02847 -0.14549 -0.08704 C -0.18108 -0.1456 -0.2026 -0.30718 -0.21372 -0.35162 " pathEditMode="relative" ptsTypes="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5293" b="15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715140" y="5143512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5008" y="5072074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0" y="5143512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00232" y="5286388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0100" y="5286388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5429264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0521" r="25587" b="854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858016" y="5072074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86446" y="5072074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14876" y="5072074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28860" y="5286388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57290" y="5286388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20" y="5286388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629" r="47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786578" y="5072074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15008" y="5143512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43438" y="5143512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00298" y="5214950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57290" y="5214950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20" y="5214950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17" r="715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715140" y="5286388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72132" y="5286388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00562" y="5286388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14546" y="5286388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42976" y="5214950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2844" y="5214950"/>
            <a:ext cx="1071570" cy="142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956" t="19602" r="54080" b="572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357422" y="1714488"/>
            <a:ext cx="785818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357422" y="2285992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357422" y="2857496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357422" y="342900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143240" y="171448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857620" y="164305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428860" y="4000504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12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428860" y="457200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14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428860" y="5143512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16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428860" y="5715016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18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2500298" y="628652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20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143240" y="342900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15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857620" y="3357562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20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214678" y="628652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30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572000" y="164305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4572000" y="2285992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15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4643438" y="278605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20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4643438" y="342900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25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4643438" y="4000504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30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4643438" y="457200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35</a:t>
            </a: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4643438" y="5143512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40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4714876" y="5786454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45</a:t>
            </a: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4714876" y="621505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50</a:t>
            </a: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5357818" y="171448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12</a:t>
            </a: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5429256" y="3357562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30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6072198" y="164305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14</a:t>
            </a: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6143636" y="3357562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35</a:t>
            </a: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6786578" y="164305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16</a:t>
            </a: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6929454" y="3357562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40</a:t>
            </a: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7572396" y="1571612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18</a:t>
            </a: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7643834" y="3286124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45</a:t>
            </a: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8286776" y="164305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20</a:t>
            </a: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8286776" y="2143116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30</a:t>
            </a: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8286776" y="271462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40</a:t>
            </a: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8358214" y="3286124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50</a:t>
            </a: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8358214" y="385762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60</a:t>
            </a: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8358214" y="4500570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70</a:t>
            </a:r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>
            <a:off x="8429652" y="5072074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80</a:t>
            </a: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8429652" y="564357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90</a:t>
            </a:r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8429652" y="6215082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100</a:t>
            </a: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3929058" y="621505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40</a:t>
            </a: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5572132" y="621505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60</a:t>
            </a: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6286512" y="621505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70</a:t>
            </a:r>
          </a:p>
        </p:txBody>
      </p:sp>
      <p:sp>
        <p:nvSpPr>
          <p:cNvPr id="49" name="Titre 1"/>
          <p:cNvSpPr txBox="1">
            <a:spLocks/>
          </p:cNvSpPr>
          <p:nvPr/>
        </p:nvSpPr>
        <p:spPr>
          <a:xfrm>
            <a:off x="7000892" y="621505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80</a:t>
            </a:r>
          </a:p>
        </p:txBody>
      </p:sp>
      <p:sp>
        <p:nvSpPr>
          <p:cNvPr id="50" name="Titre 1"/>
          <p:cNvSpPr txBox="1">
            <a:spLocks/>
          </p:cNvSpPr>
          <p:nvPr/>
        </p:nvSpPr>
        <p:spPr>
          <a:xfrm>
            <a:off x="7715272" y="6215058"/>
            <a:ext cx="714380" cy="6429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096" t="17898" r="13753" b="578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500430" y="1142984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868" y="2000240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86050" y="2928934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71604" y="3857628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43042" y="4786322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488" y="5714992"/>
            <a:ext cx="1214446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286644" y="1142984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86644" y="1928802"/>
            <a:ext cx="1285884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86644" y="2928934"/>
            <a:ext cx="135732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29322" y="3786190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9322" y="4643446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358082" y="5500702"/>
            <a:ext cx="1571604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285728"/>
            <a:ext cx="1714480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أكمل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285728"/>
            <a:ext cx="1714480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أكمل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285728"/>
            <a:ext cx="1714480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أكمل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285728"/>
            <a:ext cx="2214546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285728"/>
            <a:ext cx="2214546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285728"/>
            <a:ext cx="2214546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174</Words>
  <Application>Microsoft Office PowerPoint</Application>
  <PresentationFormat>Affichage à l'écran (4:3)</PresentationFormat>
  <Paragraphs>150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Diapositive 2</vt:lpstr>
      <vt:lpstr>Diapositive 3</vt:lpstr>
      <vt:lpstr>أكمل</vt:lpstr>
      <vt:lpstr>أكمل</vt:lpstr>
      <vt:lpstr>أكمل</vt:lpstr>
      <vt:lpstr>أحسب</vt:lpstr>
      <vt:lpstr>أحسب</vt:lpstr>
      <vt:lpstr>أحسب</vt:lpstr>
      <vt:lpstr>أحسب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النشاط المقترح: تطبيقات الكراسة  صيغة العمل: ينجز العمل جماعيا و على الكراسات. اللوازم الضرورية:التربيعات و القضبان و الصفائح.   </dc:title>
  <dc:creator>WANA RABAT2</dc:creator>
  <cp:lastModifiedBy>pc</cp:lastModifiedBy>
  <cp:revision>37</cp:revision>
  <dcterms:created xsi:type="dcterms:W3CDTF">2010-04-30T14:51:12Z</dcterms:created>
  <dcterms:modified xsi:type="dcterms:W3CDTF">2010-05-04T10:47:16Z</dcterms:modified>
</cp:coreProperties>
</file>