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59" r:id="rId4"/>
    <p:sldId id="258" r:id="rId5"/>
    <p:sldId id="260" r:id="rId6"/>
    <p:sldId id="263" r:id="rId7"/>
    <p:sldId id="268" r:id="rId8"/>
    <p:sldId id="267" r:id="rId9"/>
    <p:sldId id="266" r:id="rId10"/>
    <p:sldId id="265" r:id="rId11"/>
    <p:sldId id="264" r:id="rId12"/>
    <p:sldId id="262" r:id="rId13"/>
    <p:sldId id="269" r:id="rId14"/>
    <p:sldId id="270" r:id="rId15"/>
    <p:sldId id="261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348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32160-2A58-4D8E-9DFB-6E18B17D2709}" type="datetimeFigureOut">
              <a:rPr lang="fr-FR" smtClean="0"/>
              <a:pPr/>
              <a:t>29/04/2010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54702-B05F-4747-B738-1877419B2A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4A1E-BAAE-4466-8565-C046F67CAE24}" type="datetimeFigureOut">
              <a:rPr lang="fr-FR" smtClean="0"/>
              <a:pPr/>
              <a:t>29/04/2010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758F-D264-4D13-A3A3-8A9D0292DD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4A1E-BAAE-4466-8565-C046F67CAE24}" type="datetimeFigureOut">
              <a:rPr lang="fr-FR" smtClean="0"/>
              <a:pPr/>
              <a:t>29/04/2010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758F-D264-4D13-A3A3-8A9D0292DD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4A1E-BAAE-4466-8565-C046F67CAE24}" type="datetimeFigureOut">
              <a:rPr lang="fr-FR" smtClean="0"/>
              <a:pPr/>
              <a:t>29/04/2010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758F-D264-4D13-A3A3-8A9D0292DD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4A1E-BAAE-4466-8565-C046F67CAE24}" type="datetimeFigureOut">
              <a:rPr lang="fr-FR" smtClean="0"/>
              <a:pPr/>
              <a:t>29/04/2010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758F-D264-4D13-A3A3-8A9D0292DD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4A1E-BAAE-4466-8565-C046F67CAE24}" type="datetimeFigureOut">
              <a:rPr lang="fr-FR" smtClean="0"/>
              <a:pPr/>
              <a:t>29/04/2010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758F-D264-4D13-A3A3-8A9D0292DD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4A1E-BAAE-4466-8565-C046F67CAE24}" type="datetimeFigureOut">
              <a:rPr lang="fr-FR" smtClean="0"/>
              <a:pPr/>
              <a:t>29/04/2010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758F-D264-4D13-A3A3-8A9D0292DD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4A1E-BAAE-4466-8565-C046F67CAE24}" type="datetimeFigureOut">
              <a:rPr lang="fr-FR" smtClean="0"/>
              <a:pPr/>
              <a:t>29/04/2010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758F-D264-4D13-A3A3-8A9D0292DD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4A1E-BAAE-4466-8565-C046F67CAE24}" type="datetimeFigureOut">
              <a:rPr lang="fr-FR" smtClean="0"/>
              <a:pPr/>
              <a:t>29/04/2010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758F-D264-4D13-A3A3-8A9D0292DD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4A1E-BAAE-4466-8565-C046F67CAE24}" type="datetimeFigureOut">
              <a:rPr lang="fr-FR" smtClean="0"/>
              <a:pPr/>
              <a:t>29/04/2010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758F-D264-4D13-A3A3-8A9D0292DD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4A1E-BAAE-4466-8565-C046F67CAE24}" type="datetimeFigureOut">
              <a:rPr lang="fr-FR" smtClean="0"/>
              <a:pPr/>
              <a:t>29/04/2010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758F-D264-4D13-A3A3-8A9D0292DD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4A1E-BAAE-4466-8565-C046F67CAE24}" type="datetimeFigureOut">
              <a:rPr lang="fr-FR" smtClean="0"/>
              <a:pPr/>
              <a:t>29/04/2010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758F-D264-4D13-A3A3-8A9D0292DD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84A1E-BAAE-4466-8565-C046F67CAE24}" type="datetimeFigureOut">
              <a:rPr lang="fr-FR" smtClean="0"/>
              <a:pPr/>
              <a:t>29/04/2010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7758F-D264-4D13-A3A3-8A9D0292DD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47275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النشاط المقترح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تطبيقات الكراسة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ينجز العمل جماعيا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الضرورية</a:t>
            </a:r>
            <a:r>
              <a:rPr lang="ar-M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التربيعات</a:t>
            </a:r>
            <a:r>
              <a:rPr lang="ar-M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القضبان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الصفائح.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"/>
            <a:ext cx="9144000" cy="209288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                                                                                            حصة :</a:t>
            </a:r>
            <a:r>
              <a:rPr lang="ar-M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المدة:30د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الموضوع: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 أستخدم تقنية الضرب 1 </a:t>
            </a:r>
            <a:endParaRPr lang="ar-M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الدرس من إعداد: رشيد </a:t>
            </a:r>
            <a:r>
              <a:rPr lang="ar-M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                                                المرجع: فضاء </a:t>
            </a:r>
            <a:r>
              <a:rPr lang="ar-M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الرياضات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28728" y="3429000"/>
            <a:ext cx="542925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الحصة 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الأولى: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24"/>
            <a:ext cx="4429124" cy="685800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286380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429388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0"/>
            <a:ext cx="2285984" cy="1000131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أحسب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Multiplier 35"/>
          <p:cNvSpPr/>
          <p:nvPr/>
        </p:nvSpPr>
        <p:spPr>
          <a:xfrm>
            <a:off x="4071934" y="2214554"/>
            <a:ext cx="1285884" cy="128588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5" grpId="0"/>
      <p:bldP spid="22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8" grpId="2"/>
      <p:bldP spid="18" grpId="3"/>
      <p:bldP spid="27" grpId="0" animBg="1"/>
      <p:bldP spid="36" grpId="0" animBg="1"/>
      <p:bldP spid="36" grpId="1" animBg="1"/>
      <p:bldP spid="36" grpId="2" animBg="1"/>
      <p:bldP spid="36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24"/>
            <a:ext cx="4429124" cy="685800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286380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429388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0"/>
            <a:ext cx="2285984" cy="1000131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أحسب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Multiplier 35"/>
          <p:cNvSpPr/>
          <p:nvPr/>
        </p:nvSpPr>
        <p:spPr>
          <a:xfrm>
            <a:off x="4071934" y="2214554"/>
            <a:ext cx="1285884" cy="128588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5" grpId="0"/>
      <p:bldP spid="22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8" grpId="2"/>
      <p:bldP spid="18" grpId="3"/>
      <p:bldP spid="27" grpId="0" animBg="1"/>
      <p:bldP spid="36" grpId="0" animBg="1"/>
      <p:bldP spid="36" grpId="1" animBg="1"/>
      <p:bldP spid="36" grpId="2" animBg="1"/>
      <p:bldP spid="36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ق2 فضاء الرياضيات 100.JPG"/>
          <p:cNvPicPr>
            <a:picLocks noChangeAspect="1"/>
          </p:cNvPicPr>
          <p:nvPr/>
        </p:nvPicPr>
        <p:blipFill>
          <a:blip r:embed="rId2" cstate="print"/>
          <a:srcRect l="9313" t="20209" r="8467" b="580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571604" y="1000108"/>
            <a:ext cx="2000264" cy="1000132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400" b="1" dirty="0" smtClean="0">
                <a:latin typeface="Tahoma" pitchFamily="34" charset="0"/>
                <a:ea typeface="+mj-ea"/>
                <a:cs typeface="Tahoma" pitchFamily="34" charset="0"/>
              </a:rPr>
              <a:t>17×5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282" y="3071810"/>
            <a:ext cx="928694" cy="18573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5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14414" y="2214554"/>
            <a:ext cx="1785950" cy="9286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14678" y="2285992"/>
            <a:ext cx="1785950" cy="9286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7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/>
      <p:bldP spid="7" grpId="2"/>
      <p:bldP spid="9" grpId="1"/>
      <p:bldP spid="9" grpId="2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100.JPG"/>
          <p:cNvPicPr>
            <a:picLocks noChangeAspect="1"/>
          </p:cNvPicPr>
          <p:nvPr/>
        </p:nvPicPr>
        <p:blipFill>
          <a:blip r:embed="rId2" cstate="print"/>
          <a:srcRect l="8884" t="42752" r="29424" b="386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571736" y="357166"/>
            <a:ext cx="2000264" cy="1000132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400" b="1" dirty="0" smtClean="0">
                <a:latin typeface="Tahoma" pitchFamily="34" charset="0"/>
                <a:ea typeface="+mj-ea"/>
                <a:cs typeface="Tahoma" pitchFamily="34" charset="0"/>
              </a:rPr>
              <a:t>32×3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7158" y="3000372"/>
            <a:ext cx="1143008" cy="235745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643042" y="1928802"/>
            <a:ext cx="2500330" cy="10001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30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71604" y="3000372"/>
            <a:ext cx="2643206" cy="235745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90=30×3</a:t>
            </a:r>
            <a:endParaRPr lang="fr-FR" sz="4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14810" y="2214554"/>
            <a:ext cx="2643206" cy="235745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6=2×3</a:t>
            </a:r>
            <a:endParaRPr lang="fr-FR" sz="4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14810" y="1928802"/>
            <a:ext cx="2643206" cy="9286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8596" y="1714488"/>
            <a:ext cx="1143008" cy="13573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×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643834" y="2786058"/>
            <a:ext cx="1714512" cy="11430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6</a:t>
            </a:r>
            <a:endParaRPr lang="fr-FR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429520" y="3857628"/>
            <a:ext cx="1714512" cy="11430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90</a:t>
            </a:r>
            <a:endParaRPr lang="fr-FR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429520" y="5286388"/>
            <a:ext cx="1714512" cy="11430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96</a:t>
            </a:r>
            <a:endParaRPr lang="fr-FR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8" grpId="0"/>
      <p:bldP spid="9" grpId="0"/>
      <p:bldP spid="9" grpId="1"/>
      <p:bldP spid="11" grpId="0"/>
      <p:bldP spid="11" grpId="1"/>
      <p:bldP spid="12" grpId="0"/>
      <p:bldP spid="13" grpId="0"/>
      <p:bldP spid="13" grpId="1"/>
      <p:bldP spid="14" grpId="0"/>
      <p:bldP spid="14" grpId="1"/>
      <p:bldP spid="14" grpId="2"/>
      <p:bldP spid="15" grpId="0"/>
      <p:bldP spid="15" grpId="1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040813" cy="682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-71470" y="3000372"/>
            <a:ext cx="1143008" cy="235745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282" y="1214422"/>
            <a:ext cx="1143008" cy="13573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×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00628" y="1500174"/>
            <a:ext cx="2643206" cy="9286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29190" y="2000240"/>
            <a:ext cx="2643206" cy="235745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6=2×3</a:t>
            </a:r>
            <a:endParaRPr lang="fr-FR" sz="4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786710" y="2500306"/>
            <a:ext cx="1714512" cy="11430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6</a:t>
            </a:r>
            <a:endParaRPr lang="fr-FR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143240" y="1500174"/>
            <a:ext cx="2500330" cy="10001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30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928926" y="3000372"/>
            <a:ext cx="2643206" cy="235745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90=30×3</a:t>
            </a:r>
            <a:endParaRPr lang="fr-FR" sz="3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572396" y="3500438"/>
            <a:ext cx="1714512" cy="11430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90</a:t>
            </a:r>
            <a:endParaRPr lang="fr-FR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00100" y="1571612"/>
            <a:ext cx="2500330" cy="10001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200</a:t>
            </a:r>
            <a:endParaRPr lang="fr-FR" sz="7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857356" y="4438656"/>
            <a:ext cx="1714512" cy="17049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600</a:t>
            </a:r>
            <a:endParaRPr lang="fr-FR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429520" y="4286256"/>
            <a:ext cx="1714512" cy="17049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600</a:t>
            </a:r>
            <a:endParaRPr lang="fr-FR" sz="4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429488" y="5153012"/>
            <a:ext cx="1714512" cy="17049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696</a:t>
            </a:r>
            <a:endParaRPr lang="fr-FR" sz="4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1643042" y="71414"/>
            <a:ext cx="2357454" cy="1000132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400" b="1" dirty="0" smtClean="0">
                <a:latin typeface="Tahoma" pitchFamily="34" charset="0"/>
                <a:ea typeface="+mj-ea"/>
                <a:cs typeface="Tahoma" pitchFamily="34" charset="0"/>
              </a:rPr>
              <a:t>232×3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8" grpId="0"/>
      <p:bldP spid="9" grpId="0"/>
      <p:bldP spid="9" grpId="1"/>
      <p:bldP spid="10" grpId="0"/>
      <p:bldP spid="10" grpId="1"/>
      <p:bldP spid="11" grpId="0"/>
      <p:bldP spid="12" grpId="0"/>
      <p:bldP spid="12" grpId="1"/>
      <p:bldP spid="13" grpId="0"/>
      <p:bldP spid="13" grpId="1"/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113" t="15123" r="1626" b="62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500562" y="5500702"/>
            <a:ext cx="228601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960</a:t>
            </a:r>
            <a:endParaRPr kumimoji="0" lang="fr-FR" sz="54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1428736"/>
            <a:ext cx="1928826" cy="38576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928926" y="1714488"/>
            <a:ext cx="1643074" cy="321471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14282" y="214290"/>
            <a:ext cx="228601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320</a:t>
            </a:r>
            <a:endParaRPr kumimoji="0" lang="fr-FR" sz="54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1714488"/>
            <a:ext cx="1500198" cy="321471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072198" y="1857364"/>
            <a:ext cx="1500198" cy="321471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643834" y="2786058"/>
            <a:ext cx="1214446" cy="264320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2714612" y="571480"/>
            <a:ext cx="2000264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300</a:t>
            </a:r>
            <a:endParaRPr kumimoji="0" lang="fr-FR" sz="54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4357686" y="714356"/>
            <a:ext cx="2000264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300</a:t>
            </a:r>
            <a:endParaRPr kumimoji="0" lang="fr-FR" sz="54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5857884" y="714356"/>
            <a:ext cx="1990740" cy="1062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300</a:t>
            </a:r>
            <a:endParaRPr kumimoji="0" lang="fr-FR" sz="54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7143736" y="1857364"/>
            <a:ext cx="2000264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60</a:t>
            </a:r>
            <a:endParaRPr kumimoji="0" lang="fr-FR" sz="54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8" grpId="0" animBg="1"/>
      <p:bldP spid="9" grpId="0"/>
      <p:bldP spid="9" grpId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113" t="15123" r="1626" b="62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500562" y="5500702"/>
            <a:ext cx="228601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960</a:t>
            </a:r>
            <a:endParaRPr kumimoji="0" lang="fr-FR" sz="54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7920" t="40030" b="347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785918" y="2428868"/>
            <a:ext cx="228601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300</a:t>
            </a:r>
            <a:endParaRPr kumimoji="0" lang="fr-FR" sz="54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500430" y="2428868"/>
            <a:ext cx="1643074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10</a:t>
            </a:r>
            <a:endParaRPr kumimoji="0" lang="fr-FR" sz="54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786314" y="2428868"/>
            <a:ext cx="1285884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8</a:t>
            </a:r>
            <a:endParaRPr kumimoji="0" lang="fr-FR" sz="54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786446" y="2428868"/>
            <a:ext cx="1357322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80</a:t>
            </a:r>
            <a:endParaRPr kumimoji="0" lang="fr-FR" sz="54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-285784" y="5643578"/>
            <a:ext cx="178595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100</a:t>
            </a:r>
            <a:endParaRPr kumimoji="0" lang="fr-FR" sz="48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42910" y="5643578"/>
            <a:ext cx="228601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4</a:t>
            </a:r>
            <a:endParaRPr kumimoji="0" lang="fr-FR" sz="54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57356" y="5643578"/>
            <a:ext cx="228601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400</a:t>
            </a:r>
            <a:endParaRPr kumimoji="0" lang="fr-FR" sz="48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3714744" y="5643578"/>
            <a:ext cx="1285884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10</a:t>
            </a:r>
            <a:endParaRPr kumimoji="0" lang="fr-FR" sz="48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572000" y="5643578"/>
            <a:ext cx="157163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9</a:t>
            </a:r>
            <a:endParaRPr kumimoji="0" lang="fr-FR" sz="48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5429256" y="5715016"/>
            <a:ext cx="228601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90</a:t>
            </a:r>
            <a:endParaRPr kumimoji="0" lang="fr-FR" sz="54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508" t="72174" r="6350" b="115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6786578" y="2000240"/>
            <a:ext cx="1143008" cy="1500198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5</a:t>
            </a:r>
            <a:r>
              <a:rPr kumimoji="0" lang="ar-MA" sz="20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عشرات</a:t>
            </a:r>
            <a:endParaRPr kumimoji="0" lang="fr-FR" sz="20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715008" y="2000240"/>
            <a:ext cx="1143008" cy="1500198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5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8</a:t>
            </a:r>
            <a:r>
              <a:rPr kumimoji="0" lang="ar-MA" sz="20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عشرات</a:t>
            </a:r>
            <a:endParaRPr kumimoji="0" lang="fr-FR" sz="20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500430" y="2000240"/>
            <a:ext cx="1143008" cy="1500198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6</a:t>
            </a:r>
            <a:r>
              <a:rPr kumimoji="0" lang="ar-MA" sz="4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kumimoji="0" lang="ar-MA" sz="20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مئات</a:t>
            </a:r>
            <a:endParaRPr kumimoji="0" lang="fr-FR" sz="20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428860" y="2000240"/>
            <a:ext cx="1143008" cy="1500198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7</a:t>
            </a:r>
            <a:r>
              <a:rPr kumimoji="0" lang="ar-MA" sz="20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مئات</a:t>
            </a:r>
            <a:endParaRPr kumimoji="0" lang="fr-FR" sz="20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285852" y="2000240"/>
            <a:ext cx="1143008" cy="1500198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8</a:t>
            </a:r>
            <a:r>
              <a:rPr kumimoji="0" lang="ar-MA" sz="20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مئات</a:t>
            </a:r>
            <a:endParaRPr kumimoji="0" lang="fr-FR" sz="20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42844" y="2071678"/>
            <a:ext cx="1143008" cy="1500198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9</a:t>
            </a:r>
            <a:r>
              <a:rPr kumimoji="0" lang="ar-MA" sz="20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مئات</a:t>
            </a:r>
            <a:endParaRPr kumimoji="0" lang="fr-FR" sz="20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6858016" y="3500438"/>
            <a:ext cx="1143008" cy="1500198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5×10</a:t>
            </a:r>
            <a:endParaRPr kumimoji="0" lang="fr-FR" sz="105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5786446" y="3500438"/>
            <a:ext cx="1143008" cy="1500198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8×10</a:t>
            </a:r>
            <a:endParaRPr kumimoji="0" lang="fr-FR" sz="105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3500430" y="3500438"/>
            <a:ext cx="1143008" cy="1500198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 smtClean="0">
                <a:ln w="28575">
                  <a:solidFill>
                    <a:srgbClr val="FF0000"/>
                  </a:solidFill>
                </a:ln>
                <a:latin typeface="Tahoma" pitchFamily="34" charset="0"/>
                <a:ea typeface="+mj-ea"/>
                <a:cs typeface="Tahoma" pitchFamily="34" charset="0"/>
              </a:rPr>
              <a:t>100×6</a:t>
            </a:r>
            <a:endParaRPr kumimoji="0" lang="fr-FR" sz="10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2428860" y="3571876"/>
            <a:ext cx="1143008" cy="1500198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 smtClean="0">
                <a:ln w="28575">
                  <a:solidFill>
                    <a:srgbClr val="FF0000"/>
                  </a:solidFill>
                </a:ln>
                <a:latin typeface="Tahoma" pitchFamily="34" charset="0"/>
                <a:ea typeface="+mj-ea"/>
                <a:cs typeface="Tahoma" pitchFamily="34" charset="0"/>
              </a:rPr>
              <a:t>100×7</a:t>
            </a:r>
            <a:endParaRPr kumimoji="0" lang="fr-FR" sz="10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1285852" y="3571876"/>
            <a:ext cx="1143008" cy="1500198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 smtClean="0">
                <a:ln w="28575">
                  <a:solidFill>
                    <a:srgbClr val="FF0000"/>
                  </a:solidFill>
                </a:ln>
                <a:latin typeface="Tahoma" pitchFamily="34" charset="0"/>
                <a:ea typeface="+mj-ea"/>
                <a:cs typeface="Tahoma" pitchFamily="34" charset="0"/>
              </a:rPr>
              <a:t>100×8</a:t>
            </a:r>
            <a:endParaRPr kumimoji="0" lang="fr-FR" sz="10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142844" y="3571876"/>
            <a:ext cx="1143008" cy="1500198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 smtClean="0">
                <a:ln w="28575">
                  <a:solidFill>
                    <a:srgbClr val="FF0000"/>
                  </a:solidFill>
                </a:ln>
                <a:latin typeface="Tahoma" pitchFamily="34" charset="0"/>
                <a:ea typeface="+mj-ea"/>
                <a:cs typeface="Tahoma" pitchFamily="34" charset="0"/>
              </a:rPr>
              <a:t>100×9</a:t>
            </a:r>
            <a:endParaRPr kumimoji="0" lang="fr-FR" sz="10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6858016" y="5000636"/>
            <a:ext cx="1143008" cy="1500198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 smtClean="0">
                <a:ln w="28575">
                  <a:solidFill>
                    <a:srgbClr val="FF0000"/>
                  </a:solidFill>
                </a:ln>
                <a:latin typeface="Tahoma" pitchFamily="34" charset="0"/>
                <a:ea typeface="+mj-ea"/>
                <a:cs typeface="Tahoma" pitchFamily="34" charset="0"/>
              </a:rPr>
              <a:t>10×5</a:t>
            </a:r>
            <a:endParaRPr kumimoji="0" lang="fr-FR" sz="105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5715008" y="5000636"/>
            <a:ext cx="1143008" cy="1500198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 smtClean="0">
                <a:ln w="28575">
                  <a:solidFill>
                    <a:srgbClr val="FF0000"/>
                  </a:solidFill>
                </a:ln>
                <a:latin typeface="Tahoma" pitchFamily="34" charset="0"/>
                <a:ea typeface="+mj-ea"/>
                <a:cs typeface="Tahoma" pitchFamily="34" charset="0"/>
              </a:rPr>
              <a:t>10×8</a:t>
            </a:r>
            <a:endParaRPr kumimoji="0" lang="fr-FR" sz="105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3500430" y="5072074"/>
            <a:ext cx="1143008" cy="1500198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 smtClean="0">
                <a:ln w="28575">
                  <a:solidFill>
                    <a:srgbClr val="FF0000"/>
                  </a:solidFill>
                </a:ln>
                <a:latin typeface="Tahoma" pitchFamily="34" charset="0"/>
                <a:ea typeface="+mj-ea"/>
                <a:cs typeface="Tahoma" pitchFamily="34" charset="0"/>
              </a:rPr>
              <a:t>6×100</a:t>
            </a:r>
            <a:endParaRPr kumimoji="0" lang="fr-FR" sz="10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2428860" y="5072074"/>
            <a:ext cx="1143008" cy="1500198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 smtClean="0">
                <a:ln w="28575">
                  <a:solidFill>
                    <a:srgbClr val="FF0000"/>
                  </a:solidFill>
                </a:ln>
                <a:latin typeface="Tahoma" pitchFamily="34" charset="0"/>
                <a:ea typeface="+mj-ea"/>
                <a:cs typeface="Tahoma" pitchFamily="34" charset="0"/>
              </a:rPr>
              <a:t>7×100</a:t>
            </a:r>
            <a:endParaRPr kumimoji="0" lang="fr-FR" sz="10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6" name="Titre 1"/>
          <p:cNvSpPr txBox="1">
            <a:spLocks/>
          </p:cNvSpPr>
          <p:nvPr/>
        </p:nvSpPr>
        <p:spPr>
          <a:xfrm>
            <a:off x="1285852" y="5072074"/>
            <a:ext cx="1143008" cy="1500198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 smtClean="0">
                <a:ln w="28575">
                  <a:solidFill>
                    <a:srgbClr val="FF0000"/>
                  </a:solidFill>
                </a:ln>
                <a:latin typeface="Tahoma" pitchFamily="34" charset="0"/>
                <a:ea typeface="+mj-ea"/>
                <a:cs typeface="Tahoma" pitchFamily="34" charset="0"/>
              </a:rPr>
              <a:t>8×100</a:t>
            </a:r>
            <a:endParaRPr kumimoji="0" lang="fr-FR" sz="10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142844" y="5072074"/>
            <a:ext cx="1143008" cy="1500198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smtClean="0">
                <a:ln w="28575">
                  <a:solidFill>
                    <a:srgbClr val="FF0000"/>
                  </a:solidFill>
                </a:ln>
                <a:latin typeface="Tahoma" pitchFamily="34" charset="0"/>
                <a:ea typeface="+mj-ea"/>
                <a:cs typeface="Tahoma" pitchFamily="34" charset="0"/>
              </a:rPr>
              <a:t>9×100</a:t>
            </a:r>
            <a:endParaRPr kumimoji="0" lang="fr-FR" sz="10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24"/>
            <a:ext cx="4429124" cy="6858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429388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0"/>
            <a:ext cx="2285984" cy="1000131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أحسب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Multiplier 35"/>
          <p:cNvSpPr/>
          <p:nvPr/>
        </p:nvSpPr>
        <p:spPr>
          <a:xfrm>
            <a:off x="4071934" y="2214554"/>
            <a:ext cx="1285884" cy="128588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  <p:bldP spid="15" grpId="0"/>
      <p:bldP spid="15" grpId="1"/>
      <p:bldP spid="16" grpId="0"/>
      <p:bldP spid="16" grpId="1"/>
      <p:bldP spid="18" grpId="0"/>
      <p:bldP spid="18" grpId="1"/>
      <p:bldP spid="18" grpId="2"/>
      <p:bldP spid="18" grpId="3"/>
      <p:bldP spid="27" grpId="0" animBg="1"/>
      <p:bldP spid="36" grpId="0" animBg="1"/>
      <p:bldP spid="36" grpId="1" animBg="1"/>
      <p:bldP spid="36" grpId="2" animBg="1"/>
      <p:bldP spid="36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24"/>
            <a:ext cx="4429124" cy="6858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429388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0"/>
            <a:ext cx="2285984" cy="1000131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أحسب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Multiplier 35"/>
          <p:cNvSpPr/>
          <p:nvPr/>
        </p:nvSpPr>
        <p:spPr>
          <a:xfrm>
            <a:off x="4071934" y="2214554"/>
            <a:ext cx="1285884" cy="128588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  <p:bldP spid="15" grpId="0"/>
      <p:bldP spid="15" grpId="1"/>
      <p:bldP spid="16" grpId="0"/>
      <p:bldP spid="16" grpId="1"/>
      <p:bldP spid="18" grpId="0"/>
      <p:bldP spid="18" grpId="1"/>
      <p:bldP spid="18" grpId="2"/>
      <p:bldP spid="18" grpId="3"/>
      <p:bldP spid="27" grpId="0" animBg="1"/>
      <p:bldP spid="36" grpId="0" animBg="1"/>
      <p:bldP spid="36" grpId="1" animBg="1"/>
      <p:bldP spid="36" grpId="2" animBg="1"/>
      <p:bldP spid="36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24"/>
            <a:ext cx="4429124" cy="6858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429388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0"/>
            <a:ext cx="2285984" cy="1000131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أحسب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Multiplier 35"/>
          <p:cNvSpPr/>
          <p:nvPr/>
        </p:nvSpPr>
        <p:spPr>
          <a:xfrm>
            <a:off x="4071934" y="2214554"/>
            <a:ext cx="1285884" cy="128588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  <p:bldP spid="15" grpId="0"/>
      <p:bldP spid="15" grpId="1"/>
      <p:bldP spid="16" grpId="0"/>
      <p:bldP spid="16" grpId="1"/>
      <p:bldP spid="18" grpId="0"/>
      <p:bldP spid="18" grpId="1"/>
      <p:bldP spid="18" grpId="2"/>
      <p:bldP spid="18" grpId="3"/>
      <p:bldP spid="27" grpId="0" animBg="1"/>
      <p:bldP spid="36" grpId="0" animBg="1"/>
      <p:bldP spid="36" grpId="1" animBg="1"/>
      <p:bldP spid="36" grpId="2" animBg="1"/>
      <p:bldP spid="36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24"/>
            <a:ext cx="4429124" cy="685800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286380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429388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0"/>
            <a:ext cx="2285984" cy="1000131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أحسب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Multiplier 35"/>
          <p:cNvSpPr/>
          <p:nvPr/>
        </p:nvSpPr>
        <p:spPr>
          <a:xfrm>
            <a:off x="4071934" y="2214554"/>
            <a:ext cx="1285884" cy="128588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5" grpId="0"/>
      <p:bldP spid="22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8" grpId="2"/>
      <p:bldP spid="18" grpId="3"/>
      <p:bldP spid="27" grpId="0" animBg="1"/>
      <p:bldP spid="36" grpId="0" animBg="1"/>
      <p:bldP spid="36" grpId="1" animBg="1"/>
      <p:bldP spid="36" grpId="2" animBg="1"/>
      <p:bldP spid="36" grpId="3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141</Words>
  <Application>Microsoft Office PowerPoint</Application>
  <PresentationFormat>Affichage à l'écran (4:3)</PresentationFormat>
  <Paragraphs>111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     النشاط المقترح: تطبيقات الكراسة  صيغة العمل: ينجز العمل جماعيا و على الكراسات. اللوازم الضرورية:التربيعات و القضبان و الصفائح.   </vt:lpstr>
      <vt:lpstr>Diapositive 2</vt:lpstr>
      <vt:lpstr>Diapositive 3</vt:lpstr>
      <vt:lpstr>Diapositive 4</vt:lpstr>
      <vt:lpstr>Diapositive 5</vt:lpstr>
      <vt:lpstr>أحسب</vt:lpstr>
      <vt:lpstr>أحسب</vt:lpstr>
      <vt:lpstr>أحسب</vt:lpstr>
      <vt:lpstr>أحسب</vt:lpstr>
      <vt:lpstr>أحسب</vt:lpstr>
      <vt:lpstr>أحسب</vt:lpstr>
      <vt:lpstr>Diapositive 12</vt:lpstr>
      <vt:lpstr>Diapositive 13</vt:lpstr>
      <vt:lpstr>Diapositive 14</vt:lpstr>
      <vt:lpstr>Diapositive 15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النشاط المقترح: تطبيقات الكراسة  صيغة العمل: ينجز العمل جماعيا و على الكراسات. اللوازم الضرورية:التربيعات و القضبان و الصفائح.   </dc:title>
  <dc:creator>Unicornis</dc:creator>
  <cp:lastModifiedBy>pc</cp:lastModifiedBy>
  <cp:revision>39</cp:revision>
  <dcterms:created xsi:type="dcterms:W3CDTF">2010-04-28T23:06:45Z</dcterms:created>
  <dcterms:modified xsi:type="dcterms:W3CDTF">2010-04-29T11:38:08Z</dcterms:modified>
</cp:coreProperties>
</file>