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304" r:id="rId2"/>
    <p:sldId id="260" r:id="rId3"/>
    <p:sldId id="257" r:id="rId4"/>
    <p:sldId id="262" r:id="rId5"/>
    <p:sldId id="261" r:id="rId6"/>
    <p:sldId id="259" r:id="rId7"/>
    <p:sldId id="263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64" r:id="rId23"/>
    <p:sldId id="280" r:id="rId24"/>
    <p:sldId id="282" r:id="rId25"/>
    <p:sldId id="283" r:id="rId26"/>
    <p:sldId id="285" r:id="rId27"/>
    <p:sldId id="287" r:id="rId28"/>
    <p:sldId id="286" r:id="rId29"/>
    <p:sldId id="292" r:id="rId30"/>
    <p:sldId id="288" r:id="rId31"/>
    <p:sldId id="293" r:id="rId32"/>
    <p:sldId id="289" r:id="rId33"/>
    <p:sldId id="290" r:id="rId34"/>
    <p:sldId id="291" r:id="rId35"/>
    <p:sldId id="294" r:id="rId36"/>
    <p:sldId id="296" r:id="rId37"/>
    <p:sldId id="295" r:id="rId38"/>
    <p:sldId id="297" r:id="rId39"/>
    <p:sldId id="298" r:id="rId40"/>
    <p:sldId id="299" r:id="rId41"/>
    <p:sldId id="300" r:id="rId42"/>
    <p:sldId id="303" r:id="rId43"/>
    <p:sldId id="301" r:id="rId44"/>
    <p:sldId id="302" r:id="rId45"/>
    <p:sldId id="305" r:id="rId46"/>
    <p:sldId id="307" r:id="rId47"/>
    <p:sldId id="308" r:id="rId48"/>
    <p:sldId id="309" r:id="rId49"/>
    <p:sldId id="310" r:id="rId50"/>
    <p:sldId id="311" r:id="rId51"/>
    <p:sldId id="312" r:id="rId52"/>
    <p:sldId id="306" r:id="rId53"/>
    <p:sldId id="314" r:id="rId54"/>
    <p:sldId id="315" r:id="rId55"/>
    <p:sldId id="316" r:id="rId56"/>
    <p:sldId id="317" r:id="rId57"/>
    <p:sldId id="318" r:id="rId58"/>
    <p:sldId id="313" r:id="rId59"/>
    <p:sldId id="320" r:id="rId60"/>
    <p:sldId id="319" r:id="rId61"/>
    <p:sldId id="322" r:id="rId62"/>
    <p:sldId id="321" r:id="rId6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B48FE-BB37-4F78-8725-4EF7BAC22F6A}" type="datetimeFigureOut">
              <a:rPr lang="fr-FR" smtClean="0"/>
              <a:pPr/>
              <a:t>11/05/2011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AB631-674F-4A72-898F-939AFBEBC4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410C-1262-4317-8EC9-62CC984708DF}" type="datetimeFigureOut">
              <a:rPr lang="fr-FR" smtClean="0"/>
              <a:pPr/>
              <a:t>11/05/2011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B3A2-9F16-4DF8-AF2C-8861E304D7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410C-1262-4317-8EC9-62CC984708DF}" type="datetimeFigureOut">
              <a:rPr lang="fr-FR" smtClean="0"/>
              <a:pPr/>
              <a:t>11/05/2011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B3A2-9F16-4DF8-AF2C-8861E304D7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410C-1262-4317-8EC9-62CC984708DF}" type="datetimeFigureOut">
              <a:rPr lang="fr-FR" smtClean="0"/>
              <a:pPr/>
              <a:t>11/05/2011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B3A2-9F16-4DF8-AF2C-8861E304D7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410C-1262-4317-8EC9-62CC984708DF}" type="datetimeFigureOut">
              <a:rPr lang="fr-FR" smtClean="0"/>
              <a:pPr/>
              <a:t>11/05/2011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B3A2-9F16-4DF8-AF2C-8861E304D7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410C-1262-4317-8EC9-62CC984708DF}" type="datetimeFigureOut">
              <a:rPr lang="fr-FR" smtClean="0"/>
              <a:pPr/>
              <a:t>11/05/2011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B3A2-9F16-4DF8-AF2C-8861E304D7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410C-1262-4317-8EC9-62CC984708DF}" type="datetimeFigureOut">
              <a:rPr lang="fr-FR" smtClean="0"/>
              <a:pPr/>
              <a:t>11/05/2011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B3A2-9F16-4DF8-AF2C-8861E304D7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410C-1262-4317-8EC9-62CC984708DF}" type="datetimeFigureOut">
              <a:rPr lang="fr-FR" smtClean="0"/>
              <a:pPr/>
              <a:t>11/05/2011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B3A2-9F16-4DF8-AF2C-8861E304D7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410C-1262-4317-8EC9-62CC984708DF}" type="datetimeFigureOut">
              <a:rPr lang="fr-FR" smtClean="0"/>
              <a:pPr/>
              <a:t>11/05/2011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B3A2-9F16-4DF8-AF2C-8861E304D7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410C-1262-4317-8EC9-62CC984708DF}" type="datetimeFigureOut">
              <a:rPr lang="fr-FR" smtClean="0"/>
              <a:pPr/>
              <a:t>11/05/2011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B3A2-9F16-4DF8-AF2C-8861E304D7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410C-1262-4317-8EC9-62CC984708DF}" type="datetimeFigureOut">
              <a:rPr lang="fr-FR" smtClean="0"/>
              <a:pPr/>
              <a:t>11/05/2011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B3A2-9F16-4DF8-AF2C-8861E304D7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410C-1262-4317-8EC9-62CC984708DF}" type="datetimeFigureOut">
              <a:rPr lang="fr-FR" smtClean="0"/>
              <a:pPr/>
              <a:t>11/05/2011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B3A2-9F16-4DF8-AF2C-8861E304D7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4410C-1262-4317-8EC9-62CC984708DF}" type="datetimeFigureOut">
              <a:rPr lang="fr-FR" smtClean="0"/>
              <a:pPr/>
              <a:t>11/05/2011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1B3A2-9F16-4DF8-AF2C-8861E304D7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47275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 يستخدم التلاميذ التقنية الاعتيادية للجمع بالاحتفاظ</a:t>
            </a: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أنشطة الوضعيات وبناء المفاهيم.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النشاط المقترح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تطبيقات الكراسة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(تقنية الجمع بالاحتفاظ في رقم العشرات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المئات).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ينجز العمل جماعيا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الضرورية</a:t>
            </a:r>
            <a:r>
              <a:rPr lang="ar-M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التربيعات</a:t>
            </a:r>
            <a:r>
              <a:rPr lang="ar-M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القضبان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الصفائح.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"/>
            <a:ext cx="9144000" cy="209288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                                                                                            حصة :</a:t>
            </a:r>
            <a:r>
              <a:rPr lang="ar-M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المدة:30د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الموضوع: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38 استخدام تقنية الجمع 2</a:t>
            </a:r>
            <a:endParaRPr lang="ar-M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الدرس من إعداد: رشيد </a:t>
            </a:r>
            <a:r>
              <a:rPr lang="ar-M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                                                المرجع: فضاء </a:t>
            </a:r>
            <a:r>
              <a:rPr lang="ar-M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الرياضات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28750" y="2143125"/>
            <a:ext cx="5429250" cy="584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المهارات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القدرات المستهدفة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28728" y="3429000"/>
            <a:ext cx="542925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الحصة 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الأولى: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22802" y="3857628"/>
            <a:ext cx="587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786874" cy="64294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7" name="Image 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285728"/>
            <a:ext cx="234141" cy="212855"/>
          </a:xfrm>
          <a:prstGeom prst="rect">
            <a:avLst/>
          </a:prstGeom>
        </p:spPr>
      </p:pic>
      <p:pic>
        <p:nvPicPr>
          <p:cNvPr id="8" name="Image 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65941" y="285728"/>
            <a:ext cx="234141" cy="212855"/>
          </a:xfrm>
          <a:prstGeom prst="rect">
            <a:avLst/>
          </a:prstGeom>
        </p:spPr>
      </p:pic>
      <p:pic>
        <p:nvPicPr>
          <p:cNvPr id="9" name="Image 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551297"/>
            <a:ext cx="234141" cy="212855"/>
          </a:xfrm>
          <a:prstGeom prst="rect">
            <a:avLst/>
          </a:prstGeom>
        </p:spPr>
      </p:pic>
      <p:pic>
        <p:nvPicPr>
          <p:cNvPr id="10" name="Image 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65941" y="549838"/>
            <a:ext cx="234141" cy="212855"/>
          </a:xfrm>
          <a:prstGeom prst="rect">
            <a:avLst/>
          </a:prstGeom>
        </p:spPr>
      </p:pic>
      <p:pic>
        <p:nvPicPr>
          <p:cNvPr id="11" name="Image 1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931045" y="581207"/>
            <a:ext cx="212855" cy="1419033"/>
          </a:xfrm>
          <a:prstGeom prst="rect">
            <a:avLst/>
          </a:prstGeom>
        </p:spPr>
      </p:pic>
      <p:pic>
        <p:nvPicPr>
          <p:cNvPr id="12" name="Image 1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6500826" y="500042"/>
            <a:ext cx="1277130" cy="1470258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5715008" y="1428736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479991"/>
            <a:ext cx="234141" cy="212855"/>
          </a:xfrm>
          <a:prstGeom prst="rect">
            <a:avLst/>
          </a:prstGeom>
        </p:spPr>
      </p:pic>
      <p:pic>
        <p:nvPicPr>
          <p:cNvPr id="17" name="Image 1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479991"/>
            <a:ext cx="234141" cy="212855"/>
          </a:xfrm>
          <a:prstGeom prst="rect">
            <a:avLst/>
          </a:prstGeom>
        </p:spPr>
      </p:pic>
      <p:pic>
        <p:nvPicPr>
          <p:cNvPr id="18" name="Image 1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765743"/>
            <a:ext cx="234141" cy="212855"/>
          </a:xfrm>
          <a:prstGeom prst="rect">
            <a:avLst/>
          </a:prstGeom>
        </p:spPr>
      </p:pic>
      <p:pic>
        <p:nvPicPr>
          <p:cNvPr id="19" name="Image 1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765743"/>
            <a:ext cx="234141" cy="212855"/>
          </a:xfrm>
          <a:prstGeom prst="rect">
            <a:avLst/>
          </a:prstGeom>
        </p:spPr>
      </p:pic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908487"/>
            <a:ext cx="234141" cy="212855"/>
          </a:xfrm>
          <a:prstGeom prst="rect">
            <a:avLst/>
          </a:prstGeom>
        </p:spPr>
      </p:pic>
      <p:pic>
        <p:nvPicPr>
          <p:cNvPr id="22" name="Image 2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194239"/>
            <a:ext cx="234141" cy="212855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194239"/>
            <a:ext cx="234141" cy="212855"/>
          </a:xfrm>
          <a:prstGeom prst="rect">
            <a:avLst/>
          </a:prstGeom>
        </p:spPr>
      </p:pic>
      <p:sp>
        <p:nvSpPr>
          <p:cNvPr id="24" name="Égal 23"/>
          <p:cNvSpPr/>
          <p:nvPr/>
        </p:nvSpPr>
        <p:spPr>
          <a:xfrm>
            <a:off x="3857620" y="150017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21520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50082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30" name="Plus 29"/>
          <p:cNvSpPr/>
          <p:nvPr/>
        </p:nvSpPr>
        <p:spPr>
          <a:xfrm>
            <a:off x="5715008" y="2928934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Égal 31"/>
          <p:cNvSpPr/>
          <p:nvPr/>
        </p:nvSpPr>
        <p:spPr>
          <a:xfrm>
            <a:off x="3929058" y="292893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14282" y="4643446"/>
            <a:ext cx="1714512" cy="17859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143108" y="4643446"/>
            <a:ext cx="6634178" cy="17859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نعد المربعات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001024" y="235743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786314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22802" y="3857628"/>
            <a:ext cx="587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786874" cy="64294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7" name="Image 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285728"/>
            <a:ext cx="234141" cy="212855"/>
          </a:xfrm>
          <a:prstGeom prst="rect">
            <a:avLst/>
          </a:prstGeom>
        </p:spPr>
      </p:pic>
      <p:pic>
        <p:nvPicPr>
          <p:cNvPr id="8" name="Image 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65941" y="285728"/>
            <a:ext cx="234141" cy="212855"/>
          </a:xfrm>
          <a:prstGeom prst="rect">
            <a:avLst/>
          </a:prstGeom>
        </p:spPr>
      </p:pic>
      <p:pic>
        <p:nvPicPr>
          <p:cNvPr id="9" name="Image 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551297"/>
            <a:ext cx="234141" cy="212855"/>
          </a:xfrm>
          <a:prstGeom prst="rect">
            <a:avLst/>
          </a:prstGeom>
        </p:spPr>
      </p:pic>
      <p:pic>
        <p:nvPicPr>
          <p:cNvPr id="10" name="Image 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65941" y="549838"/>
            <a:ext cx="234141" cy="212855"/>
          </a:xfrm>
          <a:prstGeom prst="rect">
            <a:avLst/>
          </a:prstGeom>
        </p:spPr>
      </p:pic>
      <p:pic>
        <p:nvPicPr>
          <p:cNvPr id="11" name="Image 1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931045" y="581207"/>
            <a:ext cx="212855" cy="1419033"/>
          </a:xfrm>
          <a:prstGeom prst="rect">
            <a:avLst/>
          </a:prstGeom>
        </p:spPr>
      </p:pic>
      <p:pic>
        <p:nvPicPr>
          <p:cNvPr id="12" name="Image 1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6500826" y="500042"/>
            <a:ext cx="1277130" cy="1470258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5715008" y="1428736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479991"/>
            <a:ext cx="234141" cy="212855"/>
          </a:xfrm>
          <a:prstGeom prst="rect">
            <a:avLst/>
          </a:prstGeom>
        </p:spPr>
      </p:pic>
      <p:pic>
        <p:nvPicPr>
          <p:cNvPr id="17" name="Image 1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479991"/>
            <a:ext cx="234141" cy="212855"/>
          </a:xfrm>
          <a:prstGeom prst="rect">
            <a:avLst/>
          </a:prstGeom>
        </p:spPr>
      </p:pic>
      <p:pic>
        <p:nvPicPr>
          <p:cNvPr id="18" name="Image 1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765743"/>
            <a:ext cx="234141" cy="212855"/>
          </a:xfrm>
          <a:prstGeom prst="rect">
            <a:avLst/>
          </a:prstGeom>
        </p:spPr>
      </p:pic>
      <p:pic>
        <p:nvPicPr>
          <p:cNvPr id="19" name="Image 1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765743"/>
            <a:ext cx="234141" cy="212855"/>
          </a:xfrm>
          <a:prstGeom prst="rect">
            <a:avLst/>
          </a:prstGeom>
        </p:spPr>
      </p:pic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908487"/>
            <a:ext cx="234141" cy="212855"/>
          </a:xfrm>
          <a:prstGeom prst="rect">
            <a:avLst/>
          </a:prstGeom>
        </p:spPr>
      </p:pic>
      <p:pic>
        <p:nvPicPr>
          <p:cNvPr id="22" name="Image 2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194239"/>
            <a:ext cx="234141" cy="212855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194239"/>
            <a:ext cx="234141" cy="212855"/>
          </a:xfrm>
          <a:prstGeom prst="rect">
            <a:avLst/>
          </a:prstGeom>
        </p:spPr>
      </p:pic>
      <p:sp>
        <p:nvSpPr>
          <p:cNvPr id="24" name="Égal 23"/>
          <p:cNvSpPr/>
          <p:nvPr/>
        </p:nvSpPr>
        <p:spPr>
          <a:xfrm>
            <a:off x="3857620" y="150017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21520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50082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30" name="Plus 29"/>
          <p:cNvSpPr/>
          <p:nvPr/>
        </p:nvSpPr>
        <p:spPr>
          <a:xfrm>
            <a:off x="5715008" y="2928934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Égal 31"/>
          <p:cNvSpPr/>
          <p:nvPr/>
        </p:nvSpPr>
        <p:spPr>
          <a:xfrm>
            <a:off x="3929058" y="292893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14282" y="4643446"/>
            <a:ext cx="1714512" cy="17859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143108" y="4643446"/>
            <a:ext cx="6634178" cy="17859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نعد المربعات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001024" y="235743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786314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22802" y="3857628"/>
            <a:ext cx="587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786874" cy="64294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7" name="Image 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285728"/>
            <a:ext cx="234141" cy="212855"/>
          </a:xfrm>
          <a:prstGeom prst="rect">
            <a:avLst/>
          </a:prstGeom>
        </p:spPr>
      </p:pic>
      <p:pic>
        <p:nvPicPr>
          <p:cNvPr id="8" name="Image 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65941" y="285728"/>
            <a:ext cx="234141" cy="212855"/>
          </a:xfrm>
          <a:prstGeom prst="rect">
            <a:avLst/>
          </a:prstGeom>
        </p:spPr>
      </p:pic>
      <p:pic>
        <p:nvPicPr>
          <p:cNvPr id="9" name="Image 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551297"/>
            <a:ext cx="234141" cy="212855"/>
          </a:xfrm>
          <a:prstGeom prst="rect">
            <a:avLst/>
          </a:prstGeom>
        </p:spPr>
      </p:pic>
      <p:pic>
        <p:nvPicPr>
          <p:cNvPr id="10" name="Image 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65941" y="549838"/>
            <a:ext cx="234141" cy="212855"/>
          </a:xfrm>
          <a:prstGeom prst="rect">
            <a:avLst/>
          </a:prstGeom>
        </p:spPr>
      </p:pic>
      <p:pic>
        <p:nvPicPr>
          <p:cNvPr id="11" name="Image 1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931045" y="581207"/>
            <a:ext cx="212855" cy="1419033"/>
          </a:xfrm>
          <a:prstGeom prst="rect">
            <a:avLst/>
          </a:prstGeom>
        </p:spPr>
      </p:pic>
      <p:pic>
        <p:nvPicPr>
          <p:cNvPr id="12" name="Image 1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6500826" y="500042"/>
            <a:ext cx="1277130" cy="1470258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5715008" y="1428736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479991"/>
            <a:ext cx="234141" cy="212855"/>
          </a:xfrm>
          <a:prstGeom prst="rect">
            <a:avLst/>
          </a:prstGeom>
        </p:spPr>
      </p:pic>
      <p:pic>
        <p:nvPicPr>
          <p:cNvPr id="17" name="Image 1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479991"/>
            <a:ext cx="234141" cy="212855"/>
          </a:xfrm>
          <a:prstGeom prst="rect">
            <a:avLst/>
          </a:prstGeom>
        </p:spPr>
      </p:pic>
      <p:pic>
        <p:nvPicPr>
          <p:cNvPr id="18" name="Image 1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765743"/>
            <a:ext cx="234141" cy="212855"/>
          </a:xfrm>
          <a:prstGeom prst="rect">
            <a:avLst/>
          </a:prstGeom>
        </p:spPr>
      </p:pic>
      <p:pic>
        <p:nvPicPr>
          <p:cNvPr id="19" name="Image 1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765743"/>
            <a:ext cx="234141" cy="212855"/>
          </a:xfrm>
          <a:prstGeom prst="rect">
            <a:avLst/>
          </a:prstGeom>
        </p:spPr>
      </p:pic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908487"/>
            <a:ext cx="234141" cy="212855"/>
          </a:xfrm>
          <a:prstGeom prst="rect">
            <a:avLst/>
          </a:prstGeom>
        </p:spPr>
      </p:pic>
      <p:pic>
        <p:nvPicPr>
          <p:cNvPr id="22" name="Image 2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194239"/>
            <a:ext cx="234141" cy="212855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194239"/>
            <a:ext cx="234141" cy="212855"/>
          </a:xfrm>
          <a:prstGeom prst="rect">
            <a:avLst/>
          </a:prstGeom>
        </p:spPr>
      </p:pic>
      <p:sp>
        <p:nvSpPr>
          <p:cNvPr id="24" name="Égal 23"/>
          <p:cNvSpPr/>
          <p:nvPr/>
        </p:nvSpPr>
        <p:spPr>
          <a:xfrm>
            <a:off x="3857620" y="150017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21520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50082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30" name="Plus 29"/>
          <p:cNvSpPr/>
          <p:nvPr/>
        </p:nvSpPr>
        <p:spPr>
          <a:xfrm>
            <a:off x="5715008" y="2928934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Égal 31"/>
          <p:cNvSpPr/>
          <p:nvPr/>
        </p:nvSpPr>
        <p:spPr>
          <a:xfrm>
            <a:off x="3929058" y="292893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14282" y="4643446"/>
            <a:ext cx="1714512" cy="17859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143108" y="4643446"/>
            <a:ext cx="6634178" cy="17859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نعد المربعات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001024" y="235743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786314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22802" y="3857628"/>
            <a:ext cx="587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786874" cy="64294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7" name="Image 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285728"/>
            <a:ext cx="234141" cy="212855"/>
          </a:xfrm>
          <a:prstGeom prst="rect">
            <a:avLst/>
          </a:prstGeom>
        </p:spPr>
      </p:pic>
      <p:pic>
        <p:nvPicPr>
          <p:cNvPr id="8" name="Image 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65941" y="285728"/>
            <a:ext cx="234141" cy="212855"/>
          </a:xfrm>
          <a:prstGeom prst="rect">
            <a:avLst/>
          </a:prstGeom>
        </p:spPr>
      </p:pic>
      <p:pic>
        <p:nvPicPr>
          <p:cNvPr id="9" name="Image 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551297"/>
            <a:ext cx="234141" cy="212855"/>
          </a:xfrm>
          <a:prstGeom prst="rect">
            <a:avLst/>
          </a:prstGeom>
        </p:spPr>
      </p:pic>
      <p:pic>
        <p:nvPicPr>
          <p:cNvPr id="10" name="Image 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65941" y="549838"/>
            <a:ext cx="234141" cy="212855"/>
          </a:xfrm>
          <a:prstGeom prst="rect">
            <a:avLst/>
          </a:prstGeom>
        </p:spPr>
      </p:pic>
      <p:pic>
        <p:nvPicPr>
          <p:cNvPr id="11" name="Image 1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931045" y="581207"/>
            <a:ext cx="212855" cy="1419033"/>
          </a:xfrm>
          <a:prstGeom prst="rect">
            <a:avLst/>
          </a:prstGeom>
        </p:spPr>
      </p:pic>
      <p:pic>
        <p:nvPicPr>
          <p:cNvPr id="12" name="Image 1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6500826" y="500042"/>
            <a:ext cx="1277130" cy="1470258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5715008" y="1428736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479991"/>
            <a:ext cx="234141" cy="212855"/>
          </a:xfrm>
          <a:prstGeom prst="rect">
            <a:avLst/>
          </a:prstGeom>
        </p:spPr>
      </p:pic>
      <p:pic>
        <p:nvPicPr>
          <p:cNvPr id="17" name="Image 1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479991"/>
            <a:ext cx="234141" cy="212855"/>
          </a:xfrm>
          <a:prstGeom prst="rect">
            <a:avLst/>
          </a:prstGeom>
        </p:spPr>
      </p:pic>
      <p:pic>
        <p:nvPicPr>
          <p:cNvPr id="18" name="Image 1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765743"/>
            <a:ext cx="234141" cy="212855"/>
          </a:xfrm>
          <a:prstGeom prst="rect">
            <a:avLst/>
          </a:prstGeom>
        </p:spPr>
      </p:pic>
      <p:pic>
        <p:nvPicPr>
          <p:cNvPr id="19" name="Image 1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765743"/>
            <a:ext cx="234141" cy="212855"/>
          </a:xfrm>
          <a:prstGeom prst="rect">
            <a:avLst/>
          </a:prstGeom>
        </p:spPr>
      </p:pic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908487"/>
            <a:ext cx="234141" cy="212855"/>
          </a:xfrm>
          <a:prstGeom prst="rect">
            <a:avLst/>
          </a:prstGeom>
        </p:spPr>
      </p:pic>
      <p:pic>
        <p:nvPicPr>
          <p:cNvPr id="22" name="Image 2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194239"/>
            <a:ext cx="234141" cy="212855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194239"/>
            <a:ext cx="234141" cy="212855"/>
          </a:xfrm>
          <a:prstGeom prst="rect">
            <a:avLst/>
          </a:prstGeom>
        </p:spPr>
      </p:pic>
      <p:sp>
        <p:nvSpPr>
          <p:cNvPr id="24" name="Égal 23"/>
          <p:cNvSpPr/>
          <p:nvPr/>
        </p:nvSpPr>
        <p:spPr>
          <a:xfrm>
            <a:off x="3857620" y="150017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21520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50082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30" name="Plus 29"/>
          <p:cNvSpPr/>
          <p:nvPr/>
        </p:nvSpPr>
        <p:spPr>
          <a:xfrm>
            <a:off x="5715008" y="2928934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Égal 31"/>
          <p:cNvSpPr/>
          <p:nvPr/>
        </p:nvSpPr>
        <p:spPr>
          <a:xfrm>
            <a:off x="3929058" y="292893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14282" y="4643446"/>
            <a:ext cx="1714512" cy="17859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143108" y="4643446"/>
            <a:ext cx="6634178" cy="17859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نعد المربعات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001024" y="235743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786314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22802" y="3857628"/>
            <a:ext cx="587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786874" cy="64294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7" name="Image 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285728"/>
            <a:ext cx="234141" cy="212855"/>
          </a:xfrm>
          <a:prstGeom prst="rect">
            <a:avLst/>
          </a:prstGeom>
        </p:spPr>
      </p:pic>
      <p:pic>
        <p:nvPicPr>
          <p:cNvPr id="8" name="Image 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65941" y="285728"/>
            <a:ext cx="234141" cy="212855"/>
          </a:xfrm>
          <a:prstGeom prst="rect">
            <a:avLst/>
          </a:prstGeom>
        </p:spPr>
      </p:pic>
      <p:pic>
        <p:nvPicPr>
          <p:cNvPr id="9" name="Image 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551297"/>
            <a:ext cx="234141" cy="212855"/>
          </a:xfrm>
          <a:prstGeom prst="rect">
            <a:avLst/>
          </a:prstGeom>
        </p:spPr>
      </p:pic>
      <p:pic>
        <p:nvPicPr>
          <p:cNvPr id="10" name="Image 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65941" y="549838"/>
            <a:ext cx="234141" cy="212855"/>
          </a:xfrm>
          <a:prstGeom prst="rect">
            <a:avLst/>
          </a:prstGeom>
        </p:spPr>
      </p:pic>
      <p:pic>
        <p:nvPicPr>
          <p:cNvPr id="11" name="Image 1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931045" y="581207"/>
            <a:ext cx="212855" cy="1419033"/>
          </a:xfrm>
          <a:prstGeom prst="rect">
            <a:avLst/>
          </a:prstGeom>
        </p:spPr>
      </p:pic>
      <p:pic>
        <p:nvPicPr>
          <p:cNvPr id="12" name="Image 1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6500826" y="500042"/>
            <a:ext cx="1277130" cy="1470258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5715008" y="1428736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479991"/>
            <a:ext cx="234141" cy="212855"/>
          </a:xfrm>
          <a:prstGeom prst="rect">
            <a:avLst/>
          </a:prstGeom>
        </p:spPr>
      </p:pic>
      <p:pic>
        <p:nvPicPr>
          <p:cNvPr id="17" name="Image 1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479991"/>
            <a:ext cx="234141" cy="212855"/>
          </a:xfrm>
          <a:prstGeom prst="rect">
            <a:avLst/>
          </a:prstGeom>
        </p:spPr>
      </p:pic>
      <p:pic>
        <p:nvPicPr>
          <p:cNvPr id="18" name="Image 1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765743"/>
            <a:ext cx="234141" cy="212855"/>
          </a:xfrm>
          <a:prstGeom prst="rect">
            <a:avLst/>
          </a:prstGeom>
        </p:spPr>
      </p:pic>
      <p:pic>
        <p:nvPicPr>
          <p:cNvPr id="19" name="Image 1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765743"/>
            <a:ext cx="234141" cy="212855"/>
          </a:xfrm>
          <a:prstGeom prst="rect">
            <a:avLst/>
          </a:prstGeom>
        </p:spPr>
      </p:pic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908487"/>
            <a:ext cx="234141" cy="212855"/>
          </a:xfrm>
          <a:prstGeom prst="rect">
            <a:avLst/>
          </a:prstGeom>
        </p:spPr>
      </p:pic>
      <p:pic>
        <p:nvPicPr>
          <p:cNvPr id="22" name="Image 2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194239"/>
            <a:ext cx="234141" cy="212855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194239"/>
            <a:ext cx="234141" cy="212855"/>
          </a:xfrm>
          <a:prstGeom prst="rect">
            <a:avLst/>
          </a:prstGeom>
        </p:spPr>
      </p:pic>
      <p:sp>
        <p:nvSpPr>
          <p:cNvPr id="24" name="Égal 23"/>
          <p:cNvSpPr/>
          <p:nvPr/>
        </p:nvSpPr>
        <p:spPr>
          <a:xfrm>
            <a:off x="3857620" y="150017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21520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50082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30" name="Plus 29"/>
          <p:cNvSpPr/>
          <p:nvPr/>
        </p:nvSpPr>
        <p:spPr>
          <a:xfrm>
            <a:off x="5715008" y="2928934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Égal 31"/>
          <p:cNvSpPr/>
          <p:nvPr/>
        </p:nvSpPr>
        <p:spPr>
          <a:xfrm>
            <a:off x="3929058" y="292893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14282" y="4643446"/>
            <a:ext cx="1714512" cy="17859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143108" y="4643446"/>
            <a:ext cx="6634178" cy="17859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نعد المربعات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001024" y="235743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786314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22802" y="3857628"/>
            <a:ext cx="587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786874" cy="64294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7" name="Image 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285728"/>
            <a:ext cx="234141" cy="212855"/>
          </a:xfrm>
          <a:prstGeom prst="rect">
            <a:avLst/>
          </a:prstGeom>
        </p:spPr>
      </p:pic>
      <p:pic>
        <p:nvPicPr>
          <p:cNvPr id="8" name="Image 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65941" y="285728"/>
            <a:ext cx="234141" cy="212855"/>
          </a:xfrm>
          <a:prstGeom prst="rect">
            <a:avLst/>
          </a:prstGeom>
        </p:spPr>
      </p:pic>
      <p:pic>
        <p:nvPicPr>
          <p:cNvPr id="9" name="Image 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551297"/>
            <a:ext cx="234141" cy="212855"/>
          </a:xfrm>
          <a:prstGeom prst="rect">
            <a:avLst/>
          </a:prstGeom>
        </p:spPr>
      </p:pic>
      <p:pic>
        <p:nvPicPr>
          <p:cNvPr id="10" name="Image 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65941" y="549838"/>
            <a:ext cx="234141" cy="212855"/>
          </a:xfrm>
          <a:prstGeom prst="rect">
            <a:avLst/>
          </a:prstGeom>
        </p:spPr>
      </p:pic>
      <p:pic>
        <p:nvPicPr>
          <p:cNvPr id="11" name="Image 1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931045" y="581207"/>
            <a:ext cx="212855" cy="1419033"/>
          </a:xfrm>
          <a:prstGeom prst="rect">
            <a:avLst/>
          </a:prstGeom>
        </p:spPr>
      </p:pic>
      <p:pic>
        <p:nvPicPr>
          <p:cNvPr id="12" name="Image 1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6500826" y="500042"/>
            <a:ext cx="1277130" cy="1470258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5715008" y="1428736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479991"/>
            <a:ext cx="234141" cy="212855"/>
          </a:xfrm>
          <a:prstGeom prst="rect">
            <a:avLst/>
          </a:prstGeom>
        </p:spPr>
      </p:pic>
      <p:pic>
        <p:nvPicPr>
          <p:cNvPr id="17" name="Image 1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479991"/>
            <a:ext cx="234141" cy="212855"/>
          </a:xfrm>
          <a:prstGeom prst="rect">
            <a:avLst/>
          </a:prstGeom>
        </p:spPr>
      </p:pic>
      <p:pic>
        <p:nvPicPr>
          <p:cNvPr id="18" name="Image 1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765743"/>
            <a:ext cx="234141" cy="212855"/>
          </a:xfrm>
          <a:prstGeom prst="rect">
            <a:avLst/>
          </a:prstGeom>
        </p:spPr>
      </p:pic>
      <p:pic>
        <p:nvPicPr>
          <p:cNvPr id="19" name="Image 1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765743"/>
            <a:ext cx="234141" cy="212855"/>
          </a:xfrm>
          <a:prstGeom prst="rect">
            <a:avLst/>
          </a:prstGeom>
        </p:spPr>
      </p:pic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908487"/>
            <a:ext cx="234141" cy="212855"/>
          </a:xfrm>
          <a:prstGeom prst="rect">
            <a:avLst/>
          </a:prstGeom>
        </p:spPr>
      </p:pic>
      <p:pic>
        <p:nvPicPr>
          <p:cNvPr id="22" name="Image 2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194239"/>
            <a:ext cx="234141" cy="212855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194239"/>
            <a:ext cx="234141" cy="212855"/>
          </a:xfrm>
          <a:prstGeom prst="rect">
            <a:avLst/>
          </a:prstGeom>
        </p:spPr>
      </p:pic>
      <p:sp>
        <p:nvSpPr>
          <p:cNvPr id="24" name="Égal 23"/>
          <p:cNvSpPr/>
          <p:nvPr/>
        </p:nvSpPr>
        <p:spPr>
          <a:xfrm>
            <a:off x="3857620" y="150017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21520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50082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30" name="Plus 29"/>
          <p:cNvSpPr/>
          <p:nvPr/>
        </p:nvSpPr>
        <p:spPr>
          <a:xfrm>
            <a:off x="5715008" y="2928934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Égal 31"/>
          <p:cNvSpPr/>
          <p:nvPr/>
        </p:nvSpPr>
        <p:spPr>
          <a:xfrm>
            <a:off x="3929058" y="292893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14282" y="4643446"/>
            <a:ext cx="1714512" cy="17859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143108" y="4643446"/>
            <a:ext cx="6634178" cy="17859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نعد المربعات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001024" y="235743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786314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22802" y="3857628"/>
            <a:ext cx="587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786874" cy="64294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7" name="Image 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285728"/>
            <a:ext cx="234141" cy="212855"/>
          </a:xfrm>
          <a:prstGeom prst="rect">
            <a:avLst/>
          </a:prstGeom>
        </p:spPr>
      </p:pic>
      <p:pic>
        <p:nvPicPr>
          <p:cNvPr id="8" name="Image 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65941" y="285728"/>
            <a:ext cx="234141" cy="212855"/>
          </a:xfrm>
          <a:prstGeom prst="rect">
            <a:avLst/>
          </a:prstGeom>
        </p:spPr>
      </p:pic>
      <p:pic>
        <p:nvPicPr>
          <p:cNvPr id="9" name="Image 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551297"/>
            <a:ext cx="234141" cy="212855"/>
          </a:xfrm>
          <a:prstGeom prst="rect">
            <a:avLst/>
          </a:prstGeom>
        </p:spPr>
      </p:pic>
      <p:pic>
        <p:nvPicPr>
          <p:cNvPr id="10" name="Image 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65941" y="549838"/>
            <a:ext cx="234141" cy="212855"/>
          </a:xfrm>
          <a:prstGeom prst="rect">
            <a:avLst/>
          </a:prstGeom>
        </p:spPr>
      </p:pic>
      <p:pic>
        <p:nvPicPr>
          <p:cNvPr id="11" name="Image 1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931045" y="581207"/>
            <a:ext cx="212855" cy="1419033"/>
          </a:xfrm>
          <a:prstGeom prst="rect">
            <a:avLst/>
          </a:prstGeom>
        </p:spPr>
      </p:pic>
      <p:pic>
        <p:nvPicPr>
          <p:cNvPr id="12" name="Image 1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6500826" y="500042"/>
            <a:ext cx="1277130" cy="1470258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5715008" y="1428736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479991"/>
            <a:ext cx="234141" cy="212855"/>
          </a:xfrm>
          <a:prstGeom prst="rect">
            <a:avLst/>
          </a:prstGeom>
        </p:spPr>
      </p:pic>
      <p:pic>
        <p:nvPicPr>
          <p:cNvPr id="17" name="Image 1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479991"/>
            <a:ext cx="234141" cy="212855"/>
          </a:xfrm>
          <a:prstGeom prst="rect">
            <a:avLst/>
          </a:prstGeom>
        </p:spPr>
      </p:pic>
      <p:pic>
        <p:nvPicPr>
          <p:cNvPr id="18" name="Image 1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765743"/>
            <a:ext cx="234141" cy="212855"/>
          </a:xfrm>
          <a:prstGeom prst="rect">
            <a:avLst/>
          </a:prstGeom>
        </p:spPr>
      </p:pic>
      <p:pic>
        <p:nvPicPr>
          <p:cNvPr id="19" name="Image 1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765743"/>
            <a:ext cx="234141" cy="212855"/>
          </a:xfrm>
          <a:prstGeom prst="rect">
            <a:avLst/>
          </a:prstGeom>
        </p:spPr>
      </p:pic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908487"/>
            <a:ext cx="234141" cy="212855"/>
          </a:xfrm>
          <a:prstGeom prst="rect">
            <a:avLst/>
          </a:prstGeom>
        </p:spPr>
      </p:pic>
      <p:pic>
        <p:nvPicPr>
          <p:cNvPr id="22" name="Image 2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194239"/>
            <a:ext cx="234141" cy="212855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194239"/>
            <a:ext cx="234141" cy="212855"/>
          </a:xfrm>
          <a:prstGeom prst="rect">
            <a:avLst/>
          </a:prstGeom>
        </p:spPr>
      </p:pic>
      <p:sp>
        <p:nvSpPr>
          <p:cNvPr id="24" name="Égal 23"/>
          <p:cNvSpPr/>
          <p:nvPr/>
        </p:nvSpPr>
        <p:spPr>
          <a:xfrm>
            <a:off x="3857620" y="150017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21520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50082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30" name="Plus 29"/>
          <p:cNvSpPr/>
          <p:nvPr/>
        </p:nvSpPr>
        <p:spPr>
          <a:xfrm>
            <a:off x="5715008" y="2928934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Égal 31"/>
          <p:cNvSpPr/>
          <p:nvPr/>
        </p:nvSpPr>
        <p:spPr>
          <a:xfrm>
            <a:off x="3929058" y="292893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14282" y="4643446"/>
            <a:ext cx="1714512" cy="17859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143108" y="4643446"/>
            <a:ext cx="6634178" cy="17859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نعد المربعات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001024" y="235743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786314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22802" y="3857628"/>
            <a:ext cx="587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786874" cy="64294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7" name="Image 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285728"/>
            <a:ext cx="234141" cy="212855"/>
          </a:xfrm>
          <a:prstGeom prst="rect">
            <a:avLst/>
          </a:prstGeom>
        </p:spPr>
      </p:pic>
      <p:pic>
        <p:nvPicPr>
          <p:cNvPr id="8" name="Image 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65941" y="285728"/>
            <a:ext cx="234141" cy="212855"/>
          </a:xfrm>
          <a:prstGeom prst="rect">
            <a:avLst/>
          </a:prstGeom>
        </p:spPr>
      </p:pic>
      <p:pic>
        <p:nvPicPr>
          <p:cNvPr id="9" name="Image 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551297"/>
            <a:ext cx="234141" cy="212855"/>
          </a:xfrm>
          <a:prstGeom prst="rect">
            <a:avLst/>
          </a:prstGeom>
        </p:spPr>
      </p:pic>
      <p:pic>
        <p:nvPicPr>
          <p:cNvPr id="10" name="Image 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65941" y="549838"/>
            <a:ext cx="234141" cy="212855"/>
          </a:xfrm>
          <a:prstGeom prst="rect">
            <a:avLst/>
          </a:prstGeom>
        </p:spPr>
      </p:pic>
      <p:pic>
        <p:nvPicPr>
          <p:cNvPr id="11" name="Image 1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931045" y="581207"/>
            <a:ext cx="212855" cy="1419033"/>
          </a:xfrm>
          <a:prstGeom prst="rect">
            <a:avLst/>
          </a:prstGeom>
        </p:spPr>
      </p:pic>
      <p:pic>
        <p:nvPicPr>
          <p:cNvPr id="12" name="Image 1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6500826" y="500042"/>
            <a:ext cx="1277130" cy="1470258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5715008" y="1428736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479991"/>
            <a:ext cx="234141" cy="212855"/>
          </a:xfrm>
          <a:prstGeom prst="rect">
            <a:avLst/>
          </a:prstGeom>
        </p:spPr>
      </p:pic>
      <p:pic>
        <p:nvPicPr>
          <p:cNvPr id="17" name="Image 1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479991"/>
            <a:ext cx="234141" cy="212855"/>
          </a:xfrm>
          <a:prstGeom prst="rect">
            <a:avLst/>
          </a:prstGeom>
        </p:spPr>
      </p:pic>
      <p:pic>
        <p:nvPicPr>
          <p:cNvPr id="18" name="Image 1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765743"/>
            <a:ext cx="234141" cy="212855"/>
          </a:xfrm>
          <a:prstGeom prst="rect">
            <a:avLst/>
          </a:prstGeom>
        </p:spPr>
      </p:pic>
      <p:pic>
        <p:nvPicPr>
          <p:cNvPr id="19" name="Image 1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765743"/>
            <a:ext cx="234141" cy="212855"/>
          </a:xfrm>
          <a:prstGeom prst="rect">
            <a:avLst/>
          </a:prstGeom>
        </p:spPr>
      </p:pic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908487"/>
            <a:ext cx="234141" cy="212855"/>
          </a:xfrm>
          <a:prstGeom prst="rect">
            <a:avLst/>
          </a:prstGeom>
        </p:spPr>
      </p:pic>
      <p:pic>
        <p:nvPicPr>
          <p:cNvPr id="22" name="Image 2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194239"/>
            <a:ext cx="234141" cy="212855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194239"/>
            <a:ext cx="234141" cy="212855"/>
          </a:xfrm>
          <a:prstGeom prst="rect">
            <a:avLst/>
          </a:prstGeom>
        </p:spPr>
      </p:pic>
      <p:sp>
        <p:nvSpPr>
          <p:cNvPr id="24" name="Égal 23"/>
          <p:cNvSpPr/>
          <p:nvPr/>
        </p:nvSpPr>
        <p:spPr>
          <a:xfrm>
            <a:off x="3857620" y="150017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21520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50082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30" name="Plus 29"/>
          <p:cNvSpPr/>
          <p:nvPr/>
        </p:nvSpPr>
        <p:spPr>
          <a:xfrm>
            <a:off x="5715008" y="2928934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Égal 31"/>
          <p:cNvSpPr/>
          <p:nvPr/>
        </p:nvSpPr>
        <p:spPr>
          <a:xfrm>
            <a:off x="3929058" y="292893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14282" y="4643446"/>
            <a:ext cx="1714512" cy="17859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143108" y="4643446"/>
            <a:ext cx="6634178" cy="17859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نعد المربعات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001024" y="235743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786314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22802" y="3857628"/>
            <a:ext cx="587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786874" cy="64294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7" name="Image 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285728"/>
            <a:ext cx="234141" cy="212855"/>
          </a:xfrm>
          <a:prstGeom prst="rect">
            <a:avLst/>
          </a:prstGeom>
        </p:spPr>
      </p:pic>
      <p:pic>
        <p:nvPicPr>
          <p:cNvPr id="8" name="Image 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65941" y="285728"/>
            <a:ext cx="234141" cy="212855"/>
          </a:xfrm>
          <a:prstGeom prst="rect">
            <a:avLst/>
          </a:prstGeom>
        </p:spPr>
      </p:pic>
      <p:pic>
        <p:nvPicPr>
          <p:cNvPr id="9" name="Image 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551297"/>
            <a:ext cx="234141" cy="212855"/>
          </a:xfrm>
          <a:prstGeom prst="rect">
            <a:avLst/>
          </a:prstGeom>
        </p:spPr>
      </p:pic>
      <p:pic>
        <p:nvPicPr>
          <p:cNvPr id="10" name="Image 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65941" y="549838"/>
            <a:ext cx="234141" cy="212855"/>
          </a:xfrm>
          <a:prstGeom prst="rect">
            <a:avLst/>
          </a:prstGeom>
        </p:spPr>
      </p:pic>
      <p:pic>
        <p:nvPicPr>
          <p:cNvPr id="11" name="Image 1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931045" y="581207"/>
            <a:ext cx="212855" cy="1419033"/>
          </a:xfrm>
          <a:prstGeom prst="rect">
            <a:avLst/>
          </a:prstGeom>
        </p:spPr>
      </p:pic>
      <p:pic>
        <p:nvPicPr>
          <p:cNvPr id="12" name="Image 1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6500826" y="500042"/>
            <a:ext cx="1277130" cy="1470258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5715008" y="1428736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479991"/>
            <a:ext cx="234141" cy="212855"/>
          </a:xfrm>
          <a:prstGeom prst="rect">
            <a:avLst/>
          </a:prstGeom>
        </p:spPr>
      </p:pic>
      <p:pic>
        <p:nvPicPr>
          <p:cNvPr id="17" name="Image 1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479991"/>
            <a:ext cx="234141" cy="212855"/>
          </a:xfrm>
          <a:prstGeom prst="rect">
            <a:avLst/>
          </a:prstGeom>
        </p:spPr>
      </p:pic>
      <p:pic>
        <p:nvPicPr>
          <p:cNvPr id="18" name="Image 1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765743"/>
            <a:ext cx="234141" cy="212855"/>
          </a:xfrm>
          <a:prstGeom prst="rect">
            <a:avLst/>
          </a:prstGeom>
        </p:spPr>
      </p:pic>
      <p:pic>
        <p:nvPicPr>
          <p:cNvPr id="19" name="Image 1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765743"/>
            <a:ext cx="234141" cy="212855"/>
          </a:xfrm>
          <a:prstGeom prst="rect">
            <a:avLst/>
          </a:prstGeom>
        </p:spPr>
      </p:pic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908487"/>
            <a:ext cx="234141" cy="212855"/>
          </a:xfrm>
          <a:prstGeom prst="rect">
            <a:avLst/>
          </a:prstGeom>
        </p:spPr>
      </p:pic>
      <p:pic>
        <p:nvPicPr>
          <p:cNvPr id="22" name="Image 2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194239"/>
            <a:ext cx="234141" cy="212855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194239"/>
            <a:ext cx="234141" cy="212855"/>
          </a:xfrm>
          <a:prstGeom prst="rect">
            <a:avLst/>
          </a:prstGeom>
        </p:spPr>
      </p:pic>
      <p:sp>
        <p:nvSpPr>
          <p:cNvPr id="24" name="Égal 23"/>
          <p:cNvSpPr/>
          <p:nvPr/>
        </p:nvSpPr>
        <p:spPr>
          <a:xfrm>
            <a:off x="3857620" y="150017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21520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50082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30" name="Plus 29"/>
          <p:cNvSpPr/>
          <p:nvPr/>
        </p:nvSpPr>
        <p:spPr>
          <a:xfrm>
            <a:off x="5715008" y="2928934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Égal 31"/>
          <p:cNvSpPr/>
          <p:nvPr/>
        </p:nvSpPr>
        <p:spPr>
          <a:xfrm>
            <a:off x="3929058" y="292893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14282" y="4643446"/>
            <a:ext cx="1714512" cy="17859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10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143108" y="4643446"/>
            <a:ext cx="6634178" cy="17859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نعد المربعات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001024" y="235743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786314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22802" y="3857628"/>
            <a:ext cx="587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786874" cy="64294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7" name="Image 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285728"/>
            <a:ext cx="234141" cy="212855"/>
          </a:xfrm>
          <a:prstGeom prst="rect">
            <a:avLst/>
          </a:prstGeom>
        </p:spPr>
      </p:pic>
      <p:pic>
        <p:nvPicPr>
          <p:cNvPr id="8" name="Image 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65941" y="285728"/>
            <a:ext cx="234141" cy="212855"/>
          </a:xfrm>
          <a:prstGeom prst="rect">
            <a:avLst/>
          </a:prstGeom>
        </p:spPr>
      </p:pic>
      <p:pic>
        <p:nvPicPr>
          <p:cNvPr id="9" name="Image 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551297"/>
            <a:ext cx="234141" cy="212855"/>
          </a:xfrm>
          <a:prstGeom prst="rect">
            <a:avLst/>
          </a:prstGeom>
        </p:spPr>
      </p:pic>
      <p:pic>
        <p:nvPicPr>
          <p:cNvPr id="10" name="Image 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65941" y="549838"/>
            <a:ext cx="234141" cy="212855"/>
          </a:xfrm>
          <a:prstGeom prst="rect">
            <a:avLst/>
          </a:prstGeom>
        </p:spPr>
      </p:pic>
      <p:pic>
        <p:nvPicPr>
          <p:cNvPr id="11" name="Image 1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931045" y="581207"/>
            <a:ext cx="212855" cy="1419033"/>
          </a:xfrm>
          <a:prstGeom prst="rect">
            <a:avLst/>
          </a:prstGeom>
        </p:spPr>
      </p:pic>
      <p:pic>
        <p:nvPicPr>
          <p:cNvPr id="12" name="Image 1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6500826" y="500042"/>
            <a:ext cx="1277130" cy="1470258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5715008" y="1428736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479991"/>
            <a:ext cx="234141" cy="212855"/>
          </a:xfrm>
          <a:prstGeom prst="rect">
            <a:avLst/>
          </a:prstGeom>
        </p:spPr>
      </p:pic>
      <p:pic>
        <p:nvPicPr>
          <p:cNvPr id="17" name="Image 1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479991"/>
            <a:ext cx="234141" cy="212855"/>
          </a:xfrm>
          <a:prstGeom prst="rect">
            <a:avLst/>
          </a:prstGeom>
        </p:spPr>
      </p:pic>
      <p:pic>
        <p:nvPicPr>
          <p:cNvPr id="18" name="Image 1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765743"/>
            <a:ext cx="234141" cy="212855"/>
          </a:xfrm>
          <a:prstGeom prst="rect">
            <a:avLst/>
          </a:prstGeom>
        </p:spPr>
      </p:pic>
      <p:pic>
        <p:nvPicPr>
          <p:cNvPr id="19" name="Image 1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765743"/>
            <a:ext cx="234141" cy="212855"/>
          </a:xfrm>
          <a:prstGeom prst="rect">
            <a:avLst/>
          </a:prstGeom>
        </p:spPr>
      </p:pic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908487"/>
            <a:ext cx="234141" cy="212855"/>
          </a:xfrm>
          <a:prstGeom prst="rect">
            <a:avLst/>
          </a:prstGeom>
        </p:spPr>
      </p:pic>
      <p:pic>
        <p:nvPicPr>
          <p:cNvPr id="22" name="Image 2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194239"/>
            <a:ext cx="234141" cy="212855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194239"/>
            <a:ext cx="234141" cy="212855"/>
          </a:xfrm>
          <a:prstGeom prst="rect">
            <a:avLst/>
          </a:prstGeom>
        </p:spPr>
      </p:pic>
      <p:sp>
        <p:nvSpPr>
          <p:cNvPr id="24" name="Égal 23"/>
          <p:cNvSpPr/>
          <p:nvPr/>
        </p:nvSpPr>
        <p:spPr>
          <a:xfrm>
            <a:off x="3857620" y="150017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21520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50082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30" name="Plus 29"/>
          <p:cNvSpPr/>
          <p:nvPr/>
        </p:nvSpPr>
        <p:spPr>
          <a:xfrm>
            <a:off x="5715008" y="2928934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Égal 31"/>
          <p:cNvSpPr/>
          <p:nvPr/>
        </p:nvSpPr>
        <p:spPr>
          <a:xfrm>
            <a:off x="3929058" y="292893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0" y="4643446"/>
            <a:ext cx="9144000" cy="17859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نحولها إلى قضيب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0" y="2928934"/>
            <a:ext cx="1714512" cy="17859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8001024" y="235743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786314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5786" y="3857628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15436" cy="629923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ألاحظ </a:t>
            </a:r>
            <a:r>
              <a:rPr lang="ar-MA" sz="13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و</a:t>
            </a: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أحسب</a:t>
            </a:r>
            <a:endParaRPr lang="fr-FR" sz="13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B83E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B83E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22802" y="3857628"/>
            <a:ext cx="587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786874" cy="64294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7" name="Image 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285728"/>
            <a:ext cx="234141" cy="212855"/>
          </a:xfrm>
          <a:prstGeom prst="rect">
            <a:avLst/>
          </a:prstGeom>
        </p:spPr>
      </p:pic>
      <p:pic>
        <p:nvPicPr>
          <p:cNvPr id="8" name="Image 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65941" y="285728"/>
            <a:ext cx="234141" cy="212855"/>
          </a:xfrm>
          <a:prstGeom prst="rect">
            <a:avLst/>
          </a:prstGeom>
        </p:spPr>
      </p:pic>
      <p:pic>
        <p:nvPicPr>
          <p:cNvPr id="9" name="Image 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551297"/>
            <a:ext cx="234141" cy="212855"/>
          </a:xfrm>
          <a:prstGeom prst="rect">
            <a:avLst/>
          </a:prstGeom>
        </p:spPr>
      </p:pic>
      <p:pic>
        <p:nvPicPr>
          <p:cNvPr id="10" name="Image 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65941" y="549838"/>
            <a:ext cx="234141" cy="212855"/>
          </a:xfrm>
          <a:prstGeom prst="rect">
            <a:avLst/>
          </a:prstGeom>
        </p:spPr>
      </p:pic>
      <p:pic>
        <p:nvPicPr>
          <p:cNvPr id="11" name="Image 1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931045" y="581207"/>
            <a:ext cx="212855" cy="1419033"/>
          </a:xfrm>
          <a:prstGeom prst="rect">
            <a:avLst/>
          </a:prstGeom>
        </p:spPr>
      </p:pic>
      <p:pic>
        <p:nvPicPr>
          <p:cNvPr id="12" name="Image 1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6500826" y="500042"/>
            <a:ext cx="1277130" cy="1470258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5715008" y="1428736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479991"/>
            <a:ext cx="234141" cy="212855"/>
          </a:xfrm>
          <a:prstGeom prst="rect">
            <a:avLst/>
          </a:prstGeom>
        </p:spPr>
      </p:pic>
      <p:pic>
        <p:nvPicPr>
          <p:cNvPr id="17" name="Image 1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479991"/>
            <a:ext cx="234141" cy="212855"/>
          </a:xfrm>
          <a:prstGeom prst="rect">
            <a:avLst/>
          </a:prstGeom>
        </p:spPr>
      </p:pic>
      <p:pic>
        <p:nvPicPr>
          <p:cNvPr id="18" name="Image 1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765743"/>
            <a:ext cx="234141" cy="212855"/>
          </a:xfrm>
          <a:prstGeom prst="rect">
            <a:avLst/>
          </a:prstGeom>
        </p:spPr>
      </p:pic>
      <p:pic>
        <p:nvPicPr>
          <p:cNvPr id="19" name="Image 1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765743"/>
            <a:ext cx="234141" cy="212855"/>
          </a:xfrm>
          <a:prstGeom prst="rect">
            <a:avLst/>
          </a:prstGeom>
        </p:spPr>
      </p:pic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908487"/>
            <a:ext cx="234141" cy="212855"/>
          </a:xfrm>
          <a:prstGeom prst="rect">
            <a:avLst/>
          </a:prstGeom>
        </p:spPr>
      </p:pic>
      <p:pic>
        <p:nvPicPr>
          <p:cNvPr id="22" name="Image 2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194239"/>
            <a:ext cx="234141" cy="212855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194239"/>
            <a:ext cx="234141" cy="212855"/>
          </a:xfrm>
          <a:prstGeom prst="rect">
            <a:avLst/>
          </a:prstGeom>
        </p:spPr>
      </p:pic>
      <p:sp>
        <p:nvSpPr>
          <p:cNvPr id="24" name="Égal 23"/>
          <p:cNvSpPr/>
          <p:nvPr/>
        </p:nvSpPr>
        <p:spPr>
          <a:xfrm>
            <a:off x="3857620" y="150017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21520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50082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30" name="Plus 29"/>
          <p:cNvSpPr/>
          <p:nvPr/>
        </p:nvSpPr>
        <p:spPr>
          <a:xfrm>
            <a:off x="5715008" y="2928934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Égal 31"/>
          <p:cNvSpPr/>
          <p:nvPr/>
        </p:nvSpPr>
        <p:spPr>
          <a:xfrm>
            <a:off x="3929058" y="292893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1" name="Image 3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2571736" y="571480"/>
            <a:ext cx="212855" cy="1419033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0" y="4643446"/>
            <a:ext cx="9144000" cy="17859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نحولها إلى قضيب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001024" y="235743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786314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87 -0.04861 -0.00156 -0.09722 -0.00851 -0.12407 C -0.01545 -0.15092 -0.02899 -0.16041 -0.04132 -0.16088 C -0.05365 -0.16134 -0.07656 -0.15787 -0.08281 -0.12638 C -0.08906 -0.0949 -0.0842 -0.03379 -0.07934 0.02755 " pathEditMode="relative" ptsTypes="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87 -0.04861 -0.00156 -0.09722 -0.00851 -0.12407 C -0.01545 -0.15092 -0.02899 -0.16041 -0.04132 -0.16088 C -0.05365 -0.16134 -0.07656 -0.15787 -0.08281 -0.12638 C -0.08906 -0.0949 -0.0842 -0.03379 -0.07934 0.02755 " pathEditMode="relative" ptsTypes="a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87 -0.04861 -0.00156 -0.09722 -0.00851 -0.12407 C -0.01545 -0.15092 -0.02899 -0.16041 -0.04132 -0.16088 C -0.05365 -0.16134 -0.07656 -0.15787 -0.08281 -0.12638 C -0.08906 -0.0949 -0.0842 -0.03379 -0.07934 0.02755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87 -0.04861 -0.00156 -0.09722 -0.00851 -0.12407 C -0.01545 -0.15092 -0.02899 -0.16041 -0.04132 -0.16088 C -0.05365 -0.16134 -0.07656 -0.15787 -0.08281 -0.12638 C -0.08906 -0.0949 -0.0842 -0.03379 -0.07934 0.02755 " pathEditMode="relative" ptsTypes="aaa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87 -0.04861 -0.00156 -0.09722 -0.00851 -0.12407 C -0.01545 -0.15092 -0.02899 -0.16041 -0.04132 -0.16088 C -0.05365 -0.16134 -0.07656 -0.15787 -0.08281 -0.12638 C -0.08906 -0.0949 -0.0842 -0.03379 -0.07934 0.02755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87 -0.04861 -0.00156 -0.09722 -0.00851 -0.12407 C -0.01545 -0.15092 -0.02899 -0.16041 -0.04132 -0.16088 C -0.05365 -0.16134 -0.07656 -0.15787 -0.08281 -0.12638 C -0.08906 -0.0949 -0.0842 -0.03379 -0.07934 0.02755 " pathEditMode="relative" ptsTypes="aaa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87 -0.04861 -0.00156 -0.09722 -0.00851 -0.12407 C -0.01545 -0.15092 -0.02899 -0.16041 -0.04132 -0.16088 C -0.05365 -0.16134 -0.07656 -0.15787 -0.08281 -0.12638 C -0.08906 -0.0949 -0.0842 -0.03379 -0.07934 0.02755 " pathEditMode="relative" ptsTypes="aa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87 -0.04861 -0.00156 -0.09722 -0.00851 -0.12407 C -0.01545 -0.15092 -0.02899 -0.16041 -0.04132 -0.16088 C -0.05365 -0.16134 -0.07656 -0.15787 -0.08281 -0.12638 C -0.08906 -0.0949 -0.0842 -0.03379 -0.07934 0.02755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87 -0.04861 -0.00156 -0.09722 -0.00851 -0.12407 C -0.01545 -0.15092 -0.02899 -0.16041 -0.04132 -0.16088 C -0.05365 -0.16134 -0.07656 -0.15787 -0.08281 -0.12638 C -0.08906 -0.0949 -0.0842 -0.03379 -0.07934 0.02755 " pathEditMode="relative" ptsTypes="aaa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87 -0.04861 -0.00156 -0.09722 -0.00851 -0.12407 C -0.01545 -0.15092 -0.02899 -0.16041 -0.04132 -0.16088 C -0.05365 -0.16134 -0.07656 -0.15787 -0.08281 -0.12638 C -0.08906 -0.0949 -0.0842 -0.03379 -0.07934 0.02755 " pathEditMode="relative" ptsTypes="aaa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22802" y="3857628"/>
            <a:ext cx="587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786874" cy="64294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11" name="Image 1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931045" y="581207"/>
            <a:ext cx="212855" cy="1419033"/>
          </a:xfrm>
          <a:prstGeom prst="rect">
            <a:avLst/>
          </a:prstGeom>
        </p:spPr>
      </p:pic>
      <p:pic>
        <p:nvPicPr>
          <p:cNvPr id="12" name="Image 1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6500826" y="500042"/>
            <a:ext cx="1277130" cy="1470258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5715008" y="1428736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765743"/>
            <a:ext cx="234141" cy="212855"/>
          </a:xfrm>
          <a:prstGeom prst="rect">
            <a:avLst/>
          </a:prstGeom>
        </p:spPr>
      </p:pic>
      <p:sp>
        <p:nvSpPr>
          <p:cNvPr id="24" name="Égal 23"/>
          <p:cNvSpPr/>
          <p:nvPr/>
        </p:nvSpPr>
        <p:spPr>
          <a:xfrm>
            <a:off x="3857620" y="150017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21520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50082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30" name="Plus 29"/>
          <p:cNvSpPr/>
          <p:nvPr/>
        </p:nvSpPr>
        <p:spPr>
          <a:xfrm>
            <a:off x="5715008" y="2928934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Égal 31"/>
          <p:cNvSpPr/>
          <p:nvPr/>
        </p:nvSpPr>
        <p:spPr>
          <a:xfrm>
            <a:off x="3929058" y="292893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1" name="Image 3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2571736" y="571480"/>
            <a:ext cx="212855" cy="1419033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8001024" y="235743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786314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1111 C -0.03246 -0.05069 -0.0651 -0.0905 -0.11024 -0.10972 C -0.15538 -0.12916 -0.22066 -0.11921 -0.27083 -0.128 C -0.32066 -0.13657 -0.36024 -0.15787 -0.41024 -0.16157 C -0.46024 -0.1655 -0.53385 -0.17754 -0.57066 -0.15138 C -0.60746 -0.125 -0.61927 -0.06412 -0.6309 -0.00324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2963 C -0.04566 -0.0574 -0.09115 -0.08565 -0.14271 -0.10555 C -0.19479 -0.12523 -0.25052 -0.14097 -0.31181 -0.1493 C -0.37344 -0.15787 -0.4566 -0.18009 -0.51181 -0.15625 C -0.56701 -0.13171 -0.60538 -0.0669 -0.64306 -0.00092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22802" y="3857628"/>
            <a:ext cx="587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786874" cy="64294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11" name="Image 1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2214546" y="571480"/>
            <a:ext cx="212855" cy="1419033"/>
          </a:xfrm>
          <a:prstGeom prst="rect">
            <a:avLst/>
          </a:prstGeom>
        </p:spPr>
      </p:pic>
      <p:pic>
        <p:nvPicPr>
          <p:cNvPr id="12" name="Image 1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642910" y="571480"/>
            <a:ext cx="1277130" cy="1470258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5715008" y="1428736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214678" y="1714488"/>
            <a:ext cx="234141" cy="212855"/>
          </a:xfrm>
          <a:prstGeom prst="rect">
            <a:avLst/>
          </a:prstGeom>
        </p:spPr>
      </p:pic>
      <p:sp>
        <p:nvSpPr>
          <p:cNvPr id="24" name="Égal 23"/>
          <p:cNvSpPr/>
          <p:nvPr/>
        </p:nvSpPr>
        <p:spPr>
          <a:xfrm>
            <a:off x="3857620" y="150017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001024" y="235743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21520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50082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786314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</a:p>
        </p:txBody>
      </p:sp>
      <p:sp>
        <p:nvSpPr>
          <p:cNvPr id="30" name="Plus 29"/>
          <p:cNvSpPr/>
          <p:nvPr/>
        </p:nvSpPr>
        <p:spPr>
          <a:xfrm>
            <a:off x="5715008" y="2928934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Égal 31"/>
          <p:cNvSpPr/>
          <p:nvPr/>
        </p:nvSpPr>
        <p:spPr>
          <a:xfrm>
            <a:off x="3929058" y="292893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5" name="Image 24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2571736" y="571480"/>
            <a:ext cx="212855" cy="1419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574 C -0.03368 -0.03611 -0.06719 -0.08796 -0.12934 -0.11111 C -0.19132 -0.13426 -0.29375 -0.14028 -0.37257 -0.12338 C -0.45156 -0.10648 -0.52726 -0.05764 -0.60295 -0.0090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C -0.05955 -0.05 -0.1191 -0.1 -0.16042 -0.11111 C -0.20174 -0.12222 -0.22986 -0.0875 -0.24792 -0.06667 C -0.26597 -0.04584 -0.26736 -0.01597 -0.26875 0.01389 " pathEditMode="relative" ptsTypes="aa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22802" y="3857628"/>
            <a:ext cx="587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786874" cy="64294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14" name="Plus 13"/>
          <p:cNvSpPr/>
          <p:nvPr/>
        </p:nvSpPr>
        <p:spPr>
          <a:xfrm>
            <a:off x="5715008" y="1428736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gal 23"/>
          <p:cNvSpPr/>
          <p:nvPr/>
        </p:nvSpPr>
        <p:spPr>
          <a:xfrm>
            <a:off x="3857620" y="150017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786050" y="214311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21520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50082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643206" y="2428868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</a:p>
        </p:txBody>
      </p:sp>
      <p:sp>
        <p:nvSpPr>
          <p:cNvPr id="30" name="Plus 29"/>
          <p:cNvSpPr/>
          <p:nvPr/>
        </p:nvSpPr>
        <p:spPr>
          <a:xfrm>
            <a:off x="5715008" y="2928934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Égal 31"/>
          <p:cNvSpPr/>
          <p:nvPr/>
        </p:nvSpPr>
        <p:spPr>
          <a:xfrm>
            <a:off x="3929058" y="292893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786050" y="221455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071670" y="221455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pic>
        <p:nvPicPr>
          <p:cNvPr id="31" name="Image 3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2214546" y="571480"/>
            <a:ext cx="212855" cy="1419033"/>
          </a:xfrm>
          <a:prstGeom prst="rect">
            <a:avLst/>
          </a:prstGeom>
        </p:spPr>
      </p:pic>
      <p:pic>
        <p:nvPicPr>
          <p:cNvPr id="33" name="Image 3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642910" y="571480"/>
            <a:ext cx="1277130" cy="1470258"/>
          </a:xfrm>
          <a:prstGeom prst="rect">
            <a:avLst/>
          </a:prstGeom>
        </p:spPr>
      </p:pic>
      <p:pic>
        <p:nvPicPr>
          <p:cNvPr id="34" name="Image 33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214678" y="1714488"/>
            <a:ext cx="234141" cy="212855"/>
          </a:xfrm>
          <a:prstGeom prst="rect">
            <a:avLst/>
          </a:prstGeom>
        </p:spPr>
      </p:pic>
      <p:pic>
        <p:nvPicPr>
          <p:cNvPr id="35" name="Image 34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2571736" y="571480"/>
            <a:ext cx="212855" cy="1419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22802" y="3857628"/>
            <a:ext cx="587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786874" cy="64294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14" name="Plus 13"/>
          <p:cNvSpPr/>
          <p:nvPr/>
        </p:nvSpPr>
        <p:spPr>
          <a:xfrm>
            <a:off x="5715008" y="1428736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gal 23"/>
          <p:cNvSpPr/>
          <p:nvPr/>
        </p:nvSpPr>
        <p:spPr>
          <a:xfrm>
            <a:off x="3857620" y="150017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21520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50082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30" name="Plus 29"/>
          <p:cNvSpPr/>
          <p:nvPr/>
        </p:nvSpPr>
        <p:spPr>
          <a:xfrm>
            <a:off x="5715008" y="2928934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Égal 31"/>
          <p:cNvSpPr/>
          <p:nvPr/>
        </p:nvSpPr>
        <p:spPr>
          <a:xfrm>
            <a:off x="3929058" y="292893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786050" y="221455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071670" y="221455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pic>
        <p:nvPicPr>
          <p:cNvPr id="31" name="Image 3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2214546" y="571480"/>
            <a:ext cx="212855" cy="1419033"/>
          </a:xfrm>
          <a:prstGeom prst="rect">
            <a:avLst/>
          </a:prstGeom>
        </p:spPr>
      </p:pic>
      <p:pic>
        <p:nvPicPr>
          <p:cNvPr id="33" name="Image 3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642910" y="571480"/>
            <a:ext cx="1277130" cy="1470258"/>
          </a:xfrm>
          <a:prstGeom prst="rect">
            <a:avLst/>
          </a:prstGeom>
        </p:spPr>
      </p:pic>
      <p:pic>
        <p:nvPicPr>
          <p:cNvPr id="34" name="Image 33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214678" y="1714488"/>
            <a:ext cx="234141" cy="212855"/>
          </a:xfrm>
          <a:prstGeom prst="rect">
            <a:avLst/>
          </a:prstGeom>
        </p:spPr>
      </p:pic>
      <p:pic>
        <p:nvPicPr>
          <p:cNvPr id="35" name="Image 34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2571736" y="571480"/>
            <a:ext cx="212855" cy="1419033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2000232" y="221455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6 C -0.03923 -0.09075 -0.07847 -0.18149 -0.13125 -0.21112 C -0.1842 -0.24075 -0.26493 -0.17732 -0.31666 -0.17778 C -0.3684 -0.17825 -0.40277 -0.22084 -0.44166 -0.2139 C -0.48055 -0.20695 -0.52847 -0.16528 -0.55 -0.13612 C -0.57152 -0.10695 -0.56736 -0.0551 -0.57083 -0.0389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0.00509 C -0.08802 -0.01991 -0.15938 -0.04468 -0.20764 -0.06806 C -0.25643 -0.0919 -0.26372 -0.12593 -0.3066 -0.13704 C -0.34931 -0.14746 -0.41754 -0.15232 -0.46441 -0.13287 C -0.51181 -0.11297 -0.55052 -0.06482 -0.58837 -0.0169 " pathEditMode="relative" rAng="0" ptsTypes="aaaa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6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22802" y="3857628"/>
            <a:ext cx="587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786874" cy="64294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14" name="Plus 13"/>
          <p:cNvSpPr/>
          <p:nvPr/>
        </p:nvSpPr>
        <p:spPr>
          <a:xfrm>
            <a:off x="5715008" y="1428736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gal 23"/>
          <p:cNvSpPr/>
          <p:nvPr/>
        </p:nvSpPr>
        <p:spPr>
          <a:xfrm>
            <a:off x="3857620" y="150017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28662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30" name="Plus 29"/>
          <p:cNvSpPr/>
          <p:nvPr/>
        </p:nvSpPr>
        <p:spPr>
          <a:xfrm>
            <a:off x="5715008" y="2928934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Égal 31"/>
          <p:cNvSpPr/>
          <p:nvPr/>
        </p:nvSpPr>
        <p:spPr>
          <a:xfrm>
            <a:off x="3929058" y="292893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786050" y="221455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pic>
        <p:nvPicPr>
          <p:cNvPr id="31" name="Image 3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2214546" y="571480"/>
            <a:ext cx="212855" cy="1419033"/>
          </a:xfrm>
          <a:prstGeom prst="rect">
            <a:avLst/>
          </a:prstGeom>
        </p:spPr>
      </p:pic>
      <p:pic>
        <p:nvPicPr>
          <p:cNvPr id="33" name="Image 3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642910" y="571480"/>
            <a:ext cx="1277130" cy="1470258"/>
          </a:xfrm>
          <a:prstGeom prst="rect">
            <a:avLst/>
          </a:prstGeom>
        </p:spPr>
      </p:pic>
      <p:pic>
        <p:nvPicPr>
          <p:cNvPr id="34" name="Image 33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214678" y="1714488"/>
            <a:ext cx="234141" cy="212855"/>
          </a:xfrm>
          <a:prstGeom prst="rect">
            <a:avLst/>
          </a:prstGeom>
        </p:spPr>
      </p:pic>
      <p:pic>
        <p:nvPicPr>
          <p:cNvPr id="35" name="Image 34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2571736" y="571480"/>
            <a:ext cx="212855" cy="1419033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1928794" y="221455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0"/>
            <a:ext cx="4429124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22802" y="3857628"/>
            <a:ext cx="587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5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5286380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30" name="Plus 29"/>
          <p:cNvSpPr/>
          <p:nvPr/>
        </p:nvSpPr>
        <p:spPr>
          <a:xfrm>
            <a:off x="4429124" y="2643182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32" name="Égal 31"/>
          <p:cNvSpPr/>
          <p:nvPr/>
        </p:nvSpPr>
        <p:spPr>
          <a:xfrm>
            <a:off x="4357686" y="471488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429388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1" name="ZoneTexte 20"/>
          <p:cNvSpPr txBox="1"/>
          <p:nvPr/>
        </p:nvSpPr>
        <p:spPr>
          <a:xfrm>
            <a:off x="7000892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5 -0.13866 0.00451 -0.27731 -0.00834 -0.36666 C -0.02118 -0.45602 -0.06216 -0.475 -0.07709 -0.53611 C -0.09202 -0.59722 -0.09497 -0.66528 -0.09792 -0.73333 " pathEditMode="relative" ptsTypes="aa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6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3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7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4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7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8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0" grpId="0" animBg="1"/>
      <p:bldP spid="25" grpId="0"/>
      <p:bldP spid="22" grpId="0"/>
      <p:bldP spid="22" grpId="1"/>
      <p:bldP spid="15" grpId="0"/>
      <p:bldP spid="16" grpId="0"/>
      <p:bldP spid="17" grpId="0"/>
      <p:bldP spid="18" grpId="0"/>
      <p:bldP spid="21" grpId="0"/>
      <p:bldP spid="21" grpId="1"/>
      <p:bldP spid="21" grpId="2"/>
      <p:bldP spid="21" grpId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6" name="Image 25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3929058" y="0"/>
            <a:ext cx="5214942" cy="6858000"/>
          </a:xfrm>
          <a:prstGeom prst="rect">
            <a:avLst/>
          </a:prstGeom>
        </p:spPr>
      </p:pic>
      <p:pic>
        <p:nvPicPr>
          <p:cNvPr id="24" name="Image 23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629" t="33925" r="2343" b="46010"/>
          <a:stretch>
            <a:fillRect/>
          </a:stretch>
        </p:blipFill>
        <p:spPr>
          <a:xfrm>
            <a:off x="0" y="857232"/>
            <a:ext cx="9144000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0"/>
            <a:ext cx="4429124" cy="6858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215338" y="571480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14376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607219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22802" y="3857628"/>
            <a:ext cx="587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5400" dirty="0"/>
          </a:p>
        </p:txBody>
      </p:sp>
      <p:sp>
        <p:nvSpPr>
          <p:cNvPr id="30" name="Plus 29"/>
          <p:cNvSpPr/>
          <p:nvPr/>
        </p:nvSpPr>
        <p:spPr>
          <a:xfrm>
            <a:off x="4429124" y="2643182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32" name="Égal 31"/>
          <p:cNvSpPr/>
          <p:nvPr/>
        </p:nvSpPr>
        <p:spPr>
          <a:xfrm>
            <a:off x="4357686" y="471488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4" name="ZoneTexte 23"/>
          <p:cNvSpPr txBox="1"/>
          <p:nvPr/>
        </p:nvSpPr>
        <p:spPr>
          <a:xfrm>
            <a:off x="6715140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4357694"/>
            <a:ext cx="4286248" cy="2071703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fr-F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128+13</a:t>
            </a:r>
          </a:p>
        </p:txBody>
      </p:sp>
      <p:sp>
        <p:nvSpPr>
          <p:cNvPr id="29" name="Ellipse 28"/>
          <p:cNvSpPr/>
          <p:nvPr/>
        </p:nvSpPr>
        <p:spPr>
          <a:xfrm>
            <a:off x="7715272" y="0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664370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ع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557213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م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1" grpId="0" animBg="1"/>
      <p:bldP spid="31" grpId="1" animBg="1"/>
      <p:bldP spid="34" grpId="0" animBg="1"/>
      <p:bldP spid="34" grpId="1" animBg="1"/>
      <p:bldP spid="30" grpId="0" animBg="1"/>
      <p:bldP spid="32" grpId="0" animBg="1"/>
      <p:bldP spid="15" grpId="0"/>
      <p:bldP spid="16" grpId="0"/>
      <p:bldP spid="17" grpId="0"/>
      <p:bldP spid="18" grpId="0"/>
      <p:bldP spid="19" grpId="0" animBg="1"/>
      <p:bldP spid="24" grpId="0"/>
      <p:bldP spid="27" grpId="0" animBg="1"/>
      <p:bldP spid="29" grpId="0" animBg="1"/>
      <p:bldP spid="29" grpId="1" animBg="1"/>
      <p:bldP spid="33" grpId="0" animBg="1"/>
      <p:bldP spid="33" grpId="1" animBg="1"/>
      <p:bldP spid="35" grpId="0" animBg="1"/>
      <p:bldP spid="3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0"/>
            <a:ext cx="4429124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22802" y="3857628"/>
            <a:ext cx="587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5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5286380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30" name="Plus 29"/>
          <p:cNvSpPr/>
          <p:nvPr/>
        </p:nvSpPr>
        <p:spPr>
          <a:xfrm>
            <a:off x="4429124" y="2643182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32" name="Égal 31"/>
          <p:cNvSpPr/>
          <p:nvPr/>
        </p:nvSpPr>
        <p:spPr>
          <a:xfrm>
            <a:off x="4357686" y="471488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429388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1" name="ZoneTexte 20"/>
          <p:cNvSpPr txBox="1"/>
          <p:nvPr/>
        </p:nvSpPr>
        <p:spPr>
          <a:xfrm>
            <a:off x="7000892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715140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4357694"/>
            <a:ext cx="4286248" cy="2071703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fr-F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128+13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5 -0.13866 0.00451 -0.27731 -0.00834 -0.36666 C -0.02118 -0.45602 -0.06216 -0.475 -0.07709 -0.53611 C -0.09202 -0.59722 -0.09497 -0.66528 -0.09792 -0.73333 " pathEditMode="relative" ptsTypes="aa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4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1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1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2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5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6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0" grpId="0" animBg="1"/>
      <p:bldP spid="25" grpId="0"/>
      <p:bldP spid="22" grpId="0"/>
      <p:bldP spid="22" grpId="1"/>
      <p:bldP spid="15" grpId="0"/>
      <p:bldP spid="16" grpId="0"/>
      <p:bldP spid="17" grpId="0"/>
      <p:bldP spid="18" grpId="0"/>
      <p:bldP spid="21" grpId="0"/>
      <p:bldP spid="21" grpId="1"/>
      <p:bldP spid="21" grpId="2"/>
      <p:bldP spid="21" grpId="3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4223" t="14523" r="4223" b="67166"/>
          <a:stretch>
            <a:fillRect/>
          </a:stretch>
        </p:blipFill>
        <p:spPr>
          <a:xfrm>
            <a:off x="357158" y="214290"/>
            <a:ext cx="8429684" cy="314327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85786" y="3857628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357158" y="3429000"/>
            <a:ext cx="8572560" cy="3084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7" name="Image 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001024" y="3929066"/>
            <a:ext cx="392911" cy="357190"/>
          </a:xfrm>
          <a:prstGeom prst="rect">
            <a:avLst/>
          </a:prstGeom>
        </p:spPr>
      </p:pic>
      <p:pic>
        <p:nvPicPr>
          <p:cNvPr id="8" name="Image 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7500958" y="3929066"/>
            <a:ext cx="392911" cy="357190"/>
          </a:xfrm>
          <a:prstGeom prst="rect">
            <a:avLst/>
          </a:prstGeom>
        </p:spPr>
      </p:pic>
      <p:pic>
        <p:nvPicPr>
          <p:cNvPr id="9" name="Image 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001024" y="4357694"/>
            <a:ext cx="392911" cy="357190"/>
          </a:xfrm>
          <a:prstGeom prst="rect">
            <a:avLst/>
          </a:prstGeom>
        </p:spPr>
      </p:pic>
      <p:pic>
        <p:nvPicPr>
          <p:cNvPr id="10" name="Image 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7500958" y="4357694"/>
            <a:ext cx="392911" cy="357190"/>
          </a:xfrm>
          <a:prstGeom prst="rect">
            <a:avLst/>
          </a:prstGeom>
        </p:spPr>
      </p:pic>
      <p:pic>
        <p:nvPicPr>
          <p:cNvPr id="11" name="Image 1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6858016" y="3429000"/>
            <a:ext cx="357190" cy="2381266"/>
          </a:xfrm>
          <a:prstGeom prst="rect">
            <a:avLst/>
          </a:prstGeom>
        </p:spPr>
      </p:pic>
      <p:pic>
        <p:nvPicPr>
          <p:cNvPr id="12" name="Image 1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4429124" y="3429000"/>
            <a:ext cx="2143140" cy="246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0"/>
            <a:ext cx="4429124" cy="68580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8215338" y="571480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714376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607219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7715272" y="0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664370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ع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557213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م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22802" y="3857628"/>
            <a:ext cx="587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5400" dirty="0"/>
          </a:p>
        </p:txBody>
      </p:sp>
      <p:sp>
        <p:nvSpPr>
          <p:cNvPr id="30" name="Plus 29"/>
          <p:cNvSpPr/>
          <p:nvPr/>
        </p:nvSpPr>
        <p:spPr>
          <a:xfrm>
            <a:off x="4429124" y="2643182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32" name="Égal 31"/>
          <p:cNvSpPr/>
          <p:nvPr/>
        </p:nvSpPr>
        <p:spPr>
          <a:xfrm>
            <a:off x="4357686" y="471488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4" name="ZoneTexte 23"/>
          <p:cNvSpPr txBox="1"/>
          <p:nvPr/>
        </p:nvSpPr>
        <p:spPr>
          <a:xfrm>
            <a:off x="6715140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26" name="Titre 26"/>
          <p:cNvSpPr>
            <a:spLocks noGrp="1"/>
          </p:cNvSpPr>
          <p:nvPr>
            <p:ph type="ctrTitle"/>
          </p:nvPr>
        </p:nvSpPr>
        <p:spPr>
          <a:xfrm>
            <a:off x="0" y="4357694"/>
            <a:ext cx="4286248" cy="2071703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fr-F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216+25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30" grpId="0" animBg="1"/>
      <p:bldP spid="32" grpId="0" animBg="1"/>
      <p:bldP spid="15" grpId="0"/>
      <p:bldP spid="16" grpId="0"/>
      <p:bldP spid="17" grpId="0"/>
      <p:bldP spid="18" grpId="0"/>
      <p:bldP spid="19" grpId="0" animBg="1"/>
      <p:bldP spid="24" grpId="0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0"/>
            <a:ext cx="4429124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22802" y="3857628"/>
            <a:ext cx="587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5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5286380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30" name="Plus 29"/>
          <p:cNvSpPr/>
          <p:nvPr/>
        </p:nvSpPr>
        <p:spPr>
          <a:xfrm>
            <a:off x="4429124" y="2643182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32" name="Égal 31"/>
          <p:cNvSpPr/>
          <p:nvPr/>
        </p:nvSpPr>
        <p:spPr>
          <a:xfrm>
            <a:off x="4357686" y="471488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429388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1" name="ZoneTexte 20"/>
          <p:cNvSpPr txBox="1"/>
          <p:nvPr/>
        </p:nvSpPr>
        <p:spPr>
          <a:xfrm>
            <a:off x="7000892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715140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26" name="Titre 26"/>
          <p:cNvSpPr>
            <a:spLocks noGrp="1"/>
          </p:cNvSpPr>
          <p:nvPr>
            <p:ph type="ctrTitle"/>
          </p:nvPr>
        </p:nvSpPr>
        <p:spPr>
          <a:xfrm>
            <a:off x="0" y="4357694"/>
            <a:ext cx="4286248" cy="2071703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fr-F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216+25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5 -0.13866 0.00451 -0.27731 -0.00834 -0.36666 C -0.02118 -0.45602 -0.06216 -0.475 -0.07709 -0.53611 C -0.09202 -0.59722 -0.09497 -0.66528 -0.09792 -0.73333 " pathEditMode="relative" ptsTypes="aa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4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1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1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2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5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6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0" grpId="0" animBg="1"/>
      <p:bldP spid="25" grpId="0"/>
      <p:bldP spid="22" grpId="0"/>
      <p:bldP spid="22" grpId="1"/>
      <p:bldP spid="15" grpId="0"/>
      <p:bldP spid="16" grpId="0"/>
      <p:bldP spid="17" grpId="0"/>
      <p:bldP spid="18" grpId="0"/>
      <p:bldP spid="21" grpId="0"/>
      <p:bldP spid="21" grpId="1"/>
      <p:bldP spid="21" grpId="2"/>
      <p:bldP spid="21" grpId="3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0"/>
            <a:ext cx="4429124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22802" y="3857628"/>
            <a:ext cx="587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5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5286380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30" name="Plus 29"/>
          <p:cNvSpPr/>
          <p:nvPr/>
        </p:nvSpPr>
        <p:spPr>
          <a:xfrm>
            <a:off x="4429124" y="2643182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32" name="Égal 31"/>
          <p:cNvSpPr/>
          <p:nvPr/>
        </p:nvSpPr>
        <p:spPr>
          <a:xfrm>
            <a:off x="4357686" y="471488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429388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1" name="ZoneTexte 20"/>
          <p:cNvSpPr txBox="1"/>
          <p:nvPr/>
        </p:nvSpPr>
        <p:spPr>
          <a:xfrm>
            <a:off x="7000892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715140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643570" y="200024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4357694"/>
            <a:ext cx="4500562" cy="2071703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fr-F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136+105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5 -0.13866 0.00451 -0.27731 -0.00834 -0.36666 C -0.02118 -0.45602 -0.06216 -0.475 -0.07709 -0.53611 C -0.09202 -0.59722 -0.09497 -0.66528 -0.09792 -0.73333 " pathEditMode="relative" ptsTypes="aa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4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1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1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2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8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9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2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3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0" grpId="0" animBg="1"/>
      <p:bldP spid="25" grpId="0"/>
      <p:bldP spid="22" grpId="0"/>
      <p:bldP spid="22" grpId="1"/>
      <p:bldP spid="15" grpId="0"/>
      <p:bldP spid="16" grpId="0"/>
      <p:bldP spid="17" grpId="0"/>
      <p:bldP spid="18" grpId="0"/>
      <p:bldP spid="21" grpId="0"/>
      <p:bldP spid="21" grpId="1"/>
      <p:bldP spid="21" grpId="2"/>
      <p:bldP spid="21" grpId="3"/>
      <p:bldP spid="24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500562" y="0"/>
            <a:ext cx="4429124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22802" y="3857628"/>
            <a:ext cx="587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5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5286380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30" name="Plus 29"/>
          <p:cNvSpPr/>
          <p:nvPr/>
        </p:nvSpPr>
        <p:spPr>
          <a:xfrm>
            <a:off x="4786314" y="1785926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32" name="Égal 31"/>
          <p:cNvSpPr/>
          <p:nvPr/>
        </p:nvSpPr>
        <p:spPr>
          <a:xfrm>
            <a:off x="4500562" y="5357826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429388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1" name="ZoneTexte 20"/>
          <p:cNvSpPr txBox="1"/>
          <p:nvPr/>
        </p:nvSpPr>
        <p:spPr>
          <a:xfrm>
            <a:off x="7000892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715140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643570" y="200024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4357694"/>
            <a:ext cx="4500562" cy="2071703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fr-F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202+159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5 -0.13866 0.00451 -0.27731 -0.00834 -0.36666 C -0.02118 -0.45602 -0.06216 -0.475 -0.07709 -0.53611 C -0.09202 -0.59722 -0.09497 -0.66528 -0.09792 -0.73333 " pathEditMode="relative" ptsTypes="aa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6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3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0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4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1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7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8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1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2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0" grpId="0" animBg="1"/>
      <p:bldP spid="25" grpId="0"/>
      <p:bldP spid="22" grpId="0"/>
      <p:bldP spid="22" grpId="1"/>
      <p:bldP spid="15" grpId="0"/>
      <p:bldP spid="16" grpId="0"/>
      <p:bldP spid="17" grpId="0"/>
      <p:bldP spid="18" grpId="0"/>
      <p:bldP spid="21" grpId="0"/>
      <p:bldP spid="21" grpId="1"/>
      <p:bldP spid="21" grpId="2"/>
      <p:bldP spid="21" grpId="3"/>
      <p:bldP spid="24" grpId="0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0"/>
            <a:ext cx="4429124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22802" y="3857628"/>
            <a:ext cx="587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5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5715040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" name="Plus 29"/>
          <p:cNvSpPr/>
          <p:nvPr/>
        </p:nvSpPr>
        <p:spPr>
          <a:xfrm>
            <a:off x="4429124" y="2643182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32" name="Égal 31"/>
          <p:cNvSpPr/>
          <p:nvPr/>
        </p:nvSpPr>
        <p:spPr>
          <a:xfrm>
            <a:off x="4429124" y="5286388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715172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1" name="ZoneTexte 20"/>
          <p:cNvSpPr txBox="1"/>
          <p:nvPr/>
        </p:nvSpPr>
        <p:spPr>
          <a:xfrm>
            <a:off x="7000892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715140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26" name="Titre 26"/>
          <p:cNvSpPr>
            <a:spLocks noGrp="1"/>
          </p:cNvSpPr>
          <p:nvPr>
            <p:ph type="ctrTitle"/>
          </p:nvPr>
        </p:nvSpPr>
        <p:spPr>
          <a:xfrm>
            <a:off x="0" y="4572008"/>
            <a:ext cx="4286248" cy="2071703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fr-F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245+38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5 -0.13866 0.00451 -0.27731 -0.00834 -0.36666 C -0.02118 -0.45602 -0.06216 -0.475 -0.07709 -0.53611 C -0.09202 -0.59722 -0.09497 -0.66528 -0.09792 -0.73333 " pathEditMode="relative" ptsTypes="aa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6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3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0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4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1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4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5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0" grpId="0" animBg="1"/>
      <p:bldP spid="25" grpId="0"/>
      <p:bldP spid="22" grpId="0"/>
      <p:bldP spid="22" grpId="1"/>
      <p:bldP spid="15" grpId="0"/>
      <p:bldP spid="16" grpId="0"/>
      <p:bldP spid="17" grpId="0"/>
      <p:bldP spid="18" grpId="0"/>
      <p:bldP spid="21" grpId="0"/>
      <p:bldP spid="21" grpId="1"/>
      <p:bldP spid="21" grpId="2"/>
      <p:bldP spid="21" grpId="3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6" name="Image 25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3929058" y="0"/>
            <a:ext cx="5214942" cy="6858000"/>
          </a:xfrm>
          <a:prstGeom prst="rect">
            <a:avLst/>
          </a:prstGeom>
        </p:spPr>
      </p:pic>
      <p:pic>
        <p:nvPicPr>
          <p:cNvPr id="5" name="Image 4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275" t="55203" r="4223" b="111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6" name="Image 25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3929058" y="0"/>
            <a:ext cx="5214942" cy="6858000"/>
          </a:xfrm>
          <a:prstGeom prst="rect">
            <a:avLst/>
          </a:prstGeom>
        </p:spPr>
      </p:pic>
      <p:pic>
        <p:nvPicPr>
          <p:cNvPr id="5" name="Image 4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2909" t="61510" r="9063" b="258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3143240" y="4500570"/>
            <a:ext cx="1142976" cy="1785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000232" y="4500570"/>
            <a:ext cx="1142976" cy="1785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6" name="Image 25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3929058" y="0"/>
            <a:ext cx="5214942" cy="6858000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6215074" y="4643446"/>
            <a:ext cx="1142976" cy="1785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358082" y="4643446"/>
            <a:ext cx="1142976" cy="1785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358082" y="4643446"/>
            <a:ext cx="1142976" cy="1785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072066" y="4643446"/>
            <a:ext cx="1142976" cy="1785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Image 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5072066" y="500042"/>
            <a:ext cx="2357454" cy="3714776"/>
          </a:xfrm>
          <a:prstGeom prst="rect">
            <a:avLst/>
          </a:prstGeom>
        </p:spPr>
      </p:pic>
      <p:pic>
        <p:nvPicPr>
          <p:cNvPr id="7" name="Image 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929586" y="500042"/>
            <a:ext cx="214315" cy="3643338"/>
          </a:xfrm>
          <a:prstGeom prst="rect">
            <a:avLst/>
          </a:prstGeom>
        </p:spPr>
      </p:pic>
      <p:pic>
        <p:nvPicPr>
          <p:cNvPr id="8" name="Image 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501090" y="3000372"/>
            <a:ext cx="392911" cy="428628"/>
          </a:xfrm>
          <a:prstGeom prst="rect">
            <a:avLst/>
          </a:prstGeom>
        </p:spPr>
      </p:pic>
      <p:pic>
        <p:nvPicPr>
          <p:cNvPr id="9" name="Image 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501090" y="3571876"/>
            <a:ext cx="392911" cy="428628"/>
          </a:xfrm>
          <a:prstGeom prst="rect">
            <a:avLst/>
          </a:prstGeom>
        </p:spPr>
      </p:pic>
      <p:pic>
        <p:nvPicPr>
          <p:cNvPr id="10" name="Image 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572396" y="500042"/>
            <a:ext cx="214315" cy="364333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072066" y="4643446"/>
            <a:ext cx="1142976" cy="1785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215106" y="4643446"/>
            <a:ext cx="1142976" cy="1785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4" name="Plus 13"/>
          <p:cNvSpPr/>
          <p:nvPr/>
        </p:nvSpPr>
        <p:spPr>
          <a:xfrm>
            <a:off x="4357686" y="5143512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pic>
        <p:nvPicPr>
          <p:cNvPr id="15" name="Image 14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4143372" y="571480"/>
            <a:ext cx="214315" cy="3643338"/>
          </a:xfrm>
          <a:prstGeom prst="rect">
            <a:avLst/>
          </a:prstGeom>
        </p:spPr>
      </p:pic>
      <p:pic>
        <p:nvPicPr>
          <p:cNvPr id="16" name="Image 1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857620" y="571480"/>
            <a:ext cx="214315" cy="3643338"/>
          </a:xfrm>
          <a:prstGeom prst="rect">
            <a:avLst/>
          </a:prstGeom>
        </p:spPr>
      </p:pic>
      <p:pic>
        <p:nvPicPr>
          <p:cNvPr id="17" name="Image 1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500430" y="571480"/>
            <a:ext cx="214315" cy="3643338"/>
          </a:xfrm>
          <a:prstGeom prst="rect">
            <a:avLst/>
          </a:prstGeom>
        </p:spPr>
      </p:pic>
      <p:pic>
        <p:nvPicPr>
          <p:cNvPr id="18" name="Image 1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214678" y="642918"/>
            <a:ext cx="214315" cy="3643338"/>
          </a:xfrm>
          <a:prstGeom prst="rect">
            <a:avLst/>
          </a:prstGeom>
        </p:spPr>
      </p:pic>
      <p:pic>
        <p:nvPicPr>
          <p:cNvPr id="19" name="Image 1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2928926" y="571480"/>
            <a:ext cx="214315" cy="3643338"/>
          </a:xfrm>
          <a:prstGeom prst="rect">
            <a:avLst/>
          </a:prstGeom>
        </p:spPr>
      </p:pic>
      <p:pic>
        <p:nvPicPr>
          <p:cNvPr id="21" name="Image 2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2571736" y="571480"/>
            <a:ext cx="214315" cy="3643338"/>
          </a:xfrm>
          <a:prstGeom prst="rect">
            <a:avLst/>
          </a:prstGeom>
        </p:spPr>
      </p:pic>
      <p:pic>
        <p:nvPicPr>
          <p:cNvPr id="22" name="Image 2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2285984" y="642918"/>
            <a:ext cx="214315" cy="3643338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1928794" y="571480"/>
            <a:ext cx="214315" cy="3643338"/>
          </a:xfrm>
          <a:prstGeom prst="rect">
            <a:avLst/>
          </a:prstGeom>
        </p:spPr>
      </p:pic>
      <p:pic>
        <p:nvPicPr>
          <p:cNvPr id="24" name="Image 23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1571604" y="642918"/>
            <a:ext cx="214315" cy="3643338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3143240" y="4500570"/>
            <a:ext cx="1142976" cy="1785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000232" y="4500570"/>
            <a:ext cx="1142976" cy="1785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</a:p>
        </p:txBody>
      </p:sp>
      <p:sp>
        <p:nvSpPr>
          <p:cNvPr id="31" name="Égal 30"/>
          <p:cNvSpPr/>
          <p:nvPr/>
        </p:nvSpPr>
        <p:spPr>
          <a:xfrm>
            <a:off x="714348" y="4929198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25" grpId="1" animBg="1"/>
      <p:bldP spid="27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3" cy="6858000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4643438" y="3214686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143372" y="3214686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6" name="Image 25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3929057" y="0"/>
            <a:ext cx="5214943" cy="6858000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6929454" y="314324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429520" y="314324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429520" y="314324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429388" y="314324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Image 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5920748" y="500042"/>
            <a:ext cx="1508771" cy="2377457"/>
          </a:xfrm>
          <a:prstGeom prst="rect">
            <a:avLst/>
          </a:prstGeom>
        </p:spPr>
      </p:pic>
      <p:pic>
        <p:nvPicPr>
          <p:cNvPr id="7" name="Image 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8006739" y="500042"/>
            <a:ext cx="137162" cy="2331736"/>
          </a:xfrm>
          <a:prstGeom prst="rect">
            <a:avLst/>
          </a:prstGeom>
        </p:spPr>
      </p:pic>
      <p:pic>
        <p:nvPicPr>
          <p:cNvPr id="8" name="Image 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572528" y="2500306"/>
            <a:ext cx="251463" cy="274322"/>
          </a:xfrm>
          <a:prstGeom prst="rect">
            <a:avLst/>
          </a:prstGeom>
        </p:spPr>
      </p:pic>
      <p:pic>
        <p:nvPicPr>
          <p:cNvPr id="9" name="Image 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572528" y="2071678"/>
            <a:ext cx="251463" cy="274322"/>
          </a:xfrm>
          <a:prstGeom prst="rect">
            <a:avLst/>
          </a:prstGeom>
        </p:spPr>
      </p:pic>
      <p:pic>
        <p:nvPicPr>
          <p:cNvPr id="10" name="Image 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649549" y="500042"/>
            <a:ext cx="137162" cy="233173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429388" y="314324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929454" y="314324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4" name="Plus 13"/>
          <p:cNvSpPr/>
          <p:nvPr/>
        </p:nvSpPr>
        <p:spPr>
          <a:xfrm>
            <a:off x="5429256" y="3500438"/>
            <a:ext cx="571504" cy="714380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/>
          </a:p>
        </p:txBody>
      </p:sp>
      <p:pic>
        <p:nvPicPr>
          <p:cNvPr id="15" name="Image 14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5000628" y="500042"/>
            <a:ext cx="137162" cy="2331736"/>
          </a:xfrm>
          <a:prstGeom prst="rect">
            <a:avLst/>
          </a:prstGeom>
        </p:spPr>
      </p:pic>
      <p:pic>
        <p:nvPicPr>
          <p:cNvPr id="16" name="Image 1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4786314" y="500042"/>
            <a:ext cx="137162" cy="2331736"/>
          </a:xfrm>
          <a:prstGeom prst="rect">
            <a:avLst/>
          </a:prstGeom>
        </p:spPr>
      </p:pic>
      <p:pic>
        <p:nvPicPr>
          <p:cNvPr id="17" name="Image 1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4572000" y="500042"/>
            <a:ext cx="137162" cy="2331736"/>
          </a:xfrm>
          <a:prstGeom prst="rect">
            <a:avLst/>
          </a:prstGeom>
        </p:spPr>
      </p:pic>
      <p:pic>
        <p:nvPicPr>
          <p:cNvPr id="18" name="Image 1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4357686" y="500042"/>
            <a:ext cx="137162" cy="2331736"/>
          </a:xfrm>
          <a:prstGeom prst="rect">
            <a:avLst/>
          </a:prstGeom>
        </p:spPr>
      </p:pic>
      <p:pic>
        <p:nvPicPr>
          <p:cNvPr id="19" name="Image 1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4143372" y="500042"/>
            <a:ext cx="137162" cy="2331736"/>
          </a:xfrm>
          <a:prstGeom prst="rect">
            <a:avLst/>
          </a:prstGeom>
        </p:spPr>
      </p:pic>
      <p:pic>
        <p:nvPicPr>
          <p:cNvPr id="21" name="Image 2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929058" y="500042"/>
            <a:ext cx="137162" cy="2331736"/>
          </a:xfrm>
          <a:prstGeom prst="rect">
            <a:avLst/>
          </a:prstGeom>
        </p:spPr>
      </p:pic>
      <p:pic>
        <p:nvPicPr>
          <p:cNvPr id="22" name="Image 2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714744" y="500042"/>
            <a:ext cx="137162" cy="2331736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500430" y="500042"/>
            <a:ext cx="137162" cy="2331736"/>
          </a:xfrm>
          <a:prstGeom prst="rect">
            <a:avLst/>
          </a:prstGeom>
        </p:spPr>
      </p:pic>
      <p:pic>
        <p:nvPicPr>
          <p:cNvPr id="24" name="Image 23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286116" y="500042"/>
            <a:ext cx="137162" cy="2331736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4643438" y="3214686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143372" y="3214686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</a:p>
        </p:txBody>
      </p:sp>
      <p:sp>
        <p:nvSpPr>
          <p:cNvPr id="31" name="Égal 30"/>
          <p:cNvSpPr/>
          <p:nvPr/>
        </p:nvSpPr>
        <p:spPr>
          <a:xfrm>
            <a:off x="2643174" y="3643314"/>
            <a:ext cx="571486" cy="642942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>
              <a:solidFill>
                <a:schemeClr val="tx1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3000364" y="285728"/>
            <a:ext cx="2714644" cy="28575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6929454" y="314324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55556E-6 C -0.00729 -0.02661 -0.01458 -0.053 -0.03628 -0.09096 C -0.05799 -0.12893 -0.09531 -0.20832 -0.13021 -0.22823 C -0.1651 -0.24814 -0.21927 -0.24721 -0.24549 -0.21018 C -0.2717 -0.17314 -0.27986 -0.08957 -0.28785 -0.00601 " pathEditMode="relative" ptsTypes="aa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4" grpId="0" animBg="1"/>
      <p:bldP spid="36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3" cy="6858000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4643438" y="3214686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143372" y="3214686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6" name="Image 25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3929057" y="0"/>
            <a:ext cx="5214943" cy="6858000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6929454" y="314324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429520" y="314324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429520" y="314324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429388" y="314324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Image 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5920748" y="500042"/>
            <a:ext cx="1508771" cy="2377457"/>
          </a:xfrm>
          <a:prstGeom prst="rect">
            <a:avLst/>
          </a:prstGeom>
        </p:spPr>
      </p:pic>
      <p:pic>
        <p:nvPicPr>
          <p:cNvPr id="7" name="Image 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5357818" y="500042"/>
            <a:ext cx="137162" cy="2331736"/>
          </a:xfrm>
          <a:prstGeom prst="rect">
            <a:avLst/>
          </a:prstGeom>
        </p:spPr>
      </p:pic>
      <p:pic>
        <p:nvPicPr>
          <p:cNvPr id="8" name="Image 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572528" y="2500306"/>
            <a:ext cx="251463" cy="274322"/>
          </a:xfrm>
          <a:prstGeom prst="rect">
            <a:avLst/>
          </a:prstGeom>
        </p:spPr>
      </p:pic>
      <p:pic>
        <p:nvPicPr>
          <p:cNvPr id="9" name="Image 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572528" y="2071678"/>
            <a:ext cx="251463" cy="274322"/>
          </a:xfrm>
          <a:prstGeom prst="rect">
            <a:avLst/>
          </a:prstGeom>
        </p:spPr>
      </p:pic>
      <p:pic>
        <p:nvPicPr>
          <p:cNvPr id="10" name="Image 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649549" y="500042"/>
            <a:ext cx="137162" cy="233173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429388" y="314324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929454" y="314324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Plus 13"/>
          <p:cNvSpPr/>
          <p:nvPr/>
        </p:nvSpPr>
        <p:spPr>
          <a:xfrm>
            <a:off x="5429256" y="3500438"/>
            <a:ext cx="571504" cy="714380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/>
          </a:p>
        </p:txBody>
      </p:sp>
      <p:pic>
        <p:nvPicPr>
          <p:cNvPr id="15" name="Image 14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5000628" y="500042"/>
            <a:ext cx="137162" cy="2331736"/>
          </a:xfrm>
          <a:prstGeom prst="rect">
            <a:avLst/>
          </a:prstGeom>
        </p:spPr>
      </p:pic>
      <p:pic>
        <p:nvPicPr>
          <p:cNvPr id="16" name="Image 1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4786314" y="500042"/>
            <a:ext cx="137162" cy="2331736"/>
          </a:xfrm>
          <a:prstGeom prst="rect">
            <a:avLst/>
          </a:prstGeom>
        </p:spPr>
      </p:pic>
      <p:pic>
        <p:nvPicPr>
          <p:cNvPr id="17" name="Image 1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4572000" y="500042"/>
            <a:ext cx="137162" cy="2331736"/>
          </a:xfrm>
          <a:prstGeom prst="rect">
            <a:avLst/>
          </a:prstGeom>
        </p:spPr>
      </p:pic>
      <p:pic>
        <p:nvPicPr>
          <p:cNvPr id="18" name="Image 1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4357686" y="500042"/>
            <a:ext cx="137162" cy="2331736"/>
          </a:xfrm>
          <a:prstGeom prst="rect">
            <a:avLst/>
          </a:prstGeom>
        </p:spPr>
      </p:pic>
      <p:pic>
        <p:nvPicPr>
          <p:cNvPr id="19" name="Image 1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4143372" y="500042"/>
            <a:ext cx="137162" cy="2331736"/>
          </a:xfrm>
          <a:prstGeom prst="rect">
            <a:avLst/>
          </a:prstGeom>
        </p:spPr>
      </p:pic>
      <p:pic>
        <p:nvPicPr>
          <p:cNvPr id="21" name="Image 2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929058" y="500042"/>
            <a:ext cx="137162" cy="2331736"/>
          </a:xfrm>
          <a:prstGeom prst="rect">
            <a:avLst/>
          </a:prstGeom>
        </p:spPr>
      </p:pic>
      <p:pic>
        <p:nvPicPr>
          <p:cNvPr id="22" name="Image 2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714744" y="500042"/>
            <a:ext cx="137162" cy="2331736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500430" y="500042"/>
            <a:ext cx="137162" cy="2331736"/>
          </a:xfrm>
          <a:prstGeom prst="rect">
            <a:avLst/>
          </a:prstGeom>
        </p:spPr>
      </p:pic>
      <p:pic>
        <p:nvPicPr>
          <p:cNvPr id="24" name="Image 23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286116" y="500042"/>
            <a:ext cx="137162" cy="2331736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4643438" y="3214686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143372" y="3214686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</a:p>
        </p:txBody>
      </p:sp>
      <p:sp>
        <p:nvSpPr>
          <p:cNvPr id="31" name="Égal 30"/>
          <p:cNvSpPr/>
          <p:nvPr/>
        </p:nvSpPr>
        <p:spPr>
          <a:xfrm>
            <a:off x="2643174" y="3643314"/>
            <a:ext cx="571486" cy="642942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>
              <a:solidFill>
                <a:schemeClr val="tx1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3000364" y="285728"/>
            <a:ext cx="2714644" cy="28575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3643338" y="3214686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143372" y="3214686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7" name="Titre 26"/>
          <p:cNvSpPr>
            <a:spLocks noGrp="1"/>
          </p:cNvSpPr>
          <p:nvPr>
            <p:ph type="ctrTitle"/>
          </p:nvPr>
        </p:nvSpPr>
        <p:spPr>
          <a:xfrm>
            <a:off x="1214414" y="4572008"/>
            <a:ext cx="7572396" cy="2071703"/>
          </a:xfrm>
          <a:solidFill>
            <a:srgbClr val="FFFF00"/>
          </a:solidFill>
          <a:ln w="3810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ar-MA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نعد القضبان</a:t>
            </a:r>
            <a:endParaRPr lang="fr-FR" sz="115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143372" y="3214686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143372" y="3214686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143372" y="3214686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143372" y="3214686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143372" y="3214686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4143372" y="3214686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4143372" y="3214686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4143372" y="3214686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143372" y="3214686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10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000"/>
                            </p:stCondLst>
                            <p:childTnLst>
                              <p:par>
                                <p:cTn id="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10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 animBg="1"/>
      <p:bldP spid="36" grpId="0" animBg="1"/>
      <p:bldP spid="37" grpId="0" animBg="1"/>
      <p:bldP spid="37" grpId="1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5786" y="3857628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7929586" y="2500306"/>
            <a:ext cx="392911" cy="357190"/>
          </a:xfrm>
          <a:prstGeom prst="rect">
            <a:avLst/>
          </a:prstGeom>
        </p:spPr>
      </p:pic>
      <p:pic>
        <p:nvPicPr>
          <p:cNvPr id="11" name="Image 1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8072462" y="4000504"/>
            <a:ext cx="357190" cy="2381266"/>
          </a:xfrm>
          <a:prstGeom prst="rect">
            <a:avLst/>
          </a:prstGeom>
        </p:spPr>
      </p:pic>
      <p:pic>
        <p:nvPicPr>
          <p:cNvPr id="12" name="Image 1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2857488" y="3143248"/>
            <a:ext cx="2143140" cy="2467225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214282" y="214291"/>
            <a:ext cx="8715436" cy="1785949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نتذكر قاعدة التبادل</a:t>
            </a:r>
            <a:endParaRPr lang="fr-FR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Égal 14"/>
          <p:cNvSpPr/>
          <p:nvPr/>
        </p:nvSpPr>
        <p:spPr>
          <a:xfrm>
            <a:off x="6786578" y="2357430"/>
            <a:ext cx="628648" cy="55721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786446" y="1928802"/>
            <a:ext cx="785818" cy="15696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Égal 16"/>
          <p:cNvSpPr/>
          <p:nvPr/>
        </p:nvSpPr>
        <p:spPr>
          <a:xfrm>
            <a:off x="6938978" y="4573984"/>
            <a:ext cx="628648" cy="55721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286380" y="4145356"/>
            <a:ext cx="1438284" cy="15696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10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Égal 18"/>
          <p:cNvSpPr/>
          <p:nvPr/>
        </p:nvSpPr>
        <p:spPr>
          <a:xfrm>
            <a:off x="2071670" y="4286256"/>
            <a:ext cx="628648" cy="55721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0" y="3786190"/>
            <a:ext cx="2071670" cy="15696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100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B83E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B83E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utoUpdateAnimBg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3" cy="6858000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4643438" y="3214686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143372" y="3214686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6" name="Image 25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3929057" y="0"/>
            <a:ext cx="5214943" cy="6858000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6929454" y="314324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429520" y="314324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429520" y="314324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429388" y="314324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Image 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5920748" y="500042"/>
            <a:ext cx="1508771" cy="23774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Image 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5357818" y="500042"/>
            <a:ext cx="137162" cy="2331736"/>
          </a:xfrm>
          <a:prstGeom prst="rect">
            <a:avLst/>
          </a:prstGeom>
        </p:spPr>
      </p:pic>
      <p:pic>
        <p:nvPicPr>
          <p:cNvPr id="8" name="Image 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572528" y="2500306"/>
            <a:ext cx="251463" cy="274322"/>
          </a:xfrm>
          <a:prstGeom prst="rect">
            <a:avLst/>
          </a:prstGeom>
        </p:spPr>
      </p:pic>
      <p:pic>
        <p:nvPicPr>
          <p:cNvPr id="9" name="Image 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572528" y="2071678"/>
            <a:ext cx="251463" cy="274322"/>
          </a:xfrm>
          <a:prstGeom prst="rect">
            <a:avLst/>
          </a:prstGeom>
        </p:spPr>
      </p:pic>
      <p:pic>
        <p:nvPicPr>
          <p:cNvPr id="10" name="Image 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649549" y="500042"/>
            <a:ext cx="137162" cy="233173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429388" y="314324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929454" y="314324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Plus 13"/>
          <p:cNvSpPr/>
          <p:nvPr/>
        </p:nvSpPr>
        <p:spPr>
          <a:xfrm>
            <a:off x="5429256" y="3500438"/>
            <a:ext cx="571504" cy="714380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/>
          </a:p>
        </p:txBody>
      </p:sp>
      <p:pic>
        <p:nvPicPr>
          <p:cNvPr id="15" name="Image 14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5000628" y="500042"/>
            <a:ext cx="137162" cy="2331736"/>
          </a:xfrm>
          <a:prstGeom prst="rect">
            <a:avLst/>
          </a:prstGeom>
        </p:spPr>
      </p:pic>
      <p:pic>
        <p:nvPicPr>
          <p:cNvPr id="16" name="Image 1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4786314" y="500042"/>
            <a:ext cx="137162" cy="2331736"/>
          </a:xfrm>
          <a:prstGeom prst="rect">
            <a:avLst/>
          </a:prstGeom>
        </p:spPr>
      </p:pic>
      <p:pic>
        <p:nvPicPr>
          <p:cNvPr id="17" name="Image 1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4572000" y="500042"/>
            <a:ext cx="137162" cy="2331736"/>
          </a:xfrm>
          <a:prstGeom prst="rect">
            <a:avLst/>
          </a:prstGeom>
        </p:spPr>
      </p:pic>
      <p:pic>
        <p:nvPicPr>
          <p:cNvPr id="18" name="Image 1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4357686" y="500042"/>
            <a:ext cx="137162" cy="2331736"/>
          </a:xfrm>
          <a:prstGeom prst="rect">
            <a:avLst/>
          </a:prstGeom>
        </p:spPr>
      </p:pic>
      <p:pic>
        <p:nvPicPr>
          <p:cNvPr id="19" name="Image 1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4143372" y="500042"/>
            <a:ext cx="137162" cy="2331736"/>
          </a:xfrm>
          <a:prstGeom prst="rect">
            <a:avLst/>
          </a:prstGeom>
        </p:spPr>
      </p:pic>
      <p:pic>
        <p:nvPicPr>
          <p:cNvPr id="21" name="Image 2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929058" y="500042"/>
            <a:ext cx="137162" cy="2331736"/>
          </a:xfrm>
          <a:prstGeom prst="rect">
            <a:avLst/>
          </a:prstGeom>
        </p:spPr>
      </p:pic>
      <p:pic>
        <p:nvPicPr>
          <p:cNvPr id="22" name="Image 2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714744" y="500042"/>
            <a:ext cx="137162" cy="2331736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500430" y="500042"/>
            <a:ext cx="137162" cy="2331736"/>
          </a:xfrm>
          <a:prstGeom prst="rect">
            <a:avLst/>
          </a:prstGeom>
        </p:spPr>
      </p:pic>
      <p:pic>
        <p:nvPicPr>
          <p:cNvPr id="24" name="Image 23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286116" y="500042"/>
            <a:ext cx="137162" cy="2331736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4643438" y="3214686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143372" y="3214686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</a:p>
        </p:txBody>
      </p:sp>
      <p:sp>
        <p:nvSpPr>
          <p:cNvPr id="31" name="Égal 30"/>
          <p:cNvSpPr/>
          <p:nvPr/>
        </p:nvSpPr>
        <p:spPr>
          <a:xfrm>
            <a:off x="2643174" y="3643314"/>
            <a:ext cx="571486" cy="642942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>
              <a:solidFill>
                <a:schemeClr val="tx1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3000364" y="285728"/>
            <a:ext cx="2714644" cy="28575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3643338" y="3214686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143372" y="3214686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071670" y="3214686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pic>
        <p:nvPicPr>
          <p:cNvPr id="42" name="Image 4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3500430" y="500042"/>
            <a:ext cx="1508771" cy="2377457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39" name="ZoneTexte 38"/>
          <p:cNvSpPr txBox="1"/>
          <p:nvPr/>
        </p:nvSpPr>
        <p:spPr>
          <a:xfrm>
            <a:off x="1071538" y="3214686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1571604" y="3214686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3" name="Titre 26"/>
          <p:cNvSpPr>
            <a:spLocks noGrp="1"/>
          </p:cNvSpPr>
          <p:nvPr>
            <p:ph type="ctrTitle"/>
          </p:nvPr>
        </p:nvSpPr>
        <p:spPr>
          <a:xfrm>
            <a:off x="0" y="4572008"/>
            <a:ext cx="8929718" cy="2071703"/>
          </a:xfrm>
          <a:solidFill>
            <a:srgbClr val="FFFF00"/>
          </a:solidFill>
          <a:ln w="3810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ar-MA" sz="115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مئتان</a:t>
            </a:r>
            <a:r>
              <a:rPr lang="ar-MA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و اثنا عشر</a:t>
            </a:r>
            <a:endParaRPr lang="fr-FR" sz="115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8 0.01181 C 0.03385 -0.06111 0.01892 -0.13403 -0.03612 -0.18009 C -0.09115 -0.22616 -0.17084 -0.24861 -0.28143 -0.26505 C -0.39202 -0.28148 -0.62969 -0.32199 -0.69966 -0.27917 C -0.76962 -0.23634 -0.73542 -0.12245 -0.70122 -0.0083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" y="-1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8 0.01875 C 0.03385 -0.05417 0.01892 -0.12708 -0.03612 -0.17315 C -0.09115 -0.21921 -0.17084 -0.24167 -0.28143 -0.2581 C -0.39202 -0.27454 -0.62969 -0.31505 -0.69966 -0.27222 C -0.76962 -0.2294 -0.73542 -0.11551 -0.70122 -0.00139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14 0.06829 C -0.03959 -0.01111 -0.12431 -0.08981 -0.22917 -0.13611 C -0.33386 -0.18263 -0.51597 -0.24282 -0.58368 -0.20972 C -0.65122 -0.17638 -0.64323 -0.05625 -0.63507 0.06389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" y="-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092 C -0.17586 -0.08889 -0.35156 -0.17871 -0.45815 -0.17176 C -0.56493 -0.16482 -0.60225 -0.06065 -0.63958 0.04375 " pathEditMode="relative" rAng="0" ptsTypes="aaA"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C -0.00556 -0.04098 -0.01111 -0.08195 -0.05452 -0.11204 C -0.09792 -0.14213 -0.21025 -0.21297 -0.26111 -0.17986 C -0.31181 -0.14676 -0.33542 -0.0301 -0.35903 0.0868 " pathEditMode="relative" rAng="0" ptsTypes="aaaA">
                                      <p:cBhvr>
                                        <p:cTn id="9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0" grpId="0" animBg="1"/>
      <p:bldP spid="39" grpId="0" animBg="1"/>
      <p:bldP spid="41" grpId="0" animBg="1"/>
      <p:bldP spid="43" grpId="0" animBg="1"/>
      <p:bldP spid="43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6" name="Image 25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3929058" y="0"/>
            <a:ext cx="5214942" cy="6858000"/>
          </a:xfrm>
          <a:prstGeom prst="rect">
            <a:avLst/>
          </a:prstGeom>
        </p:spPr>
      </p:pic>
      <p:pic>
        <p:nvPicPr>
          <p:cNvPr id="5" name="Image 4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275" t="60809" r="51931" b="111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6643702" y="2000240"/>
            <a:ext cx="2286016" cy="178595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07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12</a:t>
            </a:r>
            <a:endParaRPr lang="fr-FR" sz="107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71868" y="2143116"/>
            <a:ext cx="2571768" cy="178595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07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100</a:t>
            </a:r>
            <a:endParaRPr lang="fr-FR" sz="107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71868" y="5357826"/>
            <a:ext cx="2571768" cy="178595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0700" b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212</a:t>
            </a:r>
            <a:endParaRPr lang="fr-FR" sz="107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6" name="Image 25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3929058" y="0"/>
            <a:ext cx="5214942" cy="6858000"/>
          </a:xfrm>
          <a:prstGeom prst="rect">
            <a:avLst/>
          </a:prstGeom>
        </p:spPr>
      </p:pic>
      <p:pic>
        <p:nvPicPr>
          <p:cNvPr id="5" name="Image 4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82137" t="74599" r="8308" b="1497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0"/>
            <a:ext cx="4429124" cy="6858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215338" y="571480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14376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607219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22802" y="3857628"/>
            <a:ext cx="587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5400" dirty="0"/>
          </a:p>
        </p:txBody>
      </p:sp>
      <p:sp>
        <p:nvSpPr>
          <p:cNvPr id="30" name="Plus 29"/>
          <p:cNvSpPr/>
          <p:nvPr/>
        </p:nvSpPr>
        <p:spPr>
          <a:xfrm>
            <a:off x="4429124" y="2643182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32" name="Égal 31"/>
          <p:cNvSpPr/>
          <p:nvPr/>
        </p:nvSpPr>
        <p:spPr>
          <a:xfrm>
            <a:off x="4357686" y="471488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4" name="ZoneTexte 23"/>
          <p:cNvSpPr txBox="1"/>
          <p:nvPr/>
        </p:nvSpPr>
        <p:spPr>
          <a:xfrm>
            <a:off x="6715140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4357694"/>
            <a:ext cx="4286248" cy="2071703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122</a:t>
            </a:r>
            <a:r>
              <a:rPr lang="fr-F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90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7715272" y="0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664370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ع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557213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م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1" grpId="0" animBg="1"/>
      <p:bldP spid="31" grpId="1" animBg="1"/>
      <p:bldP spid="34" grpId="0" animBg="1"/>
      <p:bldP spid="34" grpId="1" animBg="1"/>
      <p:bldP spid="30" grpId="0" animBg="1"/>
      <p:bldP spid="32" grpId="0" animBg="1"/>
      <p:bldP spid="15" grpId="0"/>
      <p:bldP spid="16" grpId="0"/>
      <p:bldP spid="17" grpId="0"/>
      <p:bldP spid="18" grpId="0"/>
      <p:bldP spid="19" grpId="0" animBg="1"/>
      <p:bldP spid="24" grpId="0"/>
      <p:bldP spid="27" grpId="0" animBg="1"/>
      <p:bldP spid="29" grpId="0" animBg="1"/>
      <p:bldP spid="29" grpId="1" animBg="1"/>
      <p:bldP spid="33" grpId="0" animBg="1"/>
      <p:bldP spid="33" grpId="1" animBg="1"/>
      <p:bldP spid="35" grpId="0" animBg="1"/>
      <p:bldP spid="35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24"/>
            <a:ext cx="4429124" cy="685800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286380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" name="Plus 29"/>
          <p:cNvSpPr/>
          <p:nvPr/>
        </p:nvSpPr>
        <p:spPr>
          <a:xfrm>
            <a:off x="4429124" y="2643182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32" name="Égal 31"/>
          <p:cNvSpPr/>
          <p:nvPr/>
        </p:nvSpPr>
        <p:spPr>
          <a:xfrm>
            <a:off x="4357686" y="471488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429388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1" name="ZoneTexte 20"/>
          <p:cNvSpPr txBox="1"/>
          <p:nvPr/>
        </p:nvSpPr>
        <p:spPr>
          <a:xfrm>
            <a:off x="5857916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715140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4357694"/>
            <a:ext cx="4286248" cy="2071703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122</a:t>
            </a:r>
            <a:r>
              <a:rPr lang="fr-F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90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15338" y="571480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714376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607219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7715272" y="0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664370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ع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557213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م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7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8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4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5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8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9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5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1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4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5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6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1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2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3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C 0.00226 -0.13865 0.00452 -0.27731 -0.00833 -0.36666 C -0.02118 -0.45601 -0.06215 -0.475 -0.07708 -0.53611 C -0.09201 -0.59722 -0.09496 -0.66527 -0.09791 -0.73333 " pathEditMode="relative" rAng="0" ptsTypes="aaaA">
                                      <p:cBhvr>
                                        <p:cTn id="1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6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7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0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1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2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0" grpId="0" animBg="1"/>
      <p:bldP spid="25" grpId="0"/>
      <p:bldP spid="22" grpId="0"/>
      <p:bldP spid="22" grpId="1"/>
      <p:bldP spid="15" grpId="0"/>
      <p:bldP spid="16" grpId="0"/>
      <p:bldP spid="17" grpId="0"/>
      <p:bldP spid="18" grpId="0"/>
      <p:bldP spid="21" grpId="0"/>
      <p:bldP spid="21" grpId="1"/>
      <p:bldP spid="21" grpId="2"/>
      <p:bldP spid="21" grpId="3"/>
      <p:bldP spid="24" grpId="0"/>
      <p:bldP spid="26" grpId="0" animBg="1"/>
      <p:bldP spid="26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29883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96.JPG"/>
          <p:cNvPicPr>
            <a:picLocks noChangeAspect="1"/>
          </p:cNvPicPr>
          <p:nvPr/>
        </p:nvPicPr>
        <p:blipFill>
          <a:blip r:embed="rId2"/>
          <a:srcRect l="5749" t="5355" r="5749" b="740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24"/>
            <a:ext cx="4429124" cy="685800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286380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30" name="Plus 29"/>
          <p:cNvSpPr/>
          <p:nvPr/>
        </p:nvSpPr>
        <p:spPr>
          <a:xfrm>
            <a:off x="4429124" y="2643182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32" name="Égal 31"/>
          <p:cNvSpPr/>
          <p:nvPr/>
        </p:nvSpPr>
        <p:spPr>
          <a:xfrm>
            <a:off x="4357686" y="471488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429388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1" name="ZoneTexte 20"/>
          <p:cNvSpPr txBox="1"/>
          <p:nvPr/>
        </p:nvSpPr>
        <p:spPr>
          <a:xfrm>
            <a:off x="5857916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715140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4357694"/>
            <a:ext cx="4286248" cy="2071703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fr-F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245+81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215338" y="571480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714376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607219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7715272" y="0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664370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ع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557213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م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7" dur="250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8" dur="250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5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1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2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5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16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7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250" autoRev="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3" dur="250" autoRev="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250" autoRev="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autoRev="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1" dur="250" autoRev="1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2" dur="250" autoRev="1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3" dur="250" autoRev="1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50" autoRev="1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8" dur="250" autoRev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9" dur="250" autoRev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0" dur="250" autoRev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50" autoRev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C 0.00226 -0.13865 0.00452 -0.27731 -0.00833 -0.36666 C -0.02118 -0.45601 -0.06215 -0.475 -0.07708 -0.53611 C -0.09201 -0.59722 -0.09496 -0.66527 -0.09791 -0.73333 " pathEditMode="relative" rAng="0" ptsTypes="aaaA">
                                      <p:cBhvr>
                                        <p:cTn id="155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3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4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5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7" dur="250" autoRev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8" dur="250" autoRev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9" dur="250" autoRev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50" autoRev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/>
      <p:bldP spid="28" grpId="1" build="p"/>
      <p:bldP spid="30" grpId="0" animBg="1"/>
      <p:bldP spid="25" grpId="0"/>
      <p:bldP spid="22" grpId="0" build="allAtOnce"/>
      <p:bldP spid="22" grpId="1" build="p"/>
      <p:bldP spid="15" grpId="0" build="p"/>
      <p:bldP spid="16" grpId="0" build="p"/>
      <p:bldP spid="17" grpId="0" build="p"/>
      <p:bldP spid="18" grpId="0" build="p"/>
      <p:bldP spid="21" grpId="0" build="allAtOnce"/>
      <p:bldP spid="21" grpId="1" build="allAtOnce"/>
      <p:bldP spid="21" grpId="2" build="allAtOnce"/>
      <p:bldP spid="21" grpId="3" build="p"/>
      <p:bldP spid="24" grpId="0" build="p"/>
      <p:bldP spid="27" grpId="0" animBg="1"/>
      <p:bldP spid="26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/>
      <p:bldP spid="34" grpId="0" animBg="1"/>
      <p:bldP spid="34" grpId="1" animBg="1"/>
      <p:bldP spid="35" grpId="0" animBg="1"/>
      <p:bldP spid="35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24"/>
            <a:ext cx="4429124" cy="685800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286380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30" name="Plus 29"/>
          <p:cNvSpPr/>
          <p:nvPr/>
        </p:nvSpPr>
        <p:spPr>
          <a:xfrm>
            <a:off x="4429124" y="2643182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32" name="Égal 31"/>
          <p:cNvSpPr/>
          <p:nvPr/>
        </p:nvSpPr>
        <p:spPr>
          <a:xfrm>
            <a:off x="4357686" y="471488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429388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1" name="ZoneTexte 20"/>
          <p:cNvSpPr txBox="1"/>
          <p:nvPr/>
        </p:nvSpPr>
        <p:spPr>
          <a:xfrm>
            <a:off x="5857916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715140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4357694"/>
            <a:ext cx="4286248" cy="2071703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fr-F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245+81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215338" y="571480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714376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607219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7715272" y="0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664370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ع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557213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م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8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5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1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2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5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16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7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3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1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2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3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8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9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0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C 0.00226 -0.13865 0.00452 -0.27731 -0.00833 -0.36666 C -0.02118 -0.45601 -0.06215 -0.475 -0.07708 -0.53611 C -0.09201 -0.59722 -0.09496 -0.66527 -0.09791 -0.73333 " pathEditMode="relative" rAng="0" ptsTypes="aaaA">
                                      <p:cBhvr>
                                        <p:cTn id="1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3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4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5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7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8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9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0" grpId="0" animBg="1"/>
      <p:bldP spid="25" grpId="0"/>
      <p:bldP spid="22" grpId="0"/>
      <p:bldP spid="22" grpId="1"/>
      <p:bldP spid="15" grpId="0"/>
      <p:bldP spid="16" grpId="0"/>
      <p:bldP spid="17" grpId="0"/>
      <p:bldP spid="18" grpId="0"/>
      <p:bldP spid="21" grpId="0"/>
      <p:bldP spid="21" grpId="1"/>
      <p:bldP spid="21" grpId="2"/>
      <p:bldP spid="21" grpId="3"/>
      <p:bldP spid="24" grpId="0"/>
      <p:bldP spid="27" grpId="0" animBg="1"/>
      <p:bldP spid="26" grpId="0" animBg="1"/>
      <p:bldP spid="26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24"/>
            <a:ext cx="4429124" cy="685800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286380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</a:p>
        </p:txBody>
      </p:sp>
      <p:sp>
        <p:nvSpPr>
          <p:cNvPr id="30" name="Plus 29"/>
          <p:cNvSpPr/>
          <p:nvPr/>
        </p:nvSpPr>
        <p:spPr>
          <a:xfrm>
            <a:off x="4429124" y="2643182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32" name="Égal 31"/>
          <p:cNvSpPr/>
          <p:nvPr/>
        </p:nvSpPr>
        <p:spPr>
          <a:xfrm>
            <a:off x="4357686" y="471488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429388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1" name="ZoneTexte 20"/>
          <p:cNvSpPr txBox="1"/>
          <p:nvPr/>
        </p:nvSpPr>
        <p:spPr>
          <a:xfrm>
            <a:off x="5857916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715140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4357694"/>
            <a:ext cx="4500562" cy="2071703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fr-F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352+176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215338" y="571480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714376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607219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7715272" y="0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664370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ع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557213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م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643570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7" dur="250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8" dur="250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4" dur="250" autoRev="1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5" dur="250" autoRev="1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01" dur="250" autoRev="1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2" dur="250" autoRev="1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8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9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3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9" dur="250" autoRev="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0" dur="250" autoRev="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1" dur="250" autoRev="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50" autoRev="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8" dur="250" autoRev="1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9" dur="250" autoRev="1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0" dur="250" autoRev="1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50" autoRev="1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5" dur="250" autoRev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6" dur="250" autoRev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7" dur="250" autoRev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50" autoRev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C 0.00226 -0.13865 0.00452 -0.27731 -0.00833 -0.36666 C -0.02118 -0.45601 -0.06215 -0.475 -0.07708 -0.53611 C -0.09201 -0.59722 -0.09496 -0.66527 -0.09791 -0.73333 " pathEditMode="relative" rAng="0" ptsTypes="aaaA">
                                      <p:cBhvr>
                                        <p:cTn id="162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0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1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2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7" dur="250" autoRev="1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8" dur="250" autoRev="1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9" dur="250" autoRev="1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50" autoRev="1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1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2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3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0" grpId="0" build="p" animBg="1"/>
      <p:bldP spid="25" grpId="0"/>
      <p:bldP spid="22" grpId="0" build="allAtOnce"/>
      <p:bldP spid="22" grpId="1" build="p"/>
      <p:bldP spid="15" grpId="0" build="p"/>
      <p:bldP spid="16" grpId="0" build="p"/>
      <p:bldP spid="17" grpId="0" build="p"/>
      <p:bldP spid="18" grpId="0"/>
      <p:bldP spid="21" grpId="0" build="allAtOnce"/>
      <p:bldP spid="21" grpId="1" build="allAtOnce"/>
      <p:bldP spid="21" grpId="2" build="allAtOnce"/>
      <p:bldP spid="21" grpId="3" build="p"/>
      <p:bldP spid="24" grpId="0" build="p"/>
      <p:bldP spid="27" grpId="0" animBg="1"/>
      <p:bldP spid="26" grpId="0" animBg="1"/>
      <p:bldP spid="26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24"/>
            <a:ext cx="4429124" cy="685800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286380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30" name="Plus 29"/>
          <p:cNvSpPr/>
          <p:nvPr/>
        </p:nvSpPr>
        <p:spPr>
          <a:xfrm>
            <a:off x="4429124" y="2643182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32" name="Égal 31"/>
          <p:cNvSpPr/>
          <p:nvPr/>
        </p:nvSpPr>
        <p:spPr>
          <a:xfrm>
            <a:off x="4357686" y="471488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429388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1" name="ZoneTexte 20"/>
          <p:cNvSpPr txBox="1"/>
          <p:nvPr/>
        </p:nvSpPr>
        <p:spPr>
          <a:xfrm>
            <a:off x="5857916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715140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4357694"/>
            <a:ext cx="4286248" cy="2071703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fr-F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534+85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215338" y="571480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714376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607219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7715272" y="0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664370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ع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557213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م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7" dur="250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8" dur="250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5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1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2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5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16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7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250" autoRev="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3" dur="250" autoRev="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250" autoRev="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autoRev="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1" dur="250" autoRev="1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2" dur="250" autoRev="1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3" dur="250" autoRev="1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50" autoRev="1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8" dur="250" autoRev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9" dur="250" autoRev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0" dur="250" autoRev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50" autoRev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C 0.00226 -0.13865 0.00452 -0.27731 -0.00833 -0.36666 C -0.02118 -0.45601 -0.06215 -0.475 -0.07708 -0.53611 C -0.09201 -0.59722 -0.09496 -0.66527 -0.09791 -0.73333 " pathEditMode="relative" rAng="0" ptsTypes="aaaA">
                                      <p:cBhvr>
                                        <p:cTn id="155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3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4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5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7" dur="250" autoRev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8" dur="250" autoRev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9" dur="250" autoRev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50" autoRev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/>
      <p:bldP spid="28" grpId="1" build="p"/>
      <p:bldP spid="30" grpId="0" animBg="1"/>
      <p:bldP spid="25" grpId="0"/>
      <p:bldP spid="22" grpId="0" build="allAtOnce"/>
      <p:bldP spid="22" grpId="1" build="p"/>
      <p:bldP spid="15" grpId="0" build="p"/>
      <p:bldP spid="16" grpId="0" build="p"/>
      <p:bldP spid="17" grpId="0" build="p"/>
      <p:bldP spid="18" grpId="0" build="p"/>
      <p:bldP spid="21" grpId="0" build="allAtOnce"/>
      <p:bldP spid="21" grpId="1" build="allAtOnce"/>
      <p:bldP spid="21" grpId="2" build="allAtOnce"/>
      <p:bldP spid="21" grpId="3" build="p"/>
      <p:bldP spid="24" grpId="0" build="p"/>
      <p:bldP spid="27" grpId="0" animBg="1"/>
      <p:bldP spid="26" grpId="0" animBg="1"/>
      <p:bldP spid="26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22802" y="3857628"/>
            <a:ext cx="587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786874" cy="64294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7" name="Image 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530000" y="1450378"/>
            <a:ext cx="234141" cy="212855"/>
          </a:xfrm>
          <a:prstGeom prst="rect">
            <a:avLst/>
          </a:prstGeom>
        </p:spPr>
      </p:pic>
      <p:pic>
        <p:nvPicPr>
          <p:cNvPr id="8" name="Image 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266949" y="1450378"/>
            <a:ext cx="234141" cy="212855"/>
          </a:xfrm>
          <a:prstGeom prst="rect">
            <a:avLst/>
          </a:prstGeom>
        </p:spPr>
      </p:pic>
      <p:pic>
        <p:nvPicPr>
          <p:cNvPr id="9" name="Image 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530000" y="1715947"/>
            <a:ext cx="234141" cy="212855"/>
          </a:xfrm>
          <a:prstGeom prst="rect">
            <a:avLst/>
          </a:prstGeom>
        </p:spPr>
      </p:pic>
      <p:pic>
        <p:nvPicPr>
          <p:cNvPr id="10" name="Image 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266949" y="1714488"/>
            <a:ext cx="234141" cy="212855"/>
          </a:xfrm>
          <a:prstGeom prst="rect">
            <a:avLst/>
          </a:prstGeom>
        </p:spPr>
      </p:pic>
      <p:pic>
        <p:nvPicPr>
          <p:cNvPr id="11" name="Image 1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931045" y="581207"/>
            <a:ext cx="212855" cy="1419033"/>
          </a:xfrm>
          <a:prstGeom prst="rect">
            <a:avLst/>
          </a:prstGeom>
        </p:spPr>
      </p:pic>
      <p:pic>
        <p:nvPicPr>
          <p:cNvPr id="12" name="Image 1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6500826" y="500042"/>
            <a:ext cx="1277130" cy="1470258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5715008" y="1428736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5214942" y="1428736"/>
            <a:ext cx="234141" cy="212855"/>
          </a:xfrm>
          <a:prstGeom prst="rect">
            <a:avLst/>
          </a:prstGeom>
        </p:spPr>
      </p:pic>
      <p:pic>
        <p:nvPicPr>
          <p:cNvPr id="17" name="Image 1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929190" y="1428736"/>
            <a:ext cx="234141" cy="212855"/>
          </a:xfrm>
          <a:prstGeom prst="rect">
            <a:avLst/>
          </a:prstGeom>
        </p:spPr>
      </p:pic>
      <p:pic>
        <p:nvPicPr>
          <p:cNvPr id="18" name="Image 1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5214942" y="1714488"/>
            <a:ext cx="234141" cy="212855"/>
          </a:xfrm>
          <a:prstGeom prst="rect">
            <a:avLst/>
          </a:prstGeom>
        </p:spPr>
      </p:pic>
      <p:pic>
        <p:nvPicPr>
          <p:cNvPr id="19" name="Image 1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929190" y="1714488"/>
            <a:ext cx="234141" cy="212855"/>
          </a:xfrm>
          <a:prstGeom prst="rect">
            <a:avLst/>
          </a:prstGeom>
        </p:spPr>
      </p:pic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5214942" y="857232"/>
            <a:ext cx="234141" cy="212855"/>
          </a:xfrm>
          <a:prstGeom prst="rect">
            <a:avLst/>
          </a:prstGeom>
        </p:spPr>
      </p:pic>
      <p:pic>
        <p:nvPicPr>
          <p:cNvPr id="22" name="Image 2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5214942" y="1142984"/>
            <a:ext cx="234141" cy="212855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929190" y="1142984"/>
            <a:ext cx="234141" cy="212855"/>
          </a:xfrm>
          <a:prstGeom prst="rect">
            <a:avLst/>
          </a:prstGeom>
        </p:spPr>
      </p:pic>
      <p:sp>
        <p:nvSpPr>
          <p:cNvPr id="24" name="Égal 23"/>
          <p:cNvSpPr/>
          <p:nvPr/>
        </p:nvSpPr>
        <p:spPr>
          <a:xfrm>
            <a:off x="3857620" y="150017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001024" y="235743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21520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50082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786314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</a:p>
        </p:txBody>
      </p:sp>
      <p:sp>
        <p:nvSpPr>
          <p:cNvPr id="30" name="Plus 29"/>
          <p:cNvSpPr/>
          <p:nvPr/>
        </p:nvSpPr>
        <p:spPr>
          <a:xfrm>
            <a:off x="5715008" y="2928934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Égal 31"/>
          <p:cNvSpPr/>
          <p:nvPr/>
        </p:nvSpPr>
        <p:spPr>
          <a:xfrm>
            <a:off x="3929058" y="292893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24"/>
            <a:ext cx="4429124" cy="685800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286380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30" name="Plus 29"/>
          <p:cNvSpPr/>
          <p:nvPr/>
        </p:nvSpPr>
        <p:spPr>
          <a:xfrm>
            <a:off x="4429124" y="2643182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32" name="Égal 31"/>
          <p:cNvSpPr/>
          <p:nvPr/>
        </p:nvSpPr>
        <p:spPr>
          <a:xfrm>
            <a:off x="4357686" y="471488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429388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1" name="ZoneTexte 20"/>
          <p:cNvSpPr txBox="1"/>
          <p:nvPr/>
        </p:nvSpPr>
        <p:spPr>
          <a:xfrm>
            <a:off x="5857916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715140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4357694"/>
            <a:ext cx="4286248" cy="2071703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fr-F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534+85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215338" y="571480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714376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607219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7715272" y="0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664370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ع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557213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م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8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5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1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2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5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16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7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3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1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2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3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8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9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0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C 0.00226 -0.13865 0.00452 -0.27731 -0.00833 -0.36666 C -0.02118 -0.45601 -0.06215 -0.475 -0.07708 -0.53611 C -0.09201 -0.59722 -0.09496 -0.66527 -0.09791 -0.73333 " pathEditMode="relative" rAng="0" ptsTypes="aaaA">
                                      <p:cBhvr>
                                        <p:cTn id="1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3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4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5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7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8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9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0" grpId="0" animBg="1"/>
      <p:bldP spid="25" grpId="0"/>
      <p:bldP spid="22" grpId="0"/>
      <p:bldP spid="22" grpId="1"/>
      <p:bldP spid="15" grpId="0"/>
      <p:bldP spid="16" grpId="0"/>
      <p:bldP spid="17" grpId="0"/>
      <p:bldP spid="18" grpId="0"/>
      <p:bldP spid="21" grpId="0"/>
      <p:bldP spid="21" grpId="1"/>
      <p:bldP spid="21" grpId="2"/>
      <p:bldP spid="21" grpId="3"/>
      <p:bldP spid="24" grpId="0"/>
      <p:bldP spid="27" grpId="0" animBg="1"/>
      <p:bldP spid="26" grpId="0" animBg="1"/>
      <p:bldP spid="26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24"/>
            <a:ext cx="4429124" cy="685800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286380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</a:p>
        </p:txBody>
      </p:sp>
      <p:sp>
        <p:nvSpPr>
          <p:cNvPr id="30" name="Plus 29"/>
          <p:cNvSpPr/>
          <p:nvPr/>
        </p:nvSpPr>
        <p:spPr>
          <a:xfrm>
            <a:off x="4429124" y="2643182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32" name="Égal 31"/>
          <p:cNvSpPr/>
          <p:nvPr/>
        </p:nvSpPr>
        <p:spPr>
          <a:xfrm>
            <a:off x="4357686" y="471488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429388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1" name="ZoneTexte 20"/>
          <p:cNvSpPr txBox="1"/>
          <p:nvPr/>
        </p:nvSpPr>
        <p:spPr>
          <a:xfrm>
            <a:off x="5857916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715140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4357694"/>
            <a:ext cx="4286248" cy="2071703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fr-F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490+80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215338" y="571480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714376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607219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7715272" y="0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664370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ع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557213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م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7" dur="250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8" dur="250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5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1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2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5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16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7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2" dur="250" autoRev="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3" dur="250" autoRev="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250" autoRev="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autoRev="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1" dur="250" autoRev="1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2" dur="250" autoRev="1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3" dur="250" autoRev="1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50" autoRev="1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8" dur="250" autoRev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9" dur="250" autoRev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0" dur="250" autoRev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50" autoRev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C 0.00226 -0.13865 0.00452 -0.27731 -0.00833 -0.36666 C -0.02118 -0.45601 -0.06215 -0.475 -0.07708 -0.53611 C -0.09201 -0.59722 -0.09496 -0.66527 -0.09791 -0.73333 " pathEditMode="relative" rAng="0" ptsTypes="aaaA">
                                      <p:cBhvr>
                                        <p:cTn id="155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3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4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5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7" dur="250" autoRev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8" dur="250" autoRev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9" dur="250" autoRev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50" autoRev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/>
      <p:bldP spid="28" grpId="1" build="p"/>
      <p:bldP spid="30" grpId="0" animBg="1"/>
      <p:bldP spid="25" grpId="0"/>
      <p:bldP spid="22" grpId="0" build="allAtOnce"/>
      <p:bldP spid="22" grpId="1" build="p"/>
      <p:bldP spid="15" grpId="0" build="p"/>
      <p:bldP spid="16" grpId="0" build="p"/>
      <p:bldP spid="17" grpId="0" build="p"/>
      <p:bldP spid="18" grpId="0" build="p"/>
      <p:bldP spid="21" grpId="0" build="allAtOnce"/>
      <p:bldP spid="21" grpId="1" build="allAtOnce"/>
      <p:bldP spid="21" grpId="2" build="allAtOnce"/>
      <p:bldP spid="21" grpId="3" build="p"/>
      <p:bldP spid="24" grpId="0" build="p"/>
      <p:bldP spid="27" grpId="0" animBg="1"/>
      <p:bldP spid="26" grpId="0" animBg="1"/>
      <p:bldP spid="26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ق2 فضاء الرياضيات 096.JPG"/>
          <p:cNvPicPr>
            <a:picLocks noChangeAspect="1"/>
          </p:cNvPicPr>
          <p:nvPr/>
        </p:nvPicPr>
        <p:blipFill>
          <a:blip r:embed="rId2" cstate="print"/>
          <a:srcRect l="4416" t="27721" r="5789" b="3694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ق2 فضاء الرياضيات 096.JPG"/>
          <p:cNvPicPr>
            <a:picLocks noChangeAspect="1"/>
          </p:cNvPicPr>
          <p:nvPr/>
        </p:nvPicPr>
        <p:blipFill>
          <a:blip r:embed="rId2" cstate="print"/>
          <a:srcRect l="45104" t="32505" r="8595" b="5314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7358082" y="2643182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pic>
        <p:nvPicPr>
          <p:cNvPr id="6" name="Image 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5920748" y="142852"/>
            <a:ext cx="1508771" cy="2377457"/>
          </a:xfrm>
          <a:prstGeom prst="rect">
            <a:avLst/>
          </a:prstGeom>
        </p:spPr>
      </p:pic>
      <p:pic>
        <p:nvPicPr>
          <p:cNvPr id="7" name="Image 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929586" y="168570"/>
            <a:ext cx="137162" cy="2331736"/>
          </a:xfrm>
          <a:prstGeom prst="rect">
            <a:avLst/>
          </a:prstGeom>
        </p:spPr>
      </p:pic>
      <p:pic>
        <p:nvPicPr>
          <p:cNvPr id="8" name="Image 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572528" y="2143116"/>
            <a:ext cx="251463" cy="274322"/>
          </a:xfrm>
          <a:prstGeom prst="rect">
            <a:avLst/>
          </a:prstGeom>
        </p:spPr>
      </p:pic>
      <p:pic>
        <p:nvPicPr>
          <p:cNvPr id="9" name="Image 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572528" y="1714488"/>
            <a:ext cx="251463" cy="274322"/>
          </a:xfrm>
          <a:prstGeom prst="rect">
            <a:avLst/>
          </a:prstGeom>
        </p:spPr>
      </p:pic>
      <p:pic>
        <p:nvPicPr>
          <p:cNvPr id="10" name="Image 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500958" y="142852"/>
            <a:ext cx="137162" cy="233173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357950" y="2643182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4" name="Plus 13"/>
          <p:cNvSpPr/>
          <p:nvPr/>
        </p:nvSpPr>
        <p:spPr>
          <a:xfrm>
            <a:off x="5357818" y="3000372"/>
            <a:ext cx="571504" cy="714380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/>
          </a:p>
        </p:txBody>
      </p:sp>
      <p:pic>
        <p:nvPicPr>
          <p:cNvPr id="16" name="Image 1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929058" y="214290"/>
            <a:ext cx="137162" cy="2331736"/>
          </a:xfrm>
          <a:prstGeom prst="rect">
            <a:avLst/>
          </a:prstGeom>
        </p:spPr>
      </p:pic>
      <p:pic>
        <p:nvPicPr>
          <p:cNvPr id="17" name="Image 1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714744" y="214290"/>
            <a:ext cx="137162" cy="2331736"/>
          </a:xfrm>
          <a:prstGeom prst="rect">
            <a:avLst/>
          </a:prstGeom>
        </p:spPr>
      </p:pic>
      <p:pic>
        <p:nvPicPr>
          <p:cNvPr id="18" name="Image 1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500430" y="214290"/>
            <a:ext cx="137162" cy="2331736"/>
          </a:xfrm>
          <a:prstGeom prst="rect">
            <a:avLst/>
          </a:prstGeom>
        </p:spPr>
      </p:pic>
      <p:pic>
        <p:nvPicPr>
          <p:cNvPr id="19" name="Image 1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286116" y="214290"/>
            <a:ext cx="137162" cy="2331736"/>
          </a:xfrm>
          <a:prstGeom prst="rect">
            <a:avLst/>
          </a:prstGeom>
        </p:spPr>
      </p:pic>
      <p:pic>
        <p:nvPicPr>
          <p:cNvPr id="21" name="Image 2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071802" y="214290"/>
            <a:ext cx="137162" cy="2331736"/>
          </a:xfrm>
          <a:prstGeom prst="rect">
            <a:avLst/>
          </a:prstGeom>
        </p:spPr>
      </p:pic>
      <p:pic>
        <p:nvPicPr>
          <p:cNvPr id="22" name="Image 2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2857488" y="214290"/>
            <a:ext cx="137162" cy="2331736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2643174" y="214290"/>
            <a:ext cx="137162" cy="2331736"/>
          </a:xfrm>
          <a:prstGeom prst="rect">
            <a:avLst/>
          </a:prstGeom>
        </p:spPr>
      </p:pic>
      <p:pic>
        <p:nvPicPr>
          <p:cNvPr id="24" name="Image 23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2428860" y="214290"/>
            <a:ext cx="137162" cy="2331736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4572000" y="2714620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071934" y="2714620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</a:p>
        </p:txBody>
      </p:sp>
      <p:sp>
        <p:nvSpPr>
          <p:cNvPr id="34" name="Rectangle à coins arrondis 33"/>
          <p:cNvSpPr/>
          <p:nvPr/>
        </p:nvSpPr>
        <p:spPr>
          <a:xfrm>
            <a:off x="7143768" y="4643446"/>
            <a:ext cx="1571636" cy="18574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6858016" y="2643182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pic>
        <p:nvPicPr>
          <p:cNvPr id="35" name="Image 34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715272" y="168570"/>
            <a:ext cx="137162" cy="2331736"/>
          </a:xfrm>
          <a:prstGeom prst="rect">
            <a:avLst/>
          </a:prstGeom>
        </p:spPr>
      </p:pic>
      <p:pic>
        <p:nvPicPr>
          <p:cNvPr id="37" name="Image 3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500034" y="214290"/>
            <a:ext cx="1508771" cy="2377457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3571868" y="2714620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pic>
        <p:nvPicPr>
          <p:cNvPr id="39" name="Image 3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929190" y="2214554"/>
            <a:ext cx="251463" cy="274322"/>
          </a:xfrm>
          <a:prstGeom prst="rect">
            <a:avLst/>
          </a:prstGeom>
        </p:spPr>
      </p:pic>
      <p:pic>
        <p:nvPicPr>
          <p:cNvPr id="40" name="Image 3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572000" y="2214554"/>
            <a:ext cx="251463" cy="274322"/>
          </a:xfrm>
          <a:prstGeom prst="rect">
            <a:avLst/>
          </a:prstGeom>
        </p:spPr>
      </p:pic>
      <p:pic>
        <p:nvPicPr>
          <p:cNvPr id="41" name="Image 4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214810" y="2214554"/>
            <a:ext cx="251463" cy="274322"/>
          </a:xfrm>
          <a:prstGeom prst="rect">
            <a:avLst/>
          </a:prstGeom>
        </p:spPr>
      </p:pic>
      <p:pic>
        <p:nvPicPr>
          <p:cNvPr id="42" name="Image 4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929190" y="1857364"/>
            <a:ext cx="251463" cy="274322"/>
          </a:xfrm>
          <a:prstGeom prst="rect">
            <a:avLst/>
          </a:prstGeom>
        </p:spPr>
      </p:pic>
      <p:pic>
        <p:nvPicPr>
          <p:cNvPr id="43" name="Image 4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572000" y="1857364"/>
            <a:ext cx="251463" cy="274322"/>
          </a:xfrm>
          <a:prstGeom prst="rect">
            <a:avLst/>
          </a:prstGeom>
        </p:spPr>
      </p:pic>
      <p:pic>
        <p:nvPicPr>
          <p:cNvPr id="44" name="Image 43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214810" y="1857364"/>
            <a:ext cx="251463" cy="274322"/>
          </a:xfrm>
          <a:prstGeom prst="rect">
            <a:avLst/>
          </a:prstGeom>
        </p:spPr>
      </p:pic>
      <p:pic>
        <p:nvPicPr>
          <p:cNvPr id="45" name="Image 44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929190" y="1428736"/>
            <a:ext cx="251463" cy="274322"/>
          </a:xfrm>
          <a:prstGeom prst="rect">
            <a:avLst/>
          </a:prstGeom>
        </p:spPr>
      </p:pic>
      <p:pic>
        <p:nvPicPr>
          <p:cNvPr id="46" name="Image 4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572000" y="1428736"/>
            <a:ext cx="251463" cy="274322"/>
          </a:xfrm>
          <a:prstGeom prst="rect">
            <a:avLst/>
          </a:prstGeom>
        </p:spPr>
      </p:pic>
      <p:pic>
        <p:nvPicPr>
          <p:cNvPr id="47" name="Image 4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214810" y="1428736"/>
            <a:ext cx="251463" cy="274322"/>
          </a:xfrm>
          <a:prstGeom prst="rect">
            <a:avLst/>
          </a:prstGeom>
        </p:spPr>
      </p:pic>
      <p:sp>
        <p:nvSpPr>
          <p:cNvPr id="48" name="Double flèche horizontale 47"/>
          <p:cNvSpPr/>
          <p:nvPr/>
        </p:nvSpPr>
        <p:spPr>
          <a:xfrm>
            <a:off x="2500298" y="4000504"/>
            <a:ext cx="6429420" cy="3571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pic>
        <p:nvPicPr>
          <p:cNvPr id="49" name="Image 4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572528" y="2143116"/>
            <a:ext cx="251463" cy="274322"/>
          </a:xfrm>
          <a:prstGeom prst="rect">
            <a:avLst/>
          </a:prstGeom>
        </p:spPr>
      </p:pic>
      <p:pic>
        <p:nvPicPr>
          <p:cNvPr id="50" name="Image 4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572528" y="1714488"/>
            <a:ext cx="251463" cy="274322"/>
          </a:xfrm>
          <a:prstGeom prst="rect">
            <a:avLst/>
          </a:prstGeom>
        </p:spPr>
      </p:pic>
      <p:pic>
        <p:nvPicPr>
          <p:cNvPr id="51" name="Image 5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929190" y="2214554"/>
            <a:ext cx="251463" cy="274322"/>
          </a:xfrm>
          <a:prstGeom prst="rect">
            <a:avLst/>
          </a:prstGeom>
        </p:spPr>
      </p:pic>
      <p:pic>
        <p:nvPicPr>
          <p:cNvPr id="52" name="Image 5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572000" y="2214554"/>
            <a:ext cx="251463" cy="274322"/>
          </a:xfrm>
          <a:prstGeom prst="rect">
            <a:avLst/>
          </a:prstGeom>
        </p:spPr>
      </p:pic>
      <p:pic>
        <p:nvPicPr>
          <p:cNvPr id="53" name="Image 5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214810" y="2214554"/>
            <a:ext cx="251463" cy="274322"/>
          </a:xfrm>
          <a:prstGeom prst="rect">
            <a:avLst/>
          </a:prstGeom>
        </p:spPr>
      </p:pic>
      <p:pic>
        <p:nvPicPr>
          <p:cNvPr id="54" name="Image 53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929190" y="1857364"/>
            <a:ext cx="251463" cy="274322"/>
          </a:xfrm>
          <a:prstGeom prst="rect">
            <a:avLst/>
          </a:prstGeom>
        </p:spPr>
      </p:pic>
      <p:pic>
        <p:nvPicPr>
          <p:cNvPr id="55" name="Image 54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572000" y="1857364"/>
            <a:ext cx="251463" cy="274322"/>
          </a:xfrm>
          <a:prstGeom prst="rect">
            <a:avLst/>
          </a:prstGeom>
        </p:spPr>
      </p:pic>
      <p:pic>
        <p:nvPicPr>
          <p:cNvPr id="56" name="Image 5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214810" y="1857364"/>
            <a:ext cx="251463" cy="274322"/>
          </a:xfrm>
          <a:prstGeom prst="rect">
            <a:avLst/>
          </a:prstGeom>
        </p:spPr>
      </p:pic>
      <p:pic>
        <p:nvPicPr>
          <p:cNvPr id="57" name="Image 5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929190" y="1428736"/>
            <a:ext cx="251463" cy="274322"/>
          </a:xfrm>
          <a:prstGeom prst="rect">
            <a:avLst/>
          </a:prstGeom>
        </p:spPr>
      </p:pic>
      <p:pic>
        <p:nvPicPr>
          <p:cNvPr id="58" name="Image 5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572000" y="1428736"/>
            <a:ext cx="251463" cy="274322"/>
          </a:xfrm>
          <a:prstGeom prst="rect">
            <a:avLst/>
          </a:prstGeom>
        </p:spPr>
      </p:pic>
      <p:pic>
        <p:nvPicPr>
          <p:cNvPr id="59" name="Image 5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214810" y="1428736"/>
            <a:ext cx="251463" cy="274322"/>
          </a:xfrm>
          <a:prstGeom prst="rect">
            <a:avLst/>
          </a:prstGeom>
        </p:spPr>
      </p:pic>
      <p:sp>
        <p:nvSpPr>
          <p:cNvPr id="62" name="Égal 61"/>
          <p:cNvSpPr/>
          <p:nvPr/>
        </p:nvSpPr>
        <p:spPr>
          <a:xfrm>
            <a:off x="0" y="5715016"/>
            <a:ext cx="571486" cy="642942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>
              <a:solidFill>
                <a:schemeClr val="tx1"/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1500198" y="278605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500066" y="278605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1000132" y="278605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1500166" y="4071942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1000100" y="4071942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500034" y="4071942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69" name="Plus 68"/>
          <p:cNvSpPr/>
          <p:nvPr/>
        </p:nvSpPr>
        <p:spPr>
          <a:xfrm>
            <a:off x="0" y="3571876"/>
            <a:ext cx="428596" cy="642942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/>
          </a:p>
        </p:txBody>
      </p:sp>
      <p:sp>
        <p:nvSpPr>
          <p:cNvPr id="70" name="Rectangle 69"/>
          <p:cNvSpPr/>
          <p:nvPr/>
        </p:nvSpPr>
        <p:spPr>
          <a:xfrm>
            <a:off x="0" y="5357826"/>
            <a:ext cx="2643174" cy="2143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5 0.02083 C -0.06372 0.03727 -0.11719 0.05393 -0.13455 0.09467 C -0.15191 0.13565 -0.11424 0.20625 -0.11476 0.26713 C -0.11528 0.32801 -0.14202 0.41227 -0.13716 0.45972 C -0.1323 0.5074 -0.10591 0.53796 -0.08577 0.55231 C -0.06546 0.56666 -0.04063 0.55625 -0.01563 0.54606 " pathEditMode="relative" rAng="0" ptsTypes="aaaaaA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27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97 0.01065 C -0.03542 0.02916 -0.10764 0.04815 -0.13125 0.09444 C -0.15469 0.14074 -0.10382 0.2206 -0.10434 0.28958 C -0.10504 0.35879 -0.14132 0.4544 -0.13473 0.5081 C -0.12813 0.56203 -0.09254 0.59653 -0.06511 0.61273 C -0.03768 0.62916 -0.004 0.61736 0.02968 0.60578 " pathEditMode="relative" rAng="0" ptsTypes="aaaaaA">
                                      <p:cBhvr>
                                        <p:cTn id="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1412 C -0.02882 0.04723 -0.05747 0.08033 -0.05 0.1294 C -0.04254 0.17848 -0.00486 0.25209 0.04531 0.30926 C 0.09548 0.36644 0.20312 0.43334 0.25139 0.47269 C 0.29965 0.51204 0.32205 0.5338 0.33472 0.54561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6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412 C -0.02882 0.04723 -0.05747 0.08033 -0.05 0.1294 C -0.04254 0.17848 -0.00487 0.25209 0.04531 0.30926 C 0.09548 0.36644 0.20312 0.43334 0.25138 0.47269 C 0.29965 0.51204 0.32204 0.5338 0.33472 0.54561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6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1412 C -0.02882 0.04723 -0.05746 0.08033 -0.05 0.1294 C -0.04253 0.17848 -0.00486 0.25209 0.04532 0.30926 C 0.09549 0.36644 0.20313 0.43334 0.25139 0.47269 C 0.29966 0.51204 0.32205 0.5338 0.33473 0.54561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6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1412 C -0.02882 0.04722 -0.05747 0.08032 -0.05 0.1294 C -0.04254 0.17847 -0.00486 0.25208 0.04531 0.30926 C 0.09548 0.36644 0.20312 0.43333 0.25139 0.47269 C 0.29965 0.51204 0.32205 0.5338 0.33472 0.5456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6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412 C -0.02882 0.04722 -0.05747 0.08032 -0.05 0.1294 C -0.04254 0.17847 -0.00487 0.25208 0.04531 0.30926 C 0.09548 0.36644 0.20312 0.43333 0.25138 0.47269 C 0.29965 0.51204 0.32204 0.5338 0.33472 0.5456 " pathEditMode="relative" rAng="0" ptsTypes="aaaaA">
                                      <p:cBhvr>
                                        <p:cTn id="4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6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1412 C -0.02882 0.04722 -0.05746 0.08032 -0.05 0.1294 C -0.04253 0.17847 -0.00486 0.25208 0.04532 0.30926 C 0.09549 0.36644 0.20313 0.43333 0.25139 0.47269 C 0.29966 0.51204 0.32205 0.5338 0.33473 0.5456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6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1412 C -0.02882 0.04722 -0.05747 0.08032 -0.05 0.1294 C -0.04254 0.17847 -0.00486 0.25208 0.04531 0.30926 C 0.09548 0.36644 0.20312 0.43333 0.25139 0.47269 C 0.29965 0.51204 0.32205 0.5338 0.33472 0.5456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6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412 C -0.02882 0.04722 -0.05747 0.08032 -0.05 0.1294 C -0.04254 0.17847 -0.00487 0.25208 0.04531 0.30926 C 0.09548 0.36644 0.20312 0.43333 0.25138 0.47269 C 0.29965 0.51204 0.32204 0.5338 0.33472 0.545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6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1412 C -0.02882 0.04722 -0.05746 0.08032 -0.05 0.1294 C -0.04253 0.17847 -0.00486 0.25208 0.04532 0.30926 C 0.09549 0.36644 0.20313 0.43333 0.25139 0.47269 C 0.29966 0.51204 0.32205 0.5338 0.33473 0.5456 " pathEditMode="relative" rAng="0" ptsTypes="aaaaA">
                                      <p:cBhvr>
                                        <p:cTn id="5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5" grpId="0" animBg="1"/>
      <p:bldP spid="34" grpId="0" animBg="1"/>
      <p:bldP spid="63" grpId="0" animBg="1"/>
      <p:bldP spid="66" grpId="0" animBg="1"/>
      <p:bldP spid="6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7358082" y="2643182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pic>
        <p:nvPicPr>
          <p:cNvPr id="6" name="Image 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5920748" y="142852"/>
            <a:ext cx="1508771" cy="2377457"/>
          </a:xfrm>
          <a:prstGeom prst="rect">
            <a:avLst/>
          </a:prstGeom>
        </p:spPr>
      </p:pic>
      <p:pic>
        <p:nvPicPr>
          <p:cNvPr id="7" name="Image 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929586" y="168570"/>
            <a:ext cx="137162" cy="2331736"/>
          </a:xfrm>
          <a:prstGeom prst="rect">
            <a:avLst/>
          </a:prstGeom>
        </p:spPr>
      </p:pic>
      <p:pic>
        <p:nvPicPr>
          <p:cNvPr id="8" name="Image 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821131" y="5929330"/>
            <a:ext cx="251463" cy="274322"/>
          </a:xfrm>
          <a:prstGeom prst="rect">
            <a:avLst/>
          </a:prstGeom>
        </p:spPr>
      </p:pic>
      <p:pic>
        <p:nvPicPr>
          <p:cNvPr id="9" name="Image 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572528" y="1714488"/>
            <a:ext cx="251463" cy="274322"/>
          </a:xfrm>
          <a:prstGeom prst="rect">
            <a:avLst/>
          </a:prstGeom>
        </p:spPr>
      </p:pic>
      <p:pic>
        <p:nvPicPr>
          <p:cNvPr id="10" name="Image 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500958" y="142852"/>
            <a:ext cx="137162" cy="233173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357950" y="2643182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4" name="Plus 13"/>
          <p:cNvSpPr/>
          <p:nvPr/>
        </p:nvSpPr>
        <p:spPr>
          <a:xfrm>
            <a:off x="5357818" y="3000372"/>
            <a:ext cx="571504" cy="714380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/>
          </a:p>
        </p:txBody>
      </p:sp>
      <p:pic>
        <p:nvPicPr>
          <p:cNvPr id="16" name="Image 1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929058" y="214290"/>
            <a:ext cx="137162" cy="2331736"/>
          </a:xfrm>
          <a:prstGeom prst="rect">
            <a:avLst/>
          </a:prstGeom>
        </p:spPr>
      </p:pic>
      <p:pic>
        <p:nvPicPr>
          <p:cNvPr id="17" name="Image 1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714744" y="214290"/>
            <a:ext cx="137162" cy="2331736"/>
          </a:xfrm>
          <a:prstGeom prst="rect">
            <a:avLst/>
          </a:prstGeom>
        </p:spPr>
      </p:pic>
      <p:pic>
        <p:nvPicPr>
          <p:cNvPr id="18" name="Image 1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500430" y="214290"/>
            <a:ext cx="137162" cy="2331736"/>
          </a:xfrm>
          <a:prstGeom prst="rect">
            <a:avLst/>
          </a:prstGeom>
        </p:spPr>
      </p:pic>
      <p:pic>
        <p:nvPicPr>
          <p:cNvPr id="19" name="Image 1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286116" y="214290"/>
            <a:ext cx="137162" cy="2331736"/>
          </a:xfrm>
          <a:prstGeom prst="rect">
            <a:avLst/>
          </a:prstGeom>
        </p:spPr>
      </p:pic>
      <p:pic>
        <p:nvPicPr>
          <p:cNvPr id="21" name="Image 2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071802" y="214290"/>
            <a:ext cx="137162" cy="2331736"/>
          </a:xfrm>
          <a:prstGeom prst="rect">
            <a:avLst/>
          </a:prstGeom>
        </p:spPr>
      </p:pic>
      <p:pic>
        <p:nvPicPr>
          <p:cNvPr id="22" name="Image 2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2857488" y="214290"/>
            <a:ext cx="137162" cy="2331736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2643174" y="214290"/>
            <a:ext cx="137162" cy="2331736"/>
          </a:xfrm>
          <a:prstGeom prst="rect">
            <a:avLst/>
          </a:prstGeom>
        </p:spPr>
      </p:pic>
      <p:pic>
        <p:nvPicPr>
          <p:cNvPr id="24" name="Image 23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2428860" y="214290"/>
            <a:ext cx="137162" cy="2331736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4572000" y="2714620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071934" y="2714620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</a:p>
        </p:txBody>
      </p:sp>
      <p:sp>
        <p:nvSpPr>
          <p:cNvPr id="34" name="Rectangle à coins arrondis 33"/>
          <p:cNvSpPr/>
          <p:nvPr/>
        </p:nvSpPr>
        <p:spPr>
          <a:xfrm>
            <a:off x="7143768" y="4643446"/>
            <a:ext cx="1571636" cy="18574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6858016" y="2643182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pic>
        <p:nvPicPr>
          <p:cNvPr id="35" name="Image 34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715272" y="168570"/>
            <a:ext cx="137162" cy="2331736"/>
          </a:xfrm>
          <a:prstGeom prst="rect">
            <a:avLst/>
          </a:prstGeom>
        </p:spPr>
      </p:pic>
      <p:pic>
        <p:nvPicPr>
          <p:cNvPr id="37" name="Image 3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500034" y="214290"/>
            <a:ext cx="1508771" cy="2377457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3571868" y="2714620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pic>
        <p:nvPicPr>
          <p:cNvPr id="39" name="Image 3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929190" y="2214554"/>
            <a:ext cx="251463" cy="274322"/>
          </a:xfrm>
          <a:prstGeom prst="rect">
            <a:avLst/>
          </a:prstGeom>
        </p:spPr>
      </p:pic>
      <p:pic>
        <p:nvPicPr>
          <p:cNvPr id="40" name="Image 3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572000" y="2214554"/>
            <a:ext cx="251463" cy="274322"/>
          </a:xfrm>
          <a:prstGeom prst="rect">
            <a:avLst/>
          </a:prstGeom>
        </p:spPr>
      </p:pic>
      <p:pic>
        <p:nvPicPr>
          <p:cNvPr id="41" name="Image 4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214810" y="2214554"/>
            <a:ext cx="251463" cy="274322"/>
          </a:xfrm>
          <a:prstGeom prst="rect">
            <a:avLst/>
          </a:prstGeom>
        </p:spPr>
      </p:pic>
      <p:pic>
        <p:nvPicPr>
          <p:cNvPr id="42" name="Image 4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929190" y="1857364"/>
            <a:ext cx="251463" cy="274322"/>
          </a:xfrm>
          <a:prstGeom prst="rect">
            <a:avLst/>
          </a:prstGeom>
        </p:spPr>
      </p:pic>
      <p:pic>
        <p:nvPicPr>
          <p:cNvPr id="43" name="Image 4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572000" y="1857364"/>
            <a:ext cx="251463" cy="274322"/>
          </a:xfrm>
          <a:prstGeom prst="rect">
            <a:avLst/>
          </a:prstGeom>
        </p:spPr>
      </p:pic>
      <p:pic>
        <p:nvPicPr>
          <p:cNvPr id="44" name="Image 43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214810" y="1857364"/>
            <a:ext cx="251463" cy="274322"/>
          </a:xfrm>
          <a:prstGeom prst="rect">
            <a:avLst/>
          </a:prstGeom>
        </p:spPr>
      </p:pic>
      <p:pic>
        <p:nvPicPr>
          <p:cNvPr id="45" name="Image 44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929190" y="1428736"/>
            <a:ext cx="251463" cy="274322"/>
          </a:xfrm>
          <a:prstGeom prst="rect">
            <a:avLst/>
          </a:prstGeom>
        </p:spPr>
      </p:pic>
      <p:pic>
        <p:nvPicPr>
          <p:cNvPr id="46" name="Image 4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572000" y="1428736"/>
            <a:ext cx="251463" cy="274322"/>
          </a:xfrm>
          <a:prstGeom prst="rect">
            <a:avLst/>
          </a:prstGeom>
        </p:spPr>
      </p:pic>
      <p:pic>
        <p:nvPicPr>
          <p:cNvPr id="47" name="Image 4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214810" y="1428736"/>
            <a:ext cx="251463" cy="274322"/>
          </a:xfrm>
          <a:prstGeom prst="rect">
            <a:avLst/>
          </a:prstGeom>
        </p:spPr>
      </p:pic>
      <p:sp>
        <p:nvSpPr>
          <p:cNvPr id="48" name="Double flèche horizontale 47"/>
          <p:cNvSpPr/>
          <p:nvPr/>
        </p:nvSpPr>
        <p:spPr>
          <a:xfrm>
            <a:off x="2571736" y="3929066"/>
            <a:ext cx="6357982" cy="357190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pic>
        <p:nvPicPr>
          <p:cNvPr id="49" name="Image 4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358214" y="5929330"/>
            <a:ext cx="251463" cy="274322"/>
          </a:xfrm>
          <a:prstGeom prst="rect">
            <a:avLst/>
          </a:prstGeom>
        </p:spPr>
      </p:pic>
      <p:pic>
        <p:nvPicPr>
          <p:cNvPr id="50" name="Image 4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572528" y="1714488"/>
            <a:ext cx="251463" cy="274322"/>
          </a:xfrm>
          <a:prstGeom prst="rect">
            <a:avLst/>
          </a:prstGeom>
        </p:spPr>
      </p:pic>
      <p:pic>
        <p:nvPicPr>
          <p:cNvPr id="51" name="Image 5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001024" y="5929330"/>
            <a:ext cx="251463" cy="274322"/>
          </a:xfrm>
          <a:prstGeom prst="rect">
            <a:avLst/>
          </a:prstGeom>
        </p:spPr>
      </p:pic>
      <p:pic>
        <p:nvPicPr>
          <p:cNvPr id="52" name="Image 5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7643834" y="5929330"/>
            <a:ext cx="251463" cy="274322"/>
          </a:xfrm>
          <a:prstGeom prst="rect">
            <a:avLst/>
          </a:prstGeom>
        </p:spPr>
      </p:pic>
      <p:pic>
        <p:nvPicPr>
          <p:cNvPr id="53" name="Image 5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7286644" y="5929330"/>
            <a:ext cx="251463" cy="274322"/>
          </a:xfrm>
          <a:prstGeom prst="rect">
            <a:avLst/>
          </a:prstGeom>
        </p:spPr>
      </p:pic>
      <p:pic>
        <p:nvPicPr>
          <p:cNvPr id="54" name="Image 53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001024" y="5572140"/>
            <a:ext cx="251463" cy="274322"/>
          </a:xfrm>
          <a:prstGeom prst="rect">
            <a:avLst/>
          </a:prstGeom>
        </p:spPr>
      </p:pic>
      <p:pic>
        <p:nvPicPr>
          <p:cNvPr id="55" name="Image 54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7643834" y="5572140"/>
            <a:ext cx="251463" cy="274322"/>
          </a:xfrm>
          <a:prstGeom prst="rect">
            <a:avLst/>
          </a:prstGeom>
        </p:spPr>
      </p:pic>
      <p:pic>
        <p:nvPicPr>
          <p:cNvPr id="56" name="Image 5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7286644" y="5572140"/>
            <a:ext cx="251463" cy="274322"/>
          </a:xfrm>
          <a:prstGeom prst="rect">
            <a:avLst/>
          </a:prstGeom>
        </p:spPr>
      </p:pic>
      <p:pic>
        <p:nvPicPr>
          <p:cNvPr id="57" name="Image 5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001024" y="5143512"/>
            <a:ext cx="251463" cy="274322"/>
          </a:xfrm>
          <a:prstGeom prst="rect">
            <a:avLst/>
          </a:prstGeom>
        </p:spPr>
      </p:pic>
      <p:pic>
        <p:nvPicPr>
          <p:cNvPr id="58" name="Image 5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7643834" y="5143512"/>
            <a:ext cx="251463" cy="274322"/>
          </a:xfrm>
          <a:prstGeom prst="rect">
            <a:avLst/>
          </a:prstGeom>
        </p:spPr>
      </p:pic>
      <p:pic>
        <p:nvPicPr>
          <p:cNvPr id="59" name="Image 5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7286644" y="5143512"/>
            <a:ext cx="251463" cy="274322"/>
          </a:xfrm>
          <a:prstGeom prst="rect">
            <a:avLst/>
          </a:prstGeom>
        </p:spPr>
      </p:pic>
      <p:sp>
        <p:nvSpPr>
          <p:cNvPr id="61" name="Égal 60"/>
          <p:cNvSpPr/>
          <p:nvPr/>
        </p:nvSpPr>
        <p:spPr>
          <a:xfrm>
            <a:off x="0" y="5715016"/>
            <a:ext cx="571486" cy="642942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>
              <a:solidFill>
                <a:schemeClr val="tx1"/>
              </a:solidFill>
            </a:endParaRPr>
          </a:p>
        </p:txBody>
      </p:sp>
      <p:pic>
        <p:nvPicPr>
          <p:cNvPr id="62" name="Image 6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643834" y="4286256"/>
            <a:ext cx="137162" cy="2331736"/>
          </a:xfrm>
          <a:prstGeom prst="rect">
            <a:avLst/>
          </a:prstGeom>
        </p:spPr>
      </p:pic>
      <p:sp>
        <p:nvSpPr>
          <p:cNvPr id="63" name="ZoneTexte 62"/>
          <p:cNvSpPr txBox="1"/>
          <p:nvPr/>
        </p:nvSpPr>
        <p:spPr>
          <a:xfrm>
            <a:off x="1500198" y="278605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500066" y="278605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1000132" y="278605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1500166" y="4071942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1000100" y="4071942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500034" y="4071942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69" name="Plus 68"/>
          <p:cNvSpPr/>
          <p:nvPr/>
        </p:nvSpPr>
        <p:spPr>
          <a:xfrm>
            <a:off x="0" y="3571876"/>
            <a:ext cx="428596" cy="642942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/>
          </a:p>
        </p:txBody>
      </p:sp>
      <p:sp>
        <p:nvSpPr>
          <p:cNvPr id="71" name="Rectangle 70"/>
          <p:cNvSpPr/>
          <p:nvPr/>
        </p:nvSpPr>
        <p:spPr>
          <a:xfrm>
            <a:off x="0" y="5357826"/>
            <a:ext cx="2643174" cy="2143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1500166" y="564357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1000132" y="5572140"/>
            <a:ext cx="500034" cy="12858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pic>
        <p:nvPicPr>
          <p:cNvPr id="76" name="Image 7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929586" y="240008"/>
            <a:ext cx="137162" cy="2331736"/>
          </a:xfrm>
          <a:prstGeom prst="rect">
            <a:avLst/>
          </a:prstGeom>
        </p:spPr>
      </p:pic>
      <p:pic>
        <p:nvPicPr>
          <p:cNvPr id="77" name="Image 7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500958" y="214290"/>
            <a:ext cx="137162" cy="2331736"/>
          </a:xfrm>
          <a:prstGeom prst="rect">
            <a:avLst/>
          </a:prstGeom>
        </p:spPr>
      </p:pic>
      <p:pic>
        <p:nvPicPr>
          <p:cNvPr id="78" name="Image 7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715272" y="240008"/>
            <a:ext cx="137162" cy="2331736"/>
          </a:xfrm>
          <a:prstGeom prst="rect">
            <a:avLst/>
          </a:prstGeom>
        </p:spPr>
      </p:pic>
      <p:pic>
        <p:nvPicPr>
          <p:cNvPr id="79" name="Image 7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929058" y="285728"/>
            <a:ext cx="137162" cy="2331736"/>
          </a:xfrm>
          <a:prstGeom prst="rect">
            <a:avLst/>
          </a:prstGeom>
        </p:spPr>
      </p:pic>
      <p:pic>
        <p:nvPicPr>
          <p:cNvPr id="80" name="Image 7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714744" y="285728"/>
            <a:ext cx="137162" cy="2331736"/>
          </a:xfrm>
          <a:prstGeom prst="rect">
            <a:avLst/>
          </a:prstGeom>
        </p:spPr>
      </p:pic>
      <p:pic>
        <p:nvPicPr>
          <p:cNvPr id="81" name="Image 8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500430" y="285728"/>
            <a:ext cx="137162" cy="2331736"/>
          </a:xfrm>
          <a:prstGeom prst="rect">
            <a:avLst/>
          </a:prstGeom>
        </p:spPr>
      </p:pic>
      <p:pic>
        <p:nvPicPr>
          <p:cNvPr id="82" name="Image 8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286116" y="285728"/>
            <a:ext cx="137162" cy="2331736"/>
          </a:xfrm>
          <a:prstGeom prst="rect">
            <a:avLst/>
          </a:prstGeom>
        </p:spPr>
      </p:pic>
      <p:pic>
        <p:nvPicPr>
          <p:cNvPr id="83" name="Image 8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071802" y="285728"/>
            <a:ext cx="137162" cy="2331736"/>
          </a:xfrm>
          <a:prstGeom prst="rect">
            <a:avLst/>
          </a:prstGeom>
        </p:spPr>
      </p:pic>
      <p:pic>
        <p:nvPicPr>
          <p:cNvPr id="84" name="Image 83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2857488" y="285728"/>
            <a:ext cx="137162" cy="2331736"/>
          </a:xfrm>
          <a:prstGeom prst="rect">
            <a:avLst/>
          </a:prstGeom>
        </p:spPr>
      </p:pic>
      <p:pic>
        <p:nvPicPr>
          <p:cNvPr id="85" name="Image 84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2643174" y="285728"/>
            <a:ext cx="137162" cy="2331736"/>
          </a:xfrm>
          <a:prstGeom prst="rect">
            <a:avLst/>
          </a:prstGeom>
        </p:spPr>
      </p:pic>
      <p:pic>
        <p:nvPicPr>
          <p:cNvPr id="86" name="Image 8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2428860" y="285728"/>
            <a:ext cx="137162" cy="2331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8" dur="250" autoRev="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9" dur="250" autoRev="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50" autoRev="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023 C -0.02587 -0.07315 -0.05156 -0.1456 -0.05677 -0.22894 C -0.0618 -0.31227 -0.04687 -0.40648 -0.03142 -0.50069 " pathEditMode="relative" rAng="0" ptsTypes="aaA">
                                      <p:cBhvr>
                                        <p:cTn id="7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-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C -0.04583 0.00463 -0.09166 0.00926 -0.12725 0.0706 C -0.16284 0.13171 -0.2243 0.28079 -0.21371 0.36713 C -0.20312 0.45347 -0.1335 0.5213 -0.06371 0.58912 " pathEditMode="relative" rAng="0" ptsTypes="aaaA">
                                      <p:cBhvr>
                                        <p:cTn id="8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29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C -0.04584 0.00463 -0.09167 0.00926 -0.12726 0.0706 C -0.16285 0.13171 -0.22431 0.28078 -0.21372 0.36713 C -0.20313 0.45347 -0.13351 0.52129 -0.06372 0.58912 " pathEditMode="relative" rAng="0" ptsTypes="aaaA">
                                      <p:cBhvr>
                                        <p:cTn id="9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294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C -0.04584 0.00463 -0.09167 0.00926 -0.12726 0.0706 C -0.16285 0.13171 -0.22431 0.28079 -0.21372 0.36713 C -0.20313 0.45347 -0.13351 0.5213 -0.06372 0.58912 " pathEditMode="relative" rAng="0" ptsTypes="aaaA">
                                      <p:cBhvr>
                                        <p:cTn id="9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C 0.0533 0.10834 0.1066 0.2169 0.15521 0.31227 C 0.20365 0.40764 0.2474 0.48959 0.29115 0.57199 " pathEditMode="relative" rAng="0" ptsTypes="aaA">
                                      <p:cBhvr>
                                        <p:cTn id="10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28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C 0.05329 0.10834 0.10659 0.2169 0.1552 0.31227 C 0.20364 0.40764 0.24739 0.48959 0.29114 0.57199 " pathEditMode="relative" rAng="0" ptsTypes="aaA">
                                      <p:cBhvr>
                                        <p:cTn id="10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286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C 0.0533 0.10834 0.1066 0.2169 0.15521 0.31227 C 0.20364 0.40764 0.24739 0.48959 0.29114 0.57199 " pathEditMode="relative" rAng="0" ptsTypes="aaA">
                                      <p:cBhvr>
                                        <p:cTn id="11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28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C 0.0533 0.10834 0.1066 0.2169 0.15521 0.31227 C 0.20365 0.40764 0.2474 0.48959 0.29115 0.57199 " pathEditMode="relative" rAng="0" ptsTypes="aaA">
                                      <p:cBhvr>
                                        <p:cTn id="11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28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C 0.0533 0.10834 0.1066 0.2169 0.15521 0.31227 C 0.20365 0.40764 0.2474 0.48959 0.29115 0.57199 " pathEditMode="relative" rAng="0" ptsTypes="aaA">
                                      <p:cBhvr>
                                        <p:cTn id="11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28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C 0.05329 0.10834 0.10659 0.2169 0.1552 0.31227 C 0.20364 0.40764 0.24739 0.48959 0.29114 0.57199 " pathEditMode="relative" rAng="0" ptsTypes="aaA">
                                      <p:cBhvr>
                                        <p:cTn id="11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28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C 0.0533 0.10834 0.1066 0.2169 0.15521 0.31227 C 0.20364 0.40764 0.24739 0.48959 0.29114 0.57199 " pathEditMode="relative" rAng="0" ptsTypes="aaA">
                                      <p:cBhvr>
                                        <p:cTn id="11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28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C 0.0533 0.10834 0.1066 0.2169 0.15521 0.31227 C 0.20365 0.40764 0.2474 0.48959 0.29115 0.57199 " pathEditMode="relative" rAng="0" ptsTypes="aaA">
                                      <p:cBhvr>
                                        <p:cTn id="12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 animBg="1"/>
      <p:bldP spid="34" grpId="0" animBg="1"/>
      <p:bldP spid="36" grpId="0" animBg="1"/>
      <p:bldP spid="63" grpId="0" animBg="1"/>
      <p:bldP spid="66" grpId="0" animBg="1"/>
      <p:bldP spid="72" grpId="0" animBg="1"/>
      <p:bldP spid="75" grpId="0"/>
      <p:bldP spid="75" grpId="2"/>
      <p:bldP spid="75" grpId="3"/>
      <p:bldP spid="75" grpId="4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7358082" y="2643182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pic>
        <p:nvPicPr>
          <p:cNvPr id="6" name="Image 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5920748" y="142852"/>
            <a:ext cx="1508771" cy="2377457"/>
          </a:xfrm>
          <a:prstGeom prst="rect">
            <a:avLst/>
          </a:prstGeom>
        </p:spPr>
      </p:pic>
      <p:pic>
        <p:nvPicPr>
          <p:cNvPr id="7" name="Image 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929586" y="168570"/>
            <a:ext cx="137162" cy="2331736"/>
          </a:xfrm>
          <a:prstGeom prst="rect">
            <a:avLst/>
          </a:prstGeom>
        </p:spPr>
      </p:pic>
      <p:pic>
        <p:nvPicPr>
          <p:cNvPr id="8" name="Image 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821131" y="5929330"/>
            <a:ext cx="251463" cy="274322"/>
          </a:xfrm>
          <a:prstGeom prst="rect">
            <a:avLst/>
          </a:prstGeom>
        </p:spPr>
      </p:pic>
      <p:pic>
        <p:nvPicPr>
          <p:cNvPr id="9" name="Image 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572528" y="1714488"/>
            <a:ext cx="251463" cy="274322"/>
          </a:xfrm>
          <a:prstGeom prst="rect">
            <a:avLst/>
          </a:prstGeom>
        </p:spPr>
      </p:pic>
      <p:pic>
        <p:nvPicPr>
          <p:cNvPr id="10" name="Image 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500958" y="142852"/>
            <a:ext cx="137162" cy="233173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357950" y="2643182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4" name="Plus 13"/>
          <p:cNvSpPr/>
          <p:nvPr/>
        </p:nvSpPr>
        <p:spPr>
          <a:xfrm>
            <a:off x="5357818" y="3000372"/>
            <a:ext cx="571504" cy="714380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/>
          </a:p>
        </p:txBody>
      </p:sp>
      <p:pic>
        <p:nvPicPr>
          <p:cNvPr id="16" name="Image 1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929058" y="214290"/>
            <a:ext cx="137162" cy="2331736"/>
          </a:xfrm>
          <a:prstGeom prst="rect">
            <a:avLst/>
          </a:prstGeom>
        </p:spPr>
      </p:pic>
      <p:pic>
        <p:nvPicPr>
          <p:cNvPr id="17" name="Image 1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714744" y="214290"/>
            <a:ext cx="137162" cy="2331736"/>
          </a:xfrm>
          <a:prstGeom prst="rect">
            <a:avLst/>
          </a:prstGeom>
        </p:spPr>
      </p:pic>
      <p:pic>
        <p:nvPicPr>
          <p:cNvPr id="18" name="Image 1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500430" y="214290"/>
            <a:ext cx="137162" cy="2331736"/>
          </a:xfrm>
          <a:prstGeom prst="rect">
            <a:avLst/>
          </a:prstGeom>
        </p:spPr>
      </p:pic>
      <p:pic>
        <p:nvPicPr>
          <p:cNvPr id="19" name="Image 1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286116" y="214290"/>
            <a:ext cx="137162" cy="2331736"/>
          </a:xfrm>
          <a:prstGeom prst="rect">
            <a:avLst/>
          </a:prstGeom>
        </p:spPr>
      </p:pic>
      <p:pic>
        <p:nvPicPr>
          <p:cNvPr id="21" name="Image 2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071802" y="214290"/>
            <a:ext cx="137162" cy="2331736"/>
          </a:xfrm>
          <a:prstGeom prst="rect">
            <a:avLst/>
          </a:prstGeom>
        </p:spPr>
      </p:pic>
      <p:pic>
        <p:nvPicPr>
          <p:cNvPr id="22" name="Image 2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2857488" y="214290"/>
            <a:ext cx="137162" cy="2331736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2643174" y="214290"/>
            <a:ext cx="137162" cy="2331736"/>
          </a:xfrm>
          <a:prstGeom prst="rect">
            <a:avLst/>
          </a:prstGeom>
        </p:spPr>
      </p:pic>
      <p:pic>
        <p:nvPicPr>
          <p:cNvPr id="24" name="Image 23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2428860" y="214290"/>
            <a:ext cx="137162" cy="2331736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4572000" y="2714620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071934" y="2714620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858016" y="2643182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pic>
        <p:nvPicPr>
          <p:cNvPr id="35" name="Image 34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715272" y="168570"/>
            <a:ext cx="137162" cy="2331736"/>
          </a:xfrm>
          <a:prstGeom prst="rect">
            <a:avLst/>
          </a:prstGeom>
        </p:spPr>
      </p:pic>
      <p:pic>
        <p:nvPicPr>
          <p:cNvPr id="37" name="Image 3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500034" y="214290"/>
            <a:ext cx="1508771" cy="2377457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3571868" y="2714620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pic>
        <p:nvPicPr>
          <p:cNvPr id="39" name="Image 3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929190" y="2214554"/>
            <a:ext cx="251463" cy="274322"/>
          </a:xfrm>
          <a:prstGeom prst="rect">
            <a:avLst/>
          </a:prstGeom>
        </p:spPr>
      </p:pic>
      <p:pic>
        <p:nvPicPr>
          <p:cNvPr id="40" name="Image 3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572000" y="2214554"/>
            <a:ext cx="251463" cy="274322"/>
          </a:xfrm>
          <a:prstGeom prst="rect">
            <a:avLst/>
          </a:prstGeom>
        </p:spPr>
      </p:pic>
      <p:pic>
        <p:nvPicPr>
          <p:cNvPr id="41" name="Image 4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214810" y="2214554"/>
            <a:ext cx="251463" cy="274322"/>
          </a:xfrm>
          <a:prstGeom prst="rect">
            <a:avLst/>
          </a:prstGeom>
        </p:spPr>
      </p:pic>
      <p:pic>
        <p:nvPicPr>
          <p:cNvPr id="42" name="Image 4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929190" y="1857364"/>
            <a:ext cx="251463" cy="274322"/>
          </a:xfrm>
          <a:prstGeom prst="rect">
            <a:avLst/>
          </a:prstGeom>
        </p:spPr>
      </p:pic>
      <p:pic>
        <p:nvPicPr>
          <p:cNvPr id="43" name="Image 4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572000" y="1857364"/>
            <a:ext cx="251463" cy="274322"/>
          </a:xfrm>
          <a:prstGeom prst="rect">
            <a:avLst/>
          </a:prstGeom>
        </p:spPr>
      </p:pic>
      <p:pic>
        <p:nvPicPr>
          <p:cNvPr id="44" name="Image 43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214810" y="1857364"/>
            <a:ext cx="251463" cy="274322"/>
          </a:xfrm>
          <a:prstGeom prst="rect">
            <a:avLst/>
          </a:prstGeom>
        </p:spPr>
      </p:pic>
      <p:pic>
        <p:nvPicPr>
          <p:cNvPr id="45" name="Image 44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929190" y="1428736"/>
            <a:ext cx="251463" cy="274322"/>
          </a:xfrm>
          <a:prstGeom prst="rect">
            <a:avLst/>
          </a:prstGeom>
        </p:spPr>
      </p:pic>
      <p:pic>
        <p:nvPicPr>
          <p:cNvPr id="46" name="Image 4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572000" y="1428736"/>
            <a:ext cx="251463" cy="274322"/>
          </a:xfrm>
          <a:prstGeom prst="rect">
            <a:avLst/>
          </a:prstGeom>
        </p:spPr>
      </p:pic>
      <p:pic>
        <p:nvPicPr>
          <p:cNvPr id="47" name="Image 4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214810" y="1428736"/>
            <a:ext cx="251463" cy="274322"/>
          </a:xfrm>
          <a:prstGeom prst="rect">
            <a:avLst/>
          </a:prstGeom>
        </p:spPr>
      </p:pic>
      <p:sp>
        <p:nvSpPr>
          <p:cNvPr id="48" name="Double flèche horizontale 47"/>
          <p:cNvSpPr/>
          <p:nvPr/>
        </p:nvSpPr>
        <p:spPr>
          <a:xfrm>
            <a:off x="2571736" y="3929066"/>
            <a:ext cx="6357982" cy="357190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pic>
        <p:nvPicPr>
          <p:cNvPr id="50" name="Image 4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572528" y="1714488"/>
            <a:ext cx="251463" cy="274322"/>
          </a:xfrm>
          <a:prstGeom prst="rect">
            <a:avLst/>
          </a:prstGeom>
        </p:spPr>
      </p:pic>
      <p:sp>
        <p:nvSpPr>
          <p:cNvPr id="61" name="Égal 60"/>
          <p:cNvSpPr/>
          <p:nvPr/>
        </p:nvSpPr>
        <p:spPr>
          <a:xfrm>
            <a:off x="0" y="5715016"/>
            <a:ext cx="571486" cy="642942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>
              <a:solidFill>
                <a:schemeClr val="tx1"/>
              </a:solidFill>
            </a:endParaRPr>
          </a:p>
        </p:txBody>
      </p:sp>
      <p:pic>
        <p:nvPicPr>
          <p:cNvPr id="62" name="Image 6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643834" y="4286256"/>
            <a:ext cx="137162" cy="2331736"/>
          </a:xfrm>
          <a:prstGeom prst="rect">
            <a:avLst/>
          </a:prstGeom>
        </p:spPr>
      </p:pic>
      <p:sp>
        <p:nvSpPr>
          <p:cNvPr id="63" name="ZoneTexte 62"/>
          <p:cNvSpPr txBox="1"/>
          <p:nvPr/>
        </p:nvSpPr>
        <p:spPr>
          <a:xfrm>
            <a:off x="1500198" y="278605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500066" y="278605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1000132" y="278605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1500166" y="4071942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1000100" y="4071942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500034" y="4071942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69" name="Plus 68"/>
          <p:cNvSpPr/>
          <p:nvPr/>
        </p:nvSpPr>
        <p:spPr>
          <a:xfrm>
            <a:off x="0" y="3571876"/>
            <a:ext cx="428596" cy="642942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/>
          </a:p>
        </p:txBody>
      </p:sp>
      <p:sp>
        <p:nvSpPr>
          <p:cNvPr id="71" name="Rectangle 70"/>
          <p:cNvSpPr/>
          <p:nvPr/>
        </p:nvSpPr>
        <p:spPr>
          <a:xfrm>
            <a:off x="0" y="5357826"/>
            <a:ext cx="2643174" cy="2143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1500166" y="564357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785786" y="2357430"/>
            <a:ext cx="357158" cy="6429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pic>
        <p:nvPicPr>
          <p:cNvPr id="76" name="Image 7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358082" y="4286256"/>
            <a:ext cx="137162" cy="2331736"/>
          </a:xfrm>
          <a:prstGeom prst="rect">
            <a:avLst/>
          </a:prstGeom>
        </p:spPr>
      </p:pic>
      <p:pic>
        <p:nvPicPr>
          <p:cNvPr id="77" name="Image 7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6929454" y="4260538"/>
            <a:ext cx="137162" cy="2331736"/>
          </a:xfrm>
          <a:prstGeom prst="rect">
            <a:avLst/>
          </a:prstGeom>
        </p:spPr>
      </p:pic>
      <p:pic>
        <p:nvPicPr>
          <p:cNvPr id="78" name="Image 7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143768" y="4286256"/>
            <a:ext cx="137162" cy="2331736"/>
          </a:xfrm>
          <a:prstGeom prst="rect">
            <a:avLst/>
          </a:prstGeom>
        </p:spPr>
      </p:pic>
      <p:pic>
        <p:nvPicPr>
          <p:cNvPr id="79" name="Image 7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6643702" y="4286256"/>
            <a:ext cx="137162" cy="2331736"/>
          </a:xfrm>
          <a:prstGeom prst="rect">
            <a:avLst/>
          </a:prstGeom>
        </p:spPr>
      </p:pic>
      <p:pic>
        <p:nvPicPr>
          <p:cNvPr id="80" name="Image 7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6429388" y="4286256"/>
            <a:ext cx="137162" cy="2331736"/>
          </a:xfrm>
          <a:prstGeom prst="rect">
            <a:avLst/>
          </a:prstGeom>
        </p:spPr>
      </p:pic>
      <p:pic>
        <p:nvPicPr>
          <p:cNvPr id="81" name="Image 8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6215074" y="4286256"/>
            <a:ext cx="137162" cy="2331736"/>
          </a:xfrm>
          <a:prstGeom prst="rect">
            <a:avLst/>
          </a:prstGeom>
        </p:spPr>
      </p:pic>
      <p:pic>
        <p:nvPicPr>
          <p:cNvPr id="82" name="Image 8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6000760" y="4286256"/>
            <a:ext cx="137162" cy="2331736"/>
          </a:xfrm>
          <a:prstGeom prst="rect">
            <a:avLst/>
          </a:prstGeom>
        </p:spPr>
      </p:pic>
      <p:pic>
        <p:nvPicPr>
          <p:cNvPr id="83" name="Image 8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5786446" y="4286256"/>
            <a:ext cx="137162" cy="2331736"/>
          </a:xfrm>
          <a:prstGeom prst="rect">
            <a:avLst/>
          </a:prstGeom>
        </p:spPr>
      </p:pic>
      <p:pic>
        <p:nvPicPr>
          <p:cNvPr id="84" name="Image 83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5572132" y="4286256"/>
            <a:ext cx="137162" cy="2331736"/>
          </a:xfrm>
          <a:prstGeom prst="rect">
            <a:avLst/>
          </a:prstGeom>
        </p:spPr>
      </p:pic>
      <p:pic>
        <p:nvPicPr>
          <p:cNvPr id="85" name="Image 84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5357818" y="4286256"/>
            <a:ext cx="137162" cy="2331736"/>
          </a:xfrm>
          <a:prstGeom prst="rect">
            <a:avLst/>
          </a:prstGeom>
        </p:spPr>
      </p:pic>
      <p:pic>
        <p:nvPicPr>
          <p:cNvPr id="86" name="Image 8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5143504" y="4286256"/>
            <a:ext cx="137162" cy="2331736"/>
          </a:xfrm>
          <a:prstGeom prst="rect">
            <a:avLst/>
          </a:prstGeom>
        </p:spPr>
      </p:pic>
      <p:sp>
        <p:nvSpPr>
          <p:cNvPr id="70" name="Rectangle à coins arrondis 69"/>
          <p:cNvSpPr/>
          <p:nvPr/>
        </p:nvSpPr>
        <p:spPr>
          <a:xfrm>
            <a:off x="6858016" y="4000504"/>
            <a:ext cx="714380" cy="2714644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3" name="Rectangle à coins arrondis 72"/>
          <p:cNvSpPr/>
          <p:nvPr/>
        </p:nvSpPr>
        <p:spPr>
          <a:xfrm>
            <a:off x="4786314" y="4000504"/>
            <a:ext cx="2071702" cy="2714644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57150">
                <a:solidFill>
                  <a:srgbClr val="00B0F0"/>
                </a:solidFill>
              </a:ln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1000132" y="564357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500034" y="5500702"/>
            <a:ext cx="500034" cy="12858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1000100" y="564357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92" name="Rectangle à coins arrondis 91"/>
          <p:cNvSpPr/>
          <p:nvPr/>
        </p:nvSpPr>
        <p:spPr>
          <a:xfrm>
            <a:off x="4714876" y="4143356"/>
            <a:ext cx="2857520" cy="2714644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w="57150">
                <a:solidFill>
                  <a:srgbClr val="00B0F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3" name="Rectangle à coins arrondis 92"/>
          <p:cNvSpPr/>
          <p:nvPr/>
        </p:nvSpPr>
        <p:spPr>
          <a:xfrm>
            <a:off x="4929190" y="4143380"/>
            <a:ext cx="3071834" cy="2714644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w="57150">
                <a:solidFill>
                  <a:srgbClr val="00B0F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4" name="Rectangle à coins arrondis 93"/>
          <p:cNvSpPr/>
          <p:nvPr/>
        </p:nvSpPr>
        <p:spPr>
          <a:xfrm>
            <a:off x="5000628" y="4143356"/>
            <a:ext cx="2286016" cy="2714644"/>
          </a:xfrm>
          <a:prstGeom prst="roundRect">
            <a:avLst/>
          </a:prstGeom>
          <a:noFill/>
          <a:ln w="73025">
            <a:solidFill>
              <a:srgbClr val="FF0000"/>
            </a:solidFill>
          </a:ln>
          <a:effectLst>
            <a:outerShdw blurRad="50800" dir="7620000" algn="tl" rotWithShape="0">
              <a:schemeClr val="tx1">
                <a:alpha val="6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w="57150">
                <a:solidFill>
                  <a:srgbClr val="00B0F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95" name="Image 94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5643570" y="4214818"/>
            <a:ext cx="1508771" cy="2377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8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023 C -0.02587 -0.07315 -0.05156 -0.1456 -0.05677 -0.22894 C -0.0618 -0.31227 -0.04687 -0.40648 -0.03142 -0.50069 " pathEditMode="relative" rAng="0" ptsTypes="aaA">
                                      <p:cBhvr>
                                        <p:cTn id="9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-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5" grpId="0" animBg="1"/>
      <p:bldP spid="67" grpId="0" animBg="1"/>
      <p:bldP spid="69" grpId="0" animBg="1"/>
      <p:bldP spid="75" grpId="0"/>
      <p:bldP spid="70" grpId="0" animBg="1"/>
      <p:bldP spid="70" grpId="1" animBg="1"/>
      <p:bldP spid="73" grpId="0" animBg="1"/>
      <p:bldP spid="73" grpId="1" animBg="1"/>
      <p:bldP spid="73" grpId="2" animBg="1"/>
      <p:bldP spid="88" grpId="0" animBg="1"/>
      <p:bldP spid="88" grpId="1" animBg="1"/>
      <p:bldP spid="89" grpId="0"/>
      <p:bldP spid="89" grpId="2"/>
      <p:bldP spid="89" grpId="3"/>
      <p:bldP spid="90" grpId="1" animBg="1"/>
      <p:bldP spid="92" grpId="3" animBg="1"/>
      <p:bldP spid="92" grpId="4" animBg="1"/>
      <p:bldP spid="93" grpId="0" animBg="1"/>
      <p:bldP spid="93" grpId="1" animBg="1"/>
      <p:bldP spid="94" grpId="0" animBg="1"/>
      <p:bldP spid="94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7358082" y="2643182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pic>
        <p:nvPicPr>
          <p:cNvPr id="6" name="Image 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5920748" y="142852"/>
            <a:ext cx="1508771" cy="2377457"/>
          </a:xfrm>
          <a:prstGeom prst="rect">
            <a:avLst/>
          </a:prstGeom>
        </p:spPr>
      </p:pic>
      <p:pic>
        <p:nvPicPr>
          <p:cNvPr id="7" name="Image 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929586" y="168570"/>
            <a:ext cx="137162" cy="2331736"/>
          </a:xfrm>
          <a:prstGeom prst="rect">
            <a:avLst/>
          </a:prstGeom>
        </p:spPr>
      </p:pic>
      <p:pic>
        <p:nvPicPr>
          <p:cNvPr id="8" name="Image 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821131" y="5929330"/>
            <a:ext cx="251463" cy="274322"/>
          </a:xfrm>
          <a:prstGeom prst="rect">
            <a:avLst/>
          </a:prstGeom>
        </p:spPr>
      </p:pic>
      <p:pic>
        <p:nvPicPr>
          <p:cNvPr id="9" name="Image 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572528" y="1714488"/>
            <a:ext cx="251463" cy="274322"/>
          </a:xfrm>
          <a:prstGeom prst="rect">
            <a:avLst/>
          </a:prstGeom>
        </p:spPr>
      </p:pic>
      <p:pic>
        <p:nvPicPr>
          <p:cNvPr id="10" name="Image 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500958" y="142852"/>
            <a:ext cx="137162" cy="233173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357950" y="2643182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4" name="Plus 13"/>
          <p:cNvSpPr/>
          <p:nvPr/>
        </p:nvSpPr>
        <p:spPr>
          <a:xfrm>
            <a:off x="5357818" y="3000372"/>
            <a:ext cx="571504" cy="714380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/>
          </a:p>
        </p:txBody>
      </p:sp>
      <p:pic>
        <p:nvPicPr>
          <p:cNvPr id="16" name="Image 1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929058" y="214290"/>
            <a:ext cx="137162" cy="2331736"/>
          </a:xfrm>
          <a:prstGeom prst="rect">
            <a:avLst/>
          </a:prstGeom>
        </p:spPr>
      </p:pic>
      <p:pic>
        <p:nvPicPr>
          <p:cNvPr id="17" name="Image 1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714744" y="214290"/>
            <a:ext cx="137162" cy="2331736"/>
          </a:xfrm>
          <a:prstGeom prst="rect">
            <a:avLst/>
          </a:prstGeom>
        </p:spPr>
      </p:pic>
      <p:pic>
        <p:nvPicPr>
          <p:cNvPr id="18" name="Image 1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500430" y="214290"/>
            <a:ext cx="137162" cy="2331736"/>
          </a:xfrm>
          <a:prstGeom prst="rect">
            <a:avLst/>
          </a:prstGeom>
        </p:spPr>
      </p:pic>
      <p:pic>
        <p:nvPicPr>
          <p:cNvPr id="19" name="Image 1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286116" y="214290"/>
            <a:ext cx="137162" cy="2331736"/>
          </a:xfrm>
          <a:prstGeom prst="rect">
            <a:avLst/>
          </a:prstGeom>
        </p:spPr>
      </p:pic>
      <p:pic>
        <p:nvPicPr>
          <p:cNvPr id="21" name="Image 2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3071802" y="214290"/>
            <a:ext cx="137162" cy="2331736"/>
          </a:xfrm>
          <a:prstGeom prst="rect">
            <a:avLst/>
          </a:prstGeom>
        </p:spPr>
      </p:pic>
      <p:pic>
        <p:nvPicPr>
          <p:cNvPr id="22" name="Image 2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2857488" y="214290"/>
            <a:ext cx="137162" cy="2331736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2643174" y="214290"/>
            <a:ext cx="137162" cy="2331736"/>
          </a:xfrm>
          <a:prstGeom prst="rect">
            <a:avLst/>
          </a:prstGeom>
        </p:spPr>
      </p:pic>
      <p:pic>
        <p:nvPicPr>
          <p:cNvPr id="24" name="Image 23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2428860" y="214290"/>
            <a:ext cx="137162" cy="2331736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4572000" y="2714620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071934" y="2714620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858016" y="2643182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pic>
        <p:nvPicPr>
          <p:cNvPr id="35" name="Image 34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715272" y="168570"/>
            <a:ext cx="137162" cy="2331736"/>
          </a:xfrm>
          <a:prstGeom prst="rect">
            <a:avLst/>
          </a:prstGeom>
        </p:spPr>
      </p:pic>
      <p:pic>
        <p:nvPicPr>
          <p:cNvPr id="37" name="Image 3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500034" y="214290"/>
            <a:ext cx="1508771" cy="2377457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3571868" y="2714620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pic>
        <p:nvPicPr>
          <p:cNvPr id="39" name="Image 3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929190" y="2214554"/>
            <a:ext cx="251463" cy="274322"/>
          </a:xfrm>
          <a:prstGeom prst="rect">
            <a:avLst/>
          </a:prstGeom>
        </p:spPr>
      </p:pic>
      <p:pic>
        <p:nvPicPr>
          <p:cNvPr id="40" name="Image 3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572000" y="2214554"/>
            <a:ext cx="251463" cy="274322"/>
          </a:xfrm>
          <a:prstGeom prst="rect">
            <a:avLst/>
          </a:prstGeom>
        </p:spPr>
      </p:pic>
      <p:pic>
        <p:nvPicPr>
          <p:cNvPr id="41" name="Image 4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214810" y="2214554"/>
            <a:ext cx="251463" cy="274322"/>
          </a:xfrm>
          <a:prstGeom prst="rect">
            <a:avLst/>
          </a:prstGeom>
        </p:spPr>
      </p:pic>
      <p:pic>
        <p:nvPicPr>
          <p:cNvPr id="42" name="Image 4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929190" y="1857364"/>
            <a:ext cx="251463" cy="274322"/>
          </a:xfrm>
          <a:prstGeom prst="rect">
            <a:avLst/>
          </a:prstGeom>
        </p:spPr>
      </p:pic>
      <p:pic>
        <p:nvPicPr>
          <p:cNvPr id="43" name="Image 4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572000" y="1857364"/>
            <a:ext cx="251463" cy="274322"/>
          </a:xfrm>
          <a:prstGeom prst="rect">
            <a:avLst/>
          </a:prstGeom>
        </p:spPr>
      </p:pic>
      <p:pic>
        <p:nvPicPr>
          <p:cNvPr id="44" name="Image 43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214810" y="1857364"/>
            <a:ext cx="251463" cy="274322"/>
          </a:xfrm>
          <a:prstGeom prst="rect">
            <a:avLst/>
          </a:prstGeom>
        </p:spPr>
      </p:pic>
      <p:pic>
        <p:nvPicPr>
          <p:cNvPr id="45" name="Image 44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929190" y="1428736"/>
            <a:ext cx="251463" cy="274322"/>
          </a:xfrm>
          <a:prstGeom prst="rect">
            <a:avLst/>
          </a:prstGeom>
        </p:spPr>
      </p:pic>
      <p:pic>
        <p:nvPicPr>
          <p:cNvPr id="46" name="Image 4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572000" y="1428736"/>
            <a:ext cx="251463" cy="274322"/>
          </a:xfrm>
          <a:prstGeom prst="rect">
            <a:avLst/>
          </a:prstGeom>
        </p:spPr>
      </p:pic>
      <p:pic>
        <p:nvPicPr>
          <p:cNvPr id="47" name="Image 4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214810" y="1428736"/>
            <a:ext cx="251463" cy="274322"/>
          </a:xfrm>
          <a:prstGeom prst="rect">
            <a:avLst/>
          </a:prstGeom>
        </p:spPr>
      </p:pic>
      <p:sp>
        <p:nvSpPr>
          <p:cNvPr id="48" name="Double flèche horizontale 47"/>
          <p:cNvSpPr/>
          <p:nvPr/>
        </p:nvSpPr>
        <p:spPr>
          <a:xfrm>
            <a:off x="2571736" y="3929066"/>
            <a:ext cx="6357982" cy="357190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pic>
        <p:nvPicPr>
          <p:cNvPr id="50" name="Image 4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572528" y="1714488"/>
            <a:ext cx="251463" cy="274322"/>
          </a:xfrm>
          <a:prstGeom prst="rect">
            <a:avLst/>
          </a:prstGeom>
        </p:spPr>
      </p:pic>
      <p:sp>
        <p:nvSpPr>
          <p:cNvPr id="61" name="Égal 60"/>
          <p:cNvSpPr/>
          <p:nvPr/>
        </p:nvSpPr>
        <p:spPr>
          <a:xfrm>
            <a:off x="0" y="5715016"/>
            <a:ext cx="571486" cy="642942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>
              <a:solidFill>
                <a:schemeClr val="tx1"/>
              </a:solidFill>
            </a:endParaRPr>
          </a:p>
        </p:txBody>
      </p:sp>
      <p:pic>
        <p:nvPicPr>
          <p:cNvPr id="62" name="Image 6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643834" y="4286256"/>
            <a:ext cx="137162" cy="2331736"/>
          </a:xfrm>
          <a:prstGeom prst="rect">
            <a:avLst/>
          </a:prstGeom>
        </p:spPr>
      </p:pic>
      <p:sp>
        <p:nvSpPr>
          <p:cNvPr id="63" name="ZoneTexte 62"/>
          <p:cNvSpPr txBox="1"/>
          <p:nvPr/>
        </p:nvSpPr>
        <p:spPr>
          <a:xfrm>
            <a:off x="1500198" y="278605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500066" y="278605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1000132" y="278605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1500166" y="4071942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1000100" y="4071942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500034" y="4071942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69" name="Plus 68"/>
          <p:cNvSpPr/>
          <p:nvPr/>
        </p:nvSpPr>
        <p:spPr>
          <a:xfrm>
            <a:off x="0" y="3571876"/>
            <a:ext cx="428596" cy="642942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/>
          </a:p>
        </p:txBody>
      </p:sp>
      <p:sp>
        <p:nvSpPr>
          <p:cNvPr id="71" name="Rectangle 70"/>
          <p:cNvSpPr/>
          <p:nvPr/>
        </p:nvSpPr>
        <p:spPr>
          <a:xfrm>
            <a:off x="0" y="5357826"/>
            <a:ext cx="2643174" cy="2143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1500166" y="564357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pic>
        <p:nvPicPr>
          <p:cNvPr id="76" name="Image 7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358082" y="4286256"/>
            <a:ext cx="137162" cy="2331736"/>
          </a:xfrm>
          <a:prstGeom prst="rect">
            <a:avLst/>
          </a:prstGeom>
        </p:spPr>
      </p:pic>
      <p:sp>
        <p:nvSpPr>
          <p:cNvPr id="88" name="ZoneTexte 87"/>
          <p:cNvSpPr txBox="1"/>
          <p:nvPr/>
        </p:nvSpPr>
        <p:spPr>
          <a:xfrm>
            <a:off x="1000132" y="564357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285720" y="2214554"/>
            <a:ext cx="285720" cy="8572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1000100" y="564357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pic>
        <p:nvPicPr>
          <p:cNvPr id="74" name="Image 73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5929322" y="142852"/>
            <a:ext cx="1508771" cy="2377457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53" name="Image 5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500034" y="214290"/>
            <a:ext cx="1508771" cy="237745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75" name="ZoneTexte 74"/>
          <p:cNvSpPr txBox="1"/>
          <p:nvPr/>
        </p:nvSpPr>
        <p:spPr>
          <a:xfrm>
            <a:off x="785786" y="2357430"/>
            <a:ext cx="357158" cy="6429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500034" y="564357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500034" y="5643578"/>
            <a:ext cx="500034" cy="114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5" name="Image 94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5643570" y="4214818"/>
            <a:ext cx="1508771" cy="2377457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C -0.08628 0.03542 -0.17239 0.0713 -0.2151 0.14815 C -0.25798 0.225 -0.25225 0.38588 -0.25729 0.46111 C -0.26232 0.53658 -0.25364 0.56806 -0.24496 0.59977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300"/>
                                    </p:animMotion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C 0.0349 0.01458 0.06997 0.0294 0.11059 0.05556 C 0.15122 0.08148 0.21337 0.10856 0.24393 0.15625 C 0.27448 0.2037 0.29375 0.26412 0.29393 0.34143 C 0.2941 0.41852 0.26979 0.51944 0.24549 0.62083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310"/>
                                    </p:animMotion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33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C -2.77778E-6 0.00047 -0.05659 0.01528 -0.11302 0.0314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16"/>
                                    </p:animMotion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8" grpId="0" animBg="1"/>
      <p:bldP spid="69" grpId="0" animBg="1"/>
      <p:bldP spid="89" grpId="0"/>
      <p:bldP spid="54" grpId="0" animBg="1"/>
      <p:bldP spid="54" grpId="1" animBg="1"/>
      <p:bldP spid="5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29883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96.JPG"/>
          <p:cNvPicPr>
            <a:picLocks noChangeAspect="1"/>
          </p:cNvPicPr>
          <p:nvPr/>
        </p:nvPicPr>
        <p:blipFill>
          <a:blip r:embed="rId2" cstate="print"/>
          <a:srcRect l="4878" t="31188" r="7860" b="36267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7215206" y="357166"/>
            <a:ext cx="1857356" cy="192882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4143372" y="357166"/>
            <a:ext cx="2928926" cy="1928826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500166" y="2000240"/>
            <a:ext cx="1714512" cy="1571636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0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100</a:t>
            </a:r>
            <a:endParaRPr lang="fr-FR" sz="60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86050" y="2000240"/>
            <a:ext cx="1714512" cy="1571636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0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21</a:t>
            </a:r>
            <a:endParaRPr lang="fr-FR" sz="60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14480" y="5429264"/>
            <a:ext cx="1714512" cy="1571636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60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321</a:t>
            </a:r>
            <a:endParaRPr lang="fr-FR" sz="60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  <p:pic>
        <p:nvPicPr>
          <p:cNvPr id="11" name="Image 10" descr="ق2 فضاء الرياضيات 096.JPG"/>
          <p:cNvPicPr>
            <a:picLocks noChangeAspect="1"/>
          </p:cNvPicPr>
          <p:nvPr/>
        </p:nvPicPr>
        <p:blipFill>
          <a:blip r:embed="rId2" cstate="print"/>
          <a:srcRect l="76376" t="50696" r="13324" b="39005"/>
          <a:stretch>
            <a:fillRect/>
          </a:stretch>
        </p:blipFill>
        <p:spPr>
          <a:xfrm>
            <a:off x="7286644" y="4071942"/>
            <a:ext cx="1363816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C -0.0625 -0.07709 -0.12465 -0.15371 -0.18663 -0.19468 C -0.24844 -0.23542 -0.3099 -0.24074 -0.37101 -0.24468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500562" y="0"/>
            <a:ext cx="4429124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22802" y="3857628"/>
            <a:ext cx="587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5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5572164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30" name="Plus 29"/>
          <p:cNvSpPr/>
          <p:nvPr/>
        </p:nvSpPr>
        <p:spPr>
          <a:xfrm>
            <a:off x="4786314" y="1785926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32" name="Égal 31"/>
          <p:cNvSpPr/>
          <p:nvPr/>
        </p:nvSpPr>
        <p:spPr>
          <a:xfrm>
            <a:off x="4500562" y="5357826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643734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1" name="ZoneTexte 20"/>
          <p:cNvSpPr txBox="1"/>
          <p:nvPr/>
        </p:nvSpPr>
        <p:spPr>
          <a:xfrm>
            <a:off x="7000892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715140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643570" y="200024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4357694"/>
            <a:ext cx="4500562" cy="2071703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132</a:t>
            </a:r>
            <a:r>
              <a:rPr lang="fr-F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+1</a:t>
            </a: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89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15338" y="571480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14376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607219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7715272" y="0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664370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ع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557213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م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857884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8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5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1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2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787 C 0.00226 -0.13078 0.00452 -0.26944 -0.00833 -0.35879 C -0.02118 -0.44815 -0.06215 -0.46713 -0.07708 -0.52824 C -0.09201 -0.58935 -0.09496 -0.6574 -0.09791 -0.72546 " pathEditMode="relative" rAng="0" ptsTypes="aaaA">
                                      <p:cBhvr>
                                        <p:cTn id="1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1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2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4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5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6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8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9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0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5 -0.13866 0.00451 -0.27731 -0.00834 -0.36666 C -0.02118 -0.45602 -0.06216 -0.475 -0.07709 -0.53611 C -0.09202 -0.59722 -0.09497 -0.66528 -0.09792 -0.73333 " pathEditMode="relative" ptsTypes="aaaA">
                                      <p:cBhvr>
                                        <p:cTn id="17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0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81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2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7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88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9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4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5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6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0" grpId="0" animBg="1"/>
      <p:bldP spid="25" grpId="0"/>
      <p:bldP spid="25" grpId="1"/>
      <p:bldP spid="22" grpId="0"/>
      <p:bldP spid="22" grpId="1"/>
      <p:bldP spid="22" grpId="2"/>
      <p:bldP spid="15" grpId="0"/>
      <p:bldP spid="16" grpId="0"/>
      <p:bldP spid="17" grpId="0"/>
      <p:bldP spid="18" grpId="0"/>
      <p:bldP spid="21" grpId="0"/>
      <p:bldP spid="21" grpId="1"/>
      <p:bldP spid="21" grpId="2"/>
      <p:bldP spid="24" grpId="0"/>
      <p:bldP spid="26" grpId="0"/>
      <p:bldP spid="27" grpId="0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37" grpId="1"/>
      <p:bldP spid="37" grpId="2"/>
      <p:bldP spid="37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22802" y="3857628"/>
            <a:ext cx="587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786874" cy="64294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7" name="Image 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530000" y="1450378"/>
            <a:ext cx="234141" cy="212855"/>
          </a:xfrm>
          <a:prstGeom prst="rect">
            <a:avLst/>
          </a:prstGeom>
        </p:spPr>
      </p:pic>
      <p:pic>
        <p:nvPicPr>
          <p:cNvPr id="8" name="Image 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266949" y="1450378"/>
            <a:ext cx="234141" cy="212855"/>
          </a:xfrm>
          <a:prstGeom prst="rect">
            <a:avLst/>
          </a:prstGeom>
        </p:spPr>
      </p:pic>
      <p:pic>
        <p:nvPicPr>
          <p:cNvPr id="9" name="Image 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530000" y="1715947"/>
            <a:ext cx="234141" cy="212855"/>
          </a:xfrm>
          <a:prstGeom prst="rect">
            <a:avLst/>
          </a:prstGeom>
        </p:spPr>
      </p:pic>
      <p:pic>
        <p:nvPicPr>
          <p:cNvPr id="10" name="Image 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266949" y="1714488"/>
            <a:ext cx="234141" cy="212855"/>
          </a:xfrm>
          <a:prstGeom prst="rect">
            <a:avLst/>
          </a:prstGeom>
        </p:spPr>
      </p:pic>
      <p:pic>
        <p:nvPicPr>
          <p:cNvPr id="11" name="Image 1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931045" y="581207"/>
            <a:ext cx="212855" cy="1419033"/>
          </a:xfrm>
          <a:prstGeom prst="rect">
            <a:avLst/>
          </a:prstGeom>
        </p:spPr>
      </p:pic>
      <p:pic>
        <p:nvPicPr>
          <p:cNvPr id="12" name="Image 1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6500826" y="500042"/>
            <a:ext cx="1277130" cy="1470258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5715008" y="1428736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5214942" y="1428736"/>
            <a:ext cx="234141" cy="212855"/>
          </a:xfrm>
          <a:prstGeom prst="rect">
            <a:avLst/>
          </a:prstGeom>
        </p:spPr>
      </p:pic>
      <p:pic>
        <p:nvPicPr>
          <p:cNvPr id="17" name="Image 1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929190" y="1428736"/>
            <a:ext cx="234141" cy="212855"/>
          </a:xfrm>
          <a:prstGeom prst="rect">
            <a:avLst/>
          </a:prstGeom>
        </p:spPr>
      </p:pic>
      <p:pic>
        <p:nvPicPr>
          <p:cNvPr id="18" name="Image 1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5214942" y="1714488"/>
            <a:ext cx="234141" cy="212855"/>
          </a:xfrm>
          <a:prstGeom prst="rect">
            <a:avLst/>
          </a:prstGeom>
        </p:spPr>
      </p:pic>
      <p:pic>
        <p:nvPicPr>
          <p:cNvPr id="19" name="Image 1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929190" y="1714488"/>
            <a:ext cx="234141" cy="212855"/>
          </a:xfrm>
          <a:prstGeom prst="rect">
            <a:avLst/>
          </a:prstGeom>
        </p:spPr>
      </p:pic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5214942" y="857232"/>
            <a:ext cx="234141" cy="212855"/>
          </a:xfrm>
          <a:prstGeom prst="rect">
            <a:avLst/>
          </a:prstGeom>
        </p:spPr>
      </p:pic>
      <p:pic>
        <p:nvPicPr>
          <p:cNvPr id="22" name="Image 2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5214942" y="1142984"/>
            <a:ext cx="234141" cy="212855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929190" y="1142984"/>
            <a:ext cx="234141" cy="212855"/>
          </a:xfrm>
          <a:prstGeom prst="rect">
            <a:avLst/>
          </a:prstGeom>
        </p:spPr>
      </p:pic>
      <p:sp>
        <p:nvSpPr>
          <p:cNvPr id="24" name="Égal 23"/>
          <p:cNvSpPr/>
          <p:nvPr/>
        </p:nvSpPr>
        <p:spPr>
          <a:xfrm>
            <a:off x="3857620" y="150017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001024" y="235743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21520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50082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786314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</a:p>
        </p:txBody>
      </p:sp>
      <p:sp>
        <p:nvSpPr>
          <p:cNvPr id="30" name="Plus 29"/>
          <p:cNvSpPr/>
          <p:nvPr/>
        </p:nvSpPr>
        <p:spPr>
          <a:xfrm>
            <a:off x="5715008" y="2928934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Égal 31"/>
          <p:cNvSpPr/>
          <p:nvPr/>
        </p:nvSpPr>
        <p:spPr>
          <a:xfrm>
            <a:off x="3929058" y="292893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  <p:bldP spid="21" grpId="0"/>
      <p:bldP spid="27" grpId="0"/>
      <p:bldP spid="28" grpId="0"/>
      <p:bldP spid="29" grpId="0"/>
      <p:bldP spid="30" grpId="0" animBg="1"/>
      <p:bldP spid="3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29883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96.JPG"/>
          <p:cNvPicPr>
            <a:picLocks noChangeAspect="1"/>
          </p:cNvPicPr>
          <p:nvPr/>
        </p:nvPicPr>
        <p:blipFill>
          <a:blip r:embed="rId2" cstate="print"/>
          <a:srcRect l="41414" t="69633" r="27293" b="1609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72000" y="1571612"/>
            <a:ext cx="4572000" cy="200026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375</a:t>
            </a:r>
            <a:endParaRPr lang="fr-FR" sz="138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7" name="Plus 6"/>
          <p:cNvSpPr/>
          <p:nvPr/>
        </p:nvSpPr>
        <p:spPr>
          <a:xfrm>
            <a:off x="4786314" y="3643314"/>
            <a:ext cx="857256" cy="64294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786182" y="3143248"/>
            <a:ext cx="4572000" cy="200026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ar-MA" sz="138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66</a:t>
            </a:r>
            <a:endParaRPr lang="fr-FR" sz="138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628" y="4929198"/>
            <a:ext cx="3714776" cy="2143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929454" y="4857736"/>
            <a:ext cx="1571636" cy="200026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1</a:t>
            </a:r>
            <a:endParaRPr lang="fr-FR" sz="138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1" name="Égal 10"/>
          <p:cNvSpPr/>
          <p:nvPr/>
        </p:nvSpPr>
        <p:spPr>
          <a:xfrm>
            <a:off x="4286248" y="5500702"/>
            <a:ext cx="1071570" cy="500066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86446" y="928670"/>
            <a:ext cx="1000132" cy="114300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1</a:t>
            </a:r>
            <a:endParaRPr lang="fr-FR" sz="80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929322" y="4857760"/>
            <a:ext cx="1571636" cy="200026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4</a:t>
            </a:r>
            <a:endParaRPr lang="fr-FR" sz="138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857752" y="928670"/>
            <a:ext cx="1000132" cy="114300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1</a:t>
            </a:r>
            <a:endParaRPr lang="fr-FR" sz="80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929190" y="4857760"/>
            <a:ext cx="1571636" cy="200026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4</a:t>
            </a:r>
            <a:endParaRPr lang="fr-FR" sz="138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0" y="1643050"/>
            <a:ext cx="4572000" cy="200026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483</a:t>
            </a:r>
            <a:endParaRPr lang="fr-FR" sz="138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7" name="Plus 16"/>
          <p:cNvSpPr/>
          <p:nvPr/>
        </p:nvSpPr>
        <p:spPr>
          <a:xfrm>
            <a:off x="-32" y="3795714"/>
            <a:ext cx="857256" cy="64294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-785850" y="3295648"/>
            <a:ext cx="4572000" cy="200026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ar-MA" sz="138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149</a:t>
            </a:r>
            <a:endParaRPr lang="fr-FR" sz="138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0034" y="5081598"/>
            <a:ext cx="3714776" cy="2143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gal 19"/>
          <p:cNvSpPr/>
          <p:nvPr/>
        </p:nvSpPr>
        <p:spPr>
          <a:xfrm>
            <a:off x="-214346" y="5653102"/>
            <a:ext cx="1071570" cy="500066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428860" y="5010136"/>
            <a:ext cx="1571636" cy="200026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2</a:t>
            </a:r>
            <a:endParaRPr lang="fr-FR" sz="138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285852" y="1081070"/>
            <a:ext cx="1000132" cy="114300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1</a:t>
            </a:r>
            <a:endParaRPr lang="fr-FR" sz="80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357290" y="5010160"/>
            <a:ext cx="1571636" cy="200026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3</a:t>
            </a:r>
            <a:endParaRPr lang="fr-FR" sz="138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85720" y="1081070"/>
            <a:ext cx="1000132" cy="114300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1</a:t>
            </a:r>
            <a:endParaRPr lang="fr-FR" sz="80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57158" y="5010160"/>
            <a:ext cx="1571636" cy="200026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6</a:t>
            </a:r>
            <a:endParaRPr lang="fr-FR" sz="138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 animBg="1"/>
      <p:bldP spid="12" grpId="1"/>
      <p:bldP spid="13" grpId="0"/>
      <p:bldP spid="14" grpId="0"/>
      <p:bldP spid="15" grpId="0"/>
      <p:bldP spid="16" grpId="0"/>
      <p:bldP spid="17" grpId="0" animBg="1"/>
      <p:bldP spid="18" grpId="0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ق2 فضاء الرياضيات 096.JPG"/>
          <p:cNvPicPr>
            <a:picLocks noChangeAspect="1"/>
          </p:cNvPicPr>
          <p:nvPr/>
        </p:nvPicPr>
        <p:blipFill>
          <a:blip r:embed="rId2" cstate="print"/>
          <a:srcRect l="7322" t="69455" r="62255" b="1337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29883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572000" y="1571612"/>
            <a:ext cx="4572000" cy="200026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569</a:t>
            </a:r>
            <a:endParaRPr lang="fr-FR" sz="138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7" name="Plus 6"/>
          <p:cNvSpPr/>
          <p:nvPr/>
        </p:nvSpPr>
        <p:spPr>
          <a:xfrm>
            <a:off x="4786314" y="3643314"/>
            <a:ext cx="857256" cy="64294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786182" y="3143248"/>
            <a:ext cx="4572000" cy="200026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ar-MA" sz="138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74</a:t>
            </a:r>
            <a:endParaRPr lang="fr-FR" sz="138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628" y="4929198"/>
            <a:ext cx="3714776" cy="2143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929454" y="4857736"/>
            <a:ext cx="1571636" cy="200026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3</a:t>
            </a:r>
            <a:endParaRPr lang="fr-FR" sz="138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1" name="Égal 10"/>
          <p:cNvSpPr/>
          <p:nvPr/>
        </p:nvSpPr>
        <p:spPr>
          <a:xfrm>
            <a:off x="4286248" y="5500702"/>
            <a:ext cx="1071570" cy="500066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86446" y="928670"/>
            <a:ext cx="1000132" cy="114300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1</a:t>
            </a:r>
            <a:endParaRPr lang="fr-FR" sz="80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929322" y="4857760"/>
            <a:ext cx="1571636" cy="200026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4</a:t>
            </a:r>
            <a:endParaRPr lang="fr-FR" sz="138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857752" y="928670"/>
            <a:ext cx="1000132" cy="114300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1</a:t>
            </a:r>
            <a:endParaRPr lang="fr-FR" sz="80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929190" y="4857760"/>
            <a:ext cx="1571636" cy="200026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6</a:t>
            </a:r>
            <a:endParaRPr lang="fr-FR" sz="138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0" y="1643050"/>
            <a:ext cx="4572000" cy="200026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393</a:t>
            </a:r>
            <a:endParaRPr lang="fr-FR" sz="138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7" name="Plus 16"/>
          <p:cNvSpPr/>
          <p:nvPr/>
        </p:nvSpPr>
        <p:spPr>
          <a:xfrm>
            <a:off x="-32" y="3795714"/>
            <a:ext cx="857256" cy="64294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-785850" y="3295648"/>
            <a:ext cx="4572000" cy="200026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ar-MA" sz="138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528</a:t>
            </a:r>
            <a:endParaRPr lang="fr-FR" sz="138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0034" y="5081598"/>
            <a:ext cx="3714776" cy="2143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gal 19"/>
          <p:cNvSpPr/>
          <p:nvPr/>
        </p:nvSpPr>
        <p:spPr>
          <a:xfrm>
            <a:off x="-214346" y="5653102"/>
            <a:ext cx="1071570" cy="500066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428860" y="5010136"/>
            <a:ext cx="1571636" cy="200026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1</a:t>
            </a:r>
            <a:endParaRPr lang="fr-FR" sz="138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285852" y="1081070"/>
            <a:ext cx="1000132" cy="114300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1</a:t>
            </a:r>
            <a:endParaRPr lang="fr-FR" sz="80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357290" y="5010160"/>
            <a:ext cx="1571636" cy="200026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2</a:t>
            </a:r>
            <a:endParaRPr lang="fr-FR" sz="138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85720" y="1081070"/>
            <a:ext cx="1000132" cy="114300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80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1</a:t>
            </a:r>
            <a:endParaRPr lang="fr-FR" sz="80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57158" y="5010160"/>
            <a:ext cx="1571636" cy="200026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</a:rPr>
              <a:t>9</a:t>
            </a:r>
            <a:endParaRPr lang="fr-FR" sz="13800" b="1" dirty="0" smtClean="0">
              <a:ln w="31550" cmpd="sng">
                <a:solidFill>
                  <a:srgbClr val="FFFF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214422"/>
            <a:ext cx="9144000" cy="329883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MA" sz="1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نهاية الدرس</a:t>
            </a:r>
            <a:endParaRPr lang="fr-FR" sz="1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22802" y="3857628"/>
            <a:ext cx="587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786874" cy="64294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7" name="Image 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530000" y="1450378"/>
            <a:ext cx="234141" cy="212855"/>
          </a:xfrm>
          <a:prstGeom prst="rect">
            <a:avLst/>
          </a:prstGeom>
        </p:spPr>
      </p:pic>
      <p:pic>
        <p:nvPicPr>
          <p:cNvPr id="8" name="Image 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266949" y="1450378"/>
            <a:ext cx="234141" cy="212855"/>
          </a:xfrm>
          <a:prstGeom prst="rect">
            <a:avLst/>
          </a:prstGeom>
        </p:spPr>
      </p:pic>
      <p:pic>
        <p:nvPicPr>
          <p:cNvPr id="9" name="Image 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530000" y="1715947"/>
            <a:ext cx="234141" cy="212855"/>
          </a:xfrm>
          <a:prstGeom prst="rect">
            <a:avLst/>
          </a:prstGeom>
        </p:spPr>
      </p:pic>
      <p:pic>
        <p:nvPicPr>
          <p:cNvPr id="10" name="Image 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8266949" y="1714488"/>
            <a:ext cx="234141" cy="212855"/>
          </a:xfrm>
          <a:prstGeom prst="rect">
            <a:avLst/>
          </a:prstGeom>
        </p:spPr>
      </p:pic>
      <p:pic>
        <p:nvPicPr>
          <p:cNvPr id="11" name="Image 1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931045" y="581207"/>
            <a:ext cx="212855" cy="1419033"/>
          </a:xfrm>
          <a:prstGeom prst="rect">
            <a:avLst/>
          </a:prstGeom>
        </p:spPr>
      </p:pic>
      <p:pic>
        <p:nvPicPr>
          <p:cNvPr id="12" name="Image 1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6500826" y="500042"/>
            <a:ext cx="1277130" cy="1470258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5715008" y="1428736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5214942" y="1428736"/>
            <a:ext cx="234141" cy="212855"/>
          </a:xfrm>
          <a:prstGeom prst="rect">
            <a:avLst/>
          </a:prstGeom>
        </p:spPr>
      </p:pic>
      <p:pic>
        <p:nvPicPr>
          <p:cNvPr id="17" name="Image 1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929190" y="1428736"/>
            <a:ext cx="234141" cy="212855"/>
          </a:xfrm>
          <a:prstGeom prst="rect">
            <a:avLst/>
          </a:prstGeom>
        </p:spPr>
      </p:pic>
      <p:pic>
        <p:nvPicPr>
          <p:cNvPr id="18" name="Image 1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5214942" y="1714488"/>
            <a:ext cx="234141" cy="212855"/>
          </a:xfrm>
          <a:prstGeom prst="rect">
            <a:avLst/>
          </a:prstGeom>
        </p:spPr>
      </p:pic>
      <p:pic>
        <p:nvPicPr>
          <p:cNvPr id="19" name="Image 1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929190" y="1714488"/>
            <a:ext cx="234141" cy="212855"/>
          </a:xfrm>
          <a:prstGeom prst="rect">
            <a:avLst/>
          </a:prstGeom>
        </p:spPr>
      </p:pic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5214942" y="857232"/>
            <a:ext cx="234141" cy="212855"/>
          </a:xfrm>
          <a:prstGeom prst="rect">
            <a:avLst/>
          </a:prstGeom>
        </p:spPr>
      </p:pic>
      <p:pic>
        <p:nvPicPr>
          <p:cNvPr id="22" name="Image 2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5214942" y="1142984"/>
            <a:ext cx="234141" cy="212855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929190" y="1142984"/>
            <a:ext cx="234141" cy="212855"/>
          </a:xfrm>
          <a:prstGeom prst="rect">
            <a:avLst/>
          </a:prstGeom>
        </p:spPr>
      </p:pic>
      <p:sp>
        <p:nvSpPr>
          <p:cNvPr id="24" name="Égal 23"/>
          <p:cNvSpPr/>
          <p:nvPr/>
        </p:nvSpPr>
        <p:spPr>
          <a:xfrm>
            <a:off x="3857620" y="150017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001024" y="235743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21520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50082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786314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</a:p>
        </p:txBody>
      </p:sp>
      <p:sp>
        <p:nvSpPr>
          <p:cNvPr id="30" name="Plus 29"/>
          <p:cNvSpPr/>
          <p:nvPr/>
        </p:nvSpPr>
        <p:spPr>
          <a:xfrm>
            <a:off x="5715008" y="2928934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Égal 31"/>
          <p:cNvSpPr/>
          <p:nvPr/>
        </p:nvSpPr>
        <p:spPr>
          <a:xfrm>
            <a:off x="3929058" y="292893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3565 0 -0.0713 0 -0.10116 C 0 -0.13102 0.01059 -0.15926 0 -0.17917 C -0.01059 -0.19908 0.01563 -0.21412 -0.06389 -0.2206 C -0.1434 -0.22709 -0.42708 -0.22662 -0.4776 -0.21829 C -0.52812 -0.20996 -0.44774 -0.19005 -0.36719 -0.16991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3565 0 -0.0713 0 -0.10116 C 0 -0.13102 0.01059 -0.15926 0 -0.17917 C -0.01059 -0.19908 0.01563 -0.21412 -0.06389 -0.2206 C -0.1434 -0.22709 -0.42708 -0.22662 -0.4776 -0.21829 C -0.52812 -0.20996 -0.44774 -0.19005 -0.36719 -0.16991 " pathEditMode="relative" ptsTypes="aaaa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3565 0 -0.0713 0 -0.10116 C 0 -0.13102 0.01059 -0.15926 0 -0.17917 C -0.01059 -0.19908 0.01563 -0.21412 -0.06389 -0.2206 C -0.1434 -0.22709 -0.42708 -0.22662 -0.4776 -0.21829 C -0.52812 -0.20996 -0.44774 -0.19005 -0.36719 -0.16991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3565 0 -0.0713 0 -0.10116 C 0 -0.13102 0.01059 -0.15926 0 -0.17917 C -0.01059 -0.19908 0.01563 -0.21412 -0.06389 -0.2206 C -0.1434 -0.22709 -0.42708 -0.22662 -0.4776 -0.21829 C -0.52812 -0.20996 -0.44774 -0.19005 -0.36719 -0.16991 " pathEditMode="relative" ptsTypes="aaaa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22802" y="3857628"/>
            <a:ext cx="587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786874" cy="64294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7" name="Image 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5214942" y="234473"/>
            <a:ext cx="234141" cy="212855"/>
          </a:xfrm>
          <a:prstGeom prst="rect">
            <a:avLst/>
          </a:prstGeom>
        </p:spPr>
      </p:pic>
      <p:pic>
        <p:nvPicPr>
          <p:cNvPr id="8" name="Image 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951891" y="234473"/>
            <a:ext cx="234141" cy="212855"/>
          </a:xfrm>
          <a:prstGeom prst="rect">
            <a:avLst/>
          </a:prstGeom>
        </p:spPr>
      </p:pic>
      <p:pic>
        <p:nvPicPr>
          <p:cNvPr id="9" name="Image 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5214942" y="500042"/>
            <a:ext cx="234141" cy="212855"/>
          </a:xfrm>
          <a:prstGeom prst="rect">
            <a:avLst/>
          </a:prstGeom>
        </p:spPr>
      </p:pic>
      <p:pic>
        <p:nvPicPr>
          <p:cNvPr id="10" name="Image 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951891" y="498583"/>
            <a:ext cx="234141" cy="212855"/>
          </a:xfrm>
          <a:prstGeom prst="rect">
            <a:avLst/>
          </a:prstGeom>
        </p:spPr>
      </p:pic>
      <p:pic>
        <p:nvPicPr>
          <p:cNvPr id="11" name="Image 1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931045" y="581207"/>
            <a:ext cx="212855" cy="1419033"/>
          </a:xfrm>
          <a:prstGeom prst="rect">
            <a:avLst/>
          </a:prstGeom>
        </p:spPr>
      </p:pic>
      <p:pic>
        <p:nvPicPr>
          <p:cNvPr id="12" name="Image 1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6500826" y="500042"/>
            <a:ext cx="1277130" cy="1470258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5715008" y="1428736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5214942" y="1428736"/>
            <a:ext cx="234141" cy="212855"/>
          </a:xfrm>
          <a:prstGeom prst="rect">
            <a:avLst/>
          </a:prstGeom>
        </p:spPr>
      </p:pic>
      <p:pic>
        <p:nvPicPr>
          <p:cNvPr id="17" name="Image 1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929190" y="1428736"/>
            <a:ext cx="234141" cy="212855"/>
          </a:xfrm>
          <a:prstGeom prst="rect">
            <a:avLst/>
          </a:prstGeom>
        </p:spPr>
      </p:pic>
      <p:pic>
        <p:nvPicPr>
          <p:cNvPr id="18" name="Image 1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5214942" y="1714488"/>
            <a:ext cx="234141" cy="212855"/>
          </a:xfrm>
          <a:prstGeom prst="rect">
            <a:avLst/>
          </a:prstGeom>
        </p:spPr>
      </p:pic>
      <p:pic>
        <p:nvPicPr>
          <p:cNvPr id="19" name="Image 1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929190" y="1714488"/>
            <a:ext cx="234141" cy="212855"/>
          </a:xfrm>
          <a:prstGeom prst="rect">
            <a:avLst/>
          </a:prstGeom>
        </p:spPr>
      </p:pic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5214942" y="857232"/>
            <a:ext cx="234141" cy="212855"/>
          </a:xfrm>
          <a:prstGeom prst="rect">
            <a:avLst/>
          </a:prstGeom>
        </p:spPr>
      </p:pic>
      <p:pic>
        <p:nvPicPr>
          <p:cNvPr id="22" name="Image 2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5214942" y="1142984"/>
            <a:ext cx="234141" cy="212855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4929190" y="1142984"/>
            <a:ext cx="234141" cy="212855"/>
          </a:xfrm>
          <a:prstGeom prst="rect">
            <a:avLst/>
          </a:prstGeom>
        </p:spPr>
      </p:pic>
      <p:sp>
        <p:nvSpPr>
          <p:cNvPr id="24" name="Égal 23"/>
          <p:cNvSpPr/>
          <p:nvPr/>
        </p:nvSpPr>
        <p:spPr>
          <a:xfrm>
            <a:off x="3857620" y="150017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001024" y="235743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21520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50082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786314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</a:p>
        </p:txBody>
      </p:sp>
      <p:sp>
        <p:nvSpPr>
          <p:cNvPr id="30" name="Plus 29"/>
          <p:cNvSpPr/>
          <p:nvPr/>
        </p:nvSpPr>
        <p:spPr>
          <a:xfrm>
            <a:off x="5715008" y="2928934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Égal 31"/>
          <p:cNvSpPr/>
          <p:nvPr/>
        </p:nvSpPr>
        <p:spPr>
          <a:xfrm>
            <a:off x="3929058" y="292893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9496 0 -0.18975 0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9496 0 -0.18975 0 " pathEditMode="relative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9496 0 -0.18975 0 " pathEditMode="relative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9496 0 -0.18975 0 " pathEditMode="relative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9496 0 -0.18975 0 " pathEditMode="relative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9496 0 -0.18975 0 " pathEditMode="relative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9496 0 -0.18975 0 " pathEditMode="relative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9496 0 -0.18975 0 " pathEditMode="relative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9496 0 -0.18975 0 " pathEditMode="relative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9496 0 -0.18975 0 " pathEditMode="relative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9496 0 -0.18975 0 " pathEditMode="relative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22802" y="3857628"/>
            <a:ext cx="587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786874" cy="64294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7" name="Image 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285728"/>
            <a:ext cx="234141" cy="212855"/>
          </a:xfrm>
          <a:prstGeom prst="rect">
            <a:avLst/>
          </a:prstGeom>
        </p:spPr>
      </p:pic>
      <p:pic>
        <p:nvPicPr>
          <p:cNvPr id="8" name="Image 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65941" y="285728"/>
            <a:ext cx="234141" cy="212855"/>
          </a:xfrm>
          <a:prstGeom prst="rect">
            <a:avLst/>
          </a:prstGeom>
        </p:spPr>
      </p:pic>
      <p:pic>
        <p:nvPicPr>
          <p:cNvPr id="9" name="Image 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551297"/>
            <a:ext cx="234141" cy="212855"/>
          </a:xfrm>
          <a:prstGeom prst="rect">
            <a:avLst/>
          </a:prstGeom>
        </p:spPr>
      </p:pic>
      <p:pic>
        <p:nvPicPr>
          <p:cNvPr id="10" name="Image 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65941" y="549838"/>
            <a:ext cx="234141" cy="212855"/>
          </a:xfrm>
          <a:prstGeom prst="rect">
            <a:avLst/>
          </a:prstGeom>
        </p:spPr>
      </p:pic>
      <p:pic>
        <p:nvPicPr>
          <p:cNvPr id="11" name="Image 10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4868" t="18735" r="44116" b="74167"/>
          <a:stretch>
            <a:fillRect/>
          </a:stretch>
        </p:blipFill>
        <p:spPr>
          <a:xfrm>
            <a:off x="7931045" y="581207"/>
            <a:ext cx="212855" cy="1419033"/>
          </a:xfrm>
          <a:prstGeom prst="rect">
            <a:avLst/>
          </a:prstGeom>
        </p:spPr>
      </p:pic>
      <p:pic>
        <p:nvPicPr>
          <p:cNvPr id="12" name="Image 1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75382" t="19161" r="15528" b="73825"/>
          <a:stretch>
            <a:fillRect/>
          </a:stretch>
        </p:blipFill>
        <p:spPr>
          <a:xfrm>
            <a:off x="6500826" y="500042"/>
            <a:ext cx="1277130" cy="1470258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5715008" y="1428736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479991"/>
            <a:ext cx="234141" cy="212855"/>
          </a:xfrm>
          <a:prstGeom prst="rect">
            <a:avLst/>
          </a:prstGeom>
        </p:spPr>
      </p:pic>
      <p:pic>
        <p:nvPicPr>
          <p:cNvPr id="17" name="Image 16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479991"/>
            <a:ext cx="234141" cy="212855"/>
          </a:xfrm>
          <a:prstGeom prst="rect">
            <a:avLst/>
          </a:prstGeom>
        </p:spPr>
      </p:pic>
      <p:pic>
        <p:nvPicPr>
          <p:cNvPr id="18" name="Image 17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765743"/>
            <a:ext cx="234141" cy="212855"/>
          </a:xfrm>
          <a:prstGeom prst="rect">
            <a:avLst/>
          </a:prstGeom>
        </p:spPr>
      </p:pic>
      <p:pic>
        <p:nvPicPr>
          <p:cNvPr id="19" name="Image 18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765743"/>
            <a:ext cx="234141" cy="212855"/>
          </a:xfrm>
          <a:prstGeom prst="rect">
            <a:avLst/>
          </a:prstGeom>
        </p:spPr>
      </p:pic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908487"/>
            <a:ext cx="234141" cy="212855"/>
          </a:xfrm>
          <a:prstGeom prst="rect">
            <a:avLst/>
          </a:prstGeom>
        </p:spPr>
      </p:pic>
      <p:pic>
        <p:nvPicPr>
          <p:cNvPr id="22" name="Image 21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428992" y="1194239"/>
            <a:ext cx="234141" cy="212855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/>
          <a:srcRect l="56727" t="25218" r="42293" b="73979"/>
          <a:stretch>
            <a:fillRect/>
          </a:stretch>
        </p:blipFill>
        <p:spPr>
          <a:xfrm>
            <a:off x="3143240" y="1194239"/>
            <a:ext cx="234141" cy="212855"/>
          </a:xfrm>
          <a:prstGeom prst="rect">
            <a:avLst/>
          </a:prstGeom>
        </p:spPr>
      </p:pic>
      <p:sp>
        <p:nvSpPr>
          <p:cNvPr id="24" name="Égal 23"/>
          <p:cNvSpPr/>
          <p:nvPr/>
        </p:nvSpPr>
        <p:spPr>
          <a:xfrm>
            <a:off x="3857620" y="150017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21520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500826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30" name="Plus 29"/>
          <p:cNvSpPr/>
          <p:nvPr/>
        </p:nvSpPr>
        <p:spPr>
          <a:xfrm>
            <a:off x="5715008" y="2928934"/>
            <a:ext cx="653143" cy="69089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Égal 31"/>
          <p:cNvSpPr/>
          <p:nvPr/>
        </p:nvSpPr>
        <p:spPr>
          <a:xfrm>
            <a:off x="3929058" y="292893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14282" y="4643446"/>
            <a:ext cx="1714512" cy="17859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143108" y="4643446"/>
            <a:ext cx="6634178" cy="17859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نعد المربعات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001024" y="235743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786314" y="228599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510</Words>
  <Application>Microsoft Office PowerPoint</Application>
  <PresentationFormat>Affichage à l'écran (4:3)</PresentationFormat>
  <Paragraphs>452</Paragraphs>
  <Slides>62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62</vt:i4>
      </vt:variant>
    </vt:vector>
  </HeadingPairs>
  <TitlesOfParts>
    <vt:vector size="63" baseType="lpstr">
      <vt:lpstr>Thème Office</vt:lpstr>
      <vt:lpstr> أن يستخدم التلاميذ التقنية الاعتيادية للجمع بالاحتفاظ.    أنشطة الوضعيات وبناء المفاهيم.  النشاط المقترح: تطبيقات الكراسة (تقنية الجمع بالاحتفاظ في رقم العشرات و المئات). صيغة العمل: ينجز العمل جماعيا و على الكراسات. اللوازم الضرورية:التربيعات و القضبان و الصفائح.   </vt:lpstr>
      <vt:lpstr>ألاحظ و أحسب</vt:lpstr>
      <vt:lpstr>Diapositive 3</vt:lpstr>
      <vt:lpstr>نتذكر قاعدة التبادل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128+13</vt:lpstr>
      <vt:lpstr>128+13</vt:lpstr>
      <vt:lpstr>216+25</vt:lpstr>
      <vt:lpstr>216+25</vt:lpstr>
      <vt:lpstr>136+105</vt:lpstr>
      <vt:lpstr>202+159</vt:lpstr>
      <vt:lpstr>245+38</vt:lpstr>
      <vt:lpstr>Diapositive 35</vt:lpstr>
      <vt:lpstr>Diapositive 36</vt:lpstr>
      <vt:lpstr>Diapositive 37</vt:lpstr>
      <vt:lpstr>Diapositive 38</vt:lpstr>
      <vt:lpstr>نعد القضبان</vt:lpstr>
      <vt:lpstr>مئتان و اثنا عشر</vt:lpstr>
      <vt:lpstr>Diapositive 41</vt:lpstr>
      <vt:lpstr>Diapositive 42</vt:lpstr>
      <vt:lpstr>122+90</vt:lpstr>
      <vt:lpstr>122+90</vt:lpstr>
      <vt:lpstr>Diapositive 45</vt:lpstr>
      <vt:lpstr>245+81</vt:lpstr>
      <vt:lpstr>245+81</vt:lpstr>
      <vt:lpstr>352+176</vt:lpstr>
      <vt:lpstr>534+85</vt:lpstr>
      <vt:lpstr>534+85</vt:lpstr>
      <vt:lpstr>490+80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132+189</vt:lpstr>
      <vt:lpstr>Diapositive 60</vt:lpstr>
      <vt:lpstr>Diapositive 61</vt:lpstr>
      <vt:lpstr>نهاية الدرس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Unicornis</dc:creator>
  <cp:lastModifiedBy>Unicornis</cp:lastModifiedBy>
  <cp:revision>158</cp:revision>
  <dcterms:created xsi:type="dcterms:W3CDTF">2010-04-15T21:48:20Z</dcterms:created>
  <dcterms:modified xsi:type="dcterms:W3CDTF">2011-05-11T09:20:32Z</dcterms:modified>
</cp:coreProperties>
</file>