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1" r:id="rId14"/>
    <p:sldId id="258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70" r:id="rId24"/>
    <p:sldId id="281" r:id="rId25"/>
    <p:sldId id="282" r:id="rId26"/>
    <p:sldId id="283" r:id="rId27"/>
    <p:sldId id="284" r:id="rId28"/>
    <p:sldId id="280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85" r:id="rId37"/>
    <p:sldId id="294" r:id="rId38"/>
    <p:sldId id="295" r:id="rId39"/>
    <p:sldId id="296" r:id="rId40"/>
    <p:sldId id="300" r:id="rId41"/>
    <p:sldId id="301" r:id="rId42"/>
    <p:sldId id="302" r:id="rId43"/>
    <p:sldId id="297" r:id="rId44"/>
    <p:sldId id="304" r:id="rId45"/>
    <p:sldId id="303" r:id="rId46"/>
    <p:sldId id="305" r:id="rId47"/>
    <p:sldId id="298" r:id="rId48"/>
    <p:sldId id="306" r:id="rId49"/>
    <p:sldId id="307" r:id="rId50"/>
    <p:sldId id="299" r:id="rId51"/>
    <p:sldId id="308" r:id="rId52"/>
    <p:sldId id="309" r:id="rId53"/>
    <p:sldId id="293" r:id="rId5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8E5CA-AA73-445F-9C16-24A93645C6D9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22B41-ABAC-4C9E-AC48-869D7A1C9C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B1C1-2229-4EAB-B230-C0A9DA275F4D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0B8C-8320-4210-A4B9-7F608E197B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B1C1-2229-4EAB-B230-C0A9DA275F4D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0B8C-8320-4210-A4B9-7F608E197B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B1C1-2229-4EAB-B230-C0A9DA275F4D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0B8C-8320-4210-A4B9-7F608E197B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B1C1-2229-4EAB-B230-C0A9DA275F4D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0B8C-8320-4210-A4B9-7F608E197B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B1C1-2229-4EAB-B230-C0A9DA275F4D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0B8C-8320-4210-A4B9-7F608E197B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B1C1-2229-4EAB-B230-C0A9DA275F4D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0B8C-8320-4210-A4B9-7F608E197B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B1C1-2229-4EAB-B230-C0A9DA275F4D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0B8C-8320-4210-A4B9-7F608E197B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B1C1-2229-4EAB-B230-C0A9DA275F4D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0B8C-8320-4210-A4B9-7F608E197B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B1C1-2229-4EAB-B230-C0A9DA275F4D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0B8C-8320-4210-A4B9-7F608E197B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B1C1-2229-4EAB-B230-C0A9DA275F4D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0B8C-8320-4210-A4B9-7F608E197B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8B1C1-2229-4EAB-B230-C0A9DA275F4D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0B8C-8320-4210-A4B9-7F608E197B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8B1C1-2229-4EAB-B230-C0A9DA275F4D}" type="datetimeFigureOut">
              <a:rPr lang="fr-FR" smtClean="0"/>
              <a:pPr/>
              <a:t>29/05/2011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A0B8C-8320-4210-A4B9-7F608E197B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47275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أن يستخدم التلاميذ التقنية الاعتيادية للجمع بالاحتفاظ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أنشطة الوضعيات وبناء المفاهيم.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النشاط المقترح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تطبيقات الكراسة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(تقنية الجمع بالاحتفاظ في رقم العشرات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المئات).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التربيعات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القضبان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الصفائح.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1"/>
            <a:ext cx="9144000" cy="209288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                                                                                            حصة :</a:t>
            </a:r>
            <a:r>
              <a:rPr lang="ar-M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المدة:30د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35 استخدام تقنية الجمع 1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الدرس من إعداد: رشيد </a:t>
            </a:r>
            <a:r>
              <a:rPr lang="ar-M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                                       المرجع: فضاء </a:t>
            </a:r>
            <a:r>
              <a:rPr lang="ar-M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الرياضات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28750" y="2143125"/>
            <a:ext cx="5429250" cy="584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المهارات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القدرات المستهدفة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728" y="3429000"/>
            <a:ext cx="5429250" cy="584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الحصة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الأولى: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500570"/>
            <a:ext cx="9144000" cy="2357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14612" cy="45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2356" t="14583" r="18548" b="73427"/>
          <a:stretch>
            <a:fillRect/>
          </a:stretch>
        </p:blipFill>
        <p:spPr>
          <a:xfrm>
            <a:off x="0" y="0"/>
            <a:ext cx="9144000" cy="4572008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4714884"/>
            <a:ext cx="285752" cy="428628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857620" y="4571984"/>
            <a:ext cx="214314" cy="2286016"/>
          </a:xfrm>
          <a:prstGeom prst="rect">
            <a:avLst/>
          </a:prstGeom>
        </p:spPr>
      </p:pic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857256" y="4429132"/>
            <a:ext cx="1285884" cy="2000264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4714884"/>
            <a:ext cx="285752" cy="428628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5143512"/>
            <a:ext cx="285752" cy="428628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5143512"/>
            <a:ext cx="285752" cy="428628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5643578"/>
            <a:ext cx="285752" cy="428628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5643578"/>
            <a:ext cx="285752" cy="428628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857752" y="6143644"/>
            <a:ext cx="285752" cy="428628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500562" y="6143644"/>
            <a:ext cx="285752" cy="428628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143372" y="6143644"/>
            <a:ext cx="285752" cy="428628"/>
          </a:xfrm>
          <a:prstGeom prst="rect">
            <a:avLst/>
          </a:prstGeom>
        </p:spPr>
      </p:pic>
      <p:sp>
        <p:nvSpPr>
          <p:cNvPr id="16" name="Plus 15"/>
          <p:cNvSpPr/>
          <p:nvPr/>
        </p:nvSpPr>
        <p:spPr>
          <a:xfrm>
            <a:off x="7000892" y="5357826"/>
            <a:ext cx="928694" cy="571504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gal 16"/>
          <p:cNvSpPr/>
          <p:nvPr/>
        </p:nvSpPr>
        <p:spPr>
          <a:xfrm>
            <a:off x="5000628" y="5429264"/>
            <a:ext cx="1000132" cy="500066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8" name="Image 17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571868" y="4571984"/>
            <a:ext cx="214314" cy="2286016"/>
          </a:xfrm>
          <a:prstGeom prst="rect">
            <a:avLst/>
          </a:prstGeom>
        </p:spPr>
      </p:pic>
      <p:pic>
        <p:nvPicPr>
          <p:cNvPr id="19" name="Image 18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214678" y="4500570"/>
            <a:ext cx="214314" cy="2286016"/>
          </a:xfrm>
          <a:prstGeom prst="rect">
            <a:avLst/>
          </a:prstGeom>
        </p:spPr>
      </p:pic>
      <p:pic>
        <p:nvPicPr>
          <p:cNvPr id="20" name="Image 19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2928926" y="4429132"/>
            <a:ext cx="214314" cy="2286016"/>
          </a:xfrm>
          <a:prstGeom prst="rect">
            <a:avLst/>
          </a:prstGeom>
        </p:spPr>
      </p:pic>
      <p:pic>
        <p:nvPicPr>
          <p:cNvPr id="21" name="Image 20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2643174" y="4429132"/>
            <a:ext cx="214314" cy="2286016"/>
          </a:xfrm>
          <a:prstGeom prst="rect">
            <a:avLst/>
          </a:prstGeom>
        </p:spPr>
      </p:pic>
      <p:pic>
        <p:nvPicPr>
          <p:cNvPr id="22" name="Image 21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1285884" y="4572008"/>
            <a:ext cx="1285884" cy="2000264"/>
          </a:xfrm>
          <a:prstGeom prst="rect">
            <a:avLst/>
          </a:prstGeom>
          <a:ln w="76200">
            <a:solidFill>
              <a:srgbClr val="FFFF00"/>
            </a:solidFill>
          </a:ln>
        </p:spPr>
      </p:pic>
      <p:pic>
        <p:nvPicPr>
          <p:cNvPr id="23" name="Image 22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1071538" y="4857736"/>
            <a:ext cx="1285884" cy="2000264"/>
          </a:xfrm>
          <a:prstGeom prst="rect">
            <a:avLst/>
          </a:prstGeom>
          <a:ln w="76200">
            <a:solidFill>
              <a:srgbClr val="7030A0"/>
            </a:solidFill>
          </a:ln>
        </p:spPr>
      </p:pic>
      <p:pic>
        <p:nvPicPr>
          <p:cNvPr id="24" name="Image 23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500034" y="4714884"/>
            <a:ext cx="1285884" cy="2000264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pic>
        <p:nvPicPr>
          <p:cNvPr id="25" name="Image 24" descr="ق2 فضاء _0.tmp"/>
          <p:cNvPicPr>
            <a:picLocks noChangeAspect="1"/>
          </p:cNvPicPr>
          <p:nvPr/>
        </p:nvPicPr>
        <p:blipFill>
          <a:blip r:embed="rId2" cstate="print"/>
          <a:srcRect l="5555" t="14583" r="19071" b="73427"/>
          <a:stretch>
            <a:fillRect/>
          </a:stretch>
        </p:blipFill>
        <p:spPr>
          <a:xfrm>
            <a:off x="0" y="0"/>
            <a:ext cx="9144000" cy="4357694"/>
          </a:xfrm>
          <a:prstGeom prst="rect">
            <a:avLst/>
          </a:prstGeom>
        </p:spPr>
      </p:pic>
      <p:sp>
        <p:nvSpPr>
          <p:cNvPr id="26" name="Rectangle à coins arrondis 25"/>
          <p:cNvSpPr/>
          <p:nvPr/>
        </p:nvSpPr>
        <p:spPr>
          <a:xfrm>
            <a:off x="2643174" y="1928802"/>
            <a:ext cx="571504" cy="1357322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à coins arrondis 26"/>
          <p:cNvSpPr/>
          <p:nvPr/>
        </p:nvSpPr>
        <p:spPr>
          <a:xfrm>
            <a:off x="4143372" y="4500570"/>
            <a:ext cx="1071570" cy="235743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1428728" y="2571744"/>
            <a:ext cx="100013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2643174" y="4500570"/>
            <a:ext cx="1428760" cy="235743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1571604" y="785794"/>
            <a:ext cx="1214446" cy="2286016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785786" y="2571744"/>
            <a:ext cx="100013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214282" y="4286256"/>
            <a:ext cx="2643206" cy="2724144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à coins arrondis 32"/>
          <p:cNvSpPr/>
          <p:nvPr/>
        </p:nvSpPr>
        <p:spPr>
          <a:xfrm>
            <a:off x="214282" y="0"/>
            <a:ext cx="1500198" cy="3071810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71406" y="2567084"/>
            <a:ext cx="100013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/>
      <p:bldP spid="29" grpId="0" animBg="1"/>
      <p:bldP spid="30" grpId="0" animBg="1"/>
      <p:bldP spid="31" grpId="0"/>
      <p:bldP spid="32" grpId="0" animBg="1"/>
      <p:bldP spid="33" grpId="0" animBg="1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500570"/>
            <a:ext cx="9144000" cy="2357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14612" cy="45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2356" t="14583" r="18548" b="73427"/>
          <a:stretch>
            <a:fillRect/>
          </a:stretch>
        </p:blipFill>
        <p:spPr>
          <a:xfrm>
            <a:off x="0" y="0"/>
            <a:ext cx="9144000" cy="4572008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4714884"/>
            <a:ext cx="285752" cy="428628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857620" y="4571984"/>
            <a:ext cx="214314" cy="2286016"/>
          </a:xfrm>
          <a:prstGeom prst="rect">
            <a:avLst/>
          </a:prstGeom>
        </p:spPr>
      </p:pic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857256" y="4429132"/>
            <a:ext cx="1285884" cy="2000264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4714884"/>
            <a:ext cx="285752" cy="428628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5143512"/>
            <a:ext cx="285752" cy="428628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5143512"/>
            <a:ext cx="285752" cy="428628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5643578"/>
            <a:ext cx="285752" cy="428628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5643578"/>
            <a:ext cx="285752" cy="428628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857752" y="6143644"/>
            <a:ext cx="285752" cy="428628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500562" y="6143644"/>
            <a:ext cx="285752" cy="428628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143372" y="6143644"/>
            <a:ext cx="285752" cy="428628"/>
          </a:xfrm>
          <a:prstGeom prst="rect">
            <a:avLst/>
          </a:prstGeom>
        </p:spPr>
      </p:pic>
      <p:sp>
        <p:nvSpPr>
          <p:cNvPr id="16" name="Plus 15"/>
          <p:cNvSpPr/>
          <p:nvPr/>
        </p:nvSpPr>
        <p:spPr>
          <a:xfrm>
            <a:off x="7000892" y="5357826"/>
            <a:ext cx="928694" cy="571504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gal 16"/>
          <p:cNvSpPr/>
          <p:nvPr/>
        </p:nvSpPr>
        <p:spPr>
          <a:xfrm>
            <a:off x="5000628" y="5429264"/>
            <a:ext cx="1000132" cy="500066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8" name="Image 17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571868" y="4571984"/>
            <a:ext cx="214314" cy="2286016"/>
          </a:xfrm>
          <a:prstGeom prst="rect">
            <a:avLst/>
          </a:prstGeom>
        </p:spPr>
      </p:pic>
      <p:pic>
        <p:nvPicPr>
          <p:cNvPr id="19" name="Image 18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214678" y="4500570"/>
            <a:ext cx="214314" cy="2286016"/>
          </a:xfrm>
          <a:prstGeom prst="rect">
            <a:avLst/>
          </a:prstGeom>
        </p:spPr>
      </p:pic>
      <p:pic>
        <p:nvPicPr>
          <p:cNvPr id="20" name="Image 19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2928926" y="4429132"/>
            <a:ext cx="214314" cy="2286016"/>
          </a:xfrm>
          <a:prstGeom prst="rect">
            <a:avLst/>
          </a:prstGeom>
        </p:spPr>
      </p:pic>
      <p:pic>
        <p:nvPicPr>
          <p:cNvPr id="21" name="Image 20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2643174" y="4429132"/>
            <a:ext cx="214314" cy="2286016"/>
          </a:xfrm>
          <a:prstGeom prst="rect">
            <a:avLst/>
          </a:prstGeom>
        </p:spPr>
      </p:pic>
      <p:pic>
        <p:nvPicPr>
          <p:cNvPr id="22" name="Image 21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1285884" y="4572008"/>
            <a:ext cx="1285884" cy="2000264"/>
          </a:xfrm>
          <a:prstGeom prst="rect">
            <a:avLst/>
          </a:prstGeom>
          <a:ln w="76200">
            <a:solidFill>
              <a:srgbClr val="FFFF00"/>
            </a:solidFill>
          </a:ln>
        </p:spPr>
      </p:pic>
      <p:pic>
        <p:nvPicPr>
          <p:cNvPr id="23" name="Image 22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1071538" y="4857736"/>
            <a:ext cx="1285884" cy="2000264"/>
          </a:xfrm>
          <a:prstGeom prst="rect">
            <a:avLst/>
          </a:prstGeom>
          <a:ln w="76200">
            <a:solidFill>
              <a:srgbClr val="7030A0"/>
            </a:solidFill>
          </a:ln>
        </p:spPr>
      </p:pic>
      <p:pic>
        <p:nvPicPr>
          <p:cNvPr id="24" name="Image 23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500034" y="4714884"/>
            <a:ext cx="1285884" cy="2000264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pic>
        <p:nvPicPr>
          <p:cNvPr id="25" name="Image 24" descr="ق2 فضاء _0.tmp"/>
          <p:cNvPicPr>
            <a:picLocks noChangeAspect="1"/>
          </p:cNvPicPr>
          <p:nvPr/>
        </p:nvPicPr>
        <p:blipFill>
          <a:blip r:embed="rId2" cstate="print"/>
          <a:srcRect l="5555" t="14583" r="19071" b="73427"/>
          <a:stretch>
            <a:fillRect/>
          </a:stretch>
        </p:blipFill>
        <p:spPr>
          <a:xfrm>
            <a:off x="0" y="0"/>
            <a:ext cx="9144000" cy="4357694"/>
          </a:xfrm>
          <a:prstGeom prst="rect">
            <a:avLst/>
          </a:prstGeom>
        </p:spPr>
      </p:pic>
      <p:sp>
        <p:nvSpPr>
          <p:cNvPr id="26" name="Rectangle à coins arrondis 25"/>
          <p:cNvSpPr/>
          <p:nvPr/>
        </p:nvSpPr>
        <p:spPr>
          <a:xfrm>
            <a:off x="2643174" y="1928802"/>
            <a:ext cx="571504" cy="1357322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à coins arrondis 26"/>
          <p:cNvSpPr/>
          <p:nvPr/>
        </p:nvSpPr>
        <p:spPr>
          <a:xfrm>
            <a:off x="4143372" y="4500570"/>
            <a:ext cx="1071570" cy="235743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1428728" y="2571744"/>
            <a:ext cx="100013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2643174" y="4500570"/>
            <a:ext cx="1428760" cy="235743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1571604" y="785794"/>
            <a:ext cx="1214446" cy="2286016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785786" y="2571744"/>
            <a:ext cx="100013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214282" y="4286256"/>
            <a:ext cx="2643206" cy="2724144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à coins arrondis 32"/>
          <p:cNvSpPr/>
          <p:nvPr/>
        </p:nvSpPr>
        <p:spPr>
          <a:xfrm>
            <a:off x="214282" y="0"/>
            <a:ext cx="1500198" cy="3071810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71406" y="2567084"/>
            <a:ext cx="100013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285720" y="4786322"/>
            <a:ext cx="8643998" cy="1857388"/>
          </a:xfrm>
          <a:prstGeom prst="roundRect">
            <a:avLst/>
          </a:prstGeom>
          <a:solidFill>
            <a:srgbClr val="FFFF00"/>
          </a:solidFill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3000364" y="4786322"/>
            <a:ext cx="54912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أقرأ العدد: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500594"/>
            <a:ext cx="9144000" cy="2357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14612" cy="45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2356" t="14583" r="18548" b="73427"/>
          <a:stretch>
            <a:fillRect/>
          </a:stretch>
        </p:blipFill>
        <p:spPr>
          <a:xfrm>
            <a:off x="0" y="0"/>
            <a:ext cx="9144000" cy="4572008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4714884"/>
            <a:ext cx="285752" cy="428628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857620" y="4571984"/>
            <a:ext cx="214314" cy="2286016"/>
          </a:xfrm>
          <a:prstGeom prst="rect">
            <a:avLst/>
          </a:prstGeom>
        </p:spPr>
      </p:pic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857256" y="4429132"/>
            <a:ext cx="1285884" cy="2000264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4714884"/>
            <a:ext cx="285752" cy="428628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5143512"/>
            <a:ext cx="285752" cy="428628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5143512"/>
            <a:ext cx="285752" cy="428628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5643578"/>
            <a:ext cx="285752" cy="428628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5643578"/>
            <a:ext cx="285752" cy="428628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857752" y="6143644"/>
            <a:ext cx="285752" cy="428628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500562" y="6143644"/>
            <a:ext cx="285752" cy="428628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143372" y="6143644"/>
            <a:ext cx="285752" cy="428628"/>
          </a:xfrm>
          <a:prstGeom prst="rect">
            <a:avLst/>
          </a:prstGeom>
        </p:spPr>
      </p:pic>
      <p:sp>
        <p:nvSpPr>
          <p:cNvPr id="16" name="Plus 15"/>
          <p:cNvSpPr/>
          <p:nvPr/>
        </p:nvSpPr>
        <p:spPr>
          <a:xfrm>
            <a:off x="7000892" y="5357826"/>
            <a:ext cx="928694" cy="571504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gal 16"/>
          <p:cNvSpPr/>
          <p:nvPr/>
        </p:nvSpPr>
        <p:spPr>
          <a:xfrm>
            <a:off x="5000628" y="5429264"/>
            <a:ext cx="1000132" cy="500066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8" name="Image 17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571868" y="4571984"/>
            <a:ext cx="214314" cy="2286016"/>
          </a:xfrm>
          <a:prstGeom prst="rect">
            <a:avLst/>
          </a:prstGeom>
        </p:spPr>
      </p:pic>
      <p:pic>
        <p:nvPicPr>
          <p:cNvPr id="19" name="Image 18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214678" y="4500570"/>
            <a:ext cx="214314" cy="2286016"/>
          </a:xfrm>
          <a:prstGeom prst="rect">
            <a:avLst/>
          </a:prstGeom>
        </p:spPr>
      </p:pic>
      <p:pic>
        <p:nvPicPr>
          <p:cNvPr id="20" name="Image 19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2928926" y="4429132"/>
            <a:ext cx="214314" cy="2286016"/>
          </a:xfrm>
          <a:prstGeom prst="rect">
            <a:avLst/>
          </a:prstGeom>
        </p:spPr>
      </p:pic>
      <p:pic>
        <p:nvPicPr>
          <p:cNvPr id="21" name="Image 20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2643174" y="4429132"/>
            <a:ext cx="214314" cy="2286016"/>
          </a:xfrm>
          <a:prstGeom prst="rect">
            <a:avLst/>
          </a:prstGeom>
        </p:spPr>
      </p:pic>
      <p:pic>
        <p:nvPicPr>
          <p:cNvPr id="22" name="Image 21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1285884" y="4572008"/>
            <a:ext cx="1285884" cy="2000264"/>
          </a:xfrm>
          <a:prstGeom prst="rect">
            <a:avLst/>
          </a:prstGeom>
          <a:ln w="76200">
            <a:solidFill>
              <a:srgbClr val="FFFF00"/>
            </a:solidFill>
          </a:ln>
        </p:spPr>
      </p:pic>
      <p:pic>
        <p:nvPicPr>
          <p:cNvPr id="23" name="Image 22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1071538" y="4857736"/>
            <a:ext cx="1285884" cy="2000264"/>
          </a:xfrm>
          <a:prstGeom prst="rect">
            <a:avLst/>
          </a:prstGeom>
          <a:ln w="76200">
            <a:solidFill>
              <a:srgbClr val="7030A0"/>
            </a:solidFill>
          </a:ln>
        </p:spPr>
      </p:pic>
      <p:pic>
        <p:nvPicPr>
          <p:cNvPr id="24" name="Image 23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500034" y="4714884"/>
            <a:ext cx="1285884" cy="2000264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pic>
        <p:nvPicPr>
          <p:cNvPr id="25" name="Image 24" descr="ق2 فضاء _0.tmp"/>
          <p:cNvPicPr>
            <a:picLocks noChangeAspect="1"/>
          </p:cNvPicPr>
          <p:nvPr/>
        </p:nvPicPr>
        <p:blipFill>
          <a:blip r:embed="rId2" cstate="print"/>
          <a:srcRect l="5555" t="14583" r="19071" b="73427"/>
          <a:stretch>
            <a:fillRect/>
          </a:stretch>
        </p:blipFill>
        <p:spPr>
          <a:xfrm>
            <a:off x="0" y="0"/>
            <a:ext cx="9144000" cy="4357694"/>
          </a:xfrm>
          <a:prstGeom prst="rect">
            <a:avLst/>
          </a:prstGeom>
        </p:spPr>
      </p:pic>
      <p:sp>
        <p:nvSpPr>
          <p:cNvPr id="26" name="Rectangle à coins arrondis 25"/>
          <p:cNvSpPr/>
          <p:nvPr/>
        </p:nvSpPr>
        <p:spPr>
          <a:xfrm>
            <a:off x="2643174" y="1928802"/>
            <a:ext cx="571504" cy="1357322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à coins arrondis 26"/>
          <p:cNvSpPr/>
          <p:nvPr/>
        </p:nvSpPr>
        <p:spPr>
          <a:xfrm>
            <a:off x="4143372" y="4500570"/>
            <a:ext cx="1071570" cy="235743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1428728" y="2571744"/>
            <a:ext cx="100013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2643174" y="4500570"/>
            <a:ext cx="1428760" cy="235743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1571604" y="785794"/>
            <a:ext cx="1214446" cy="2286016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785786" y="2571744"/>
            <a:ext cx="100013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214282" y="4286256"/>
            <a:ext cx="2643206" cy="2724144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à coins arrondis 32"/>
          <p:cNvSpPr/>
          <p:nvPr/>
        </p:nvSpPr>
        <p:spPr>
          <a:xfrm>
            <a:off x="214282" y="0"/>
            <a:ext cx="1500198" cy="3071810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71406" y="2567084"/>
            <a:ext cx="100013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28596" y="357166"/>
            <a:ext cx="8429684" cy="646330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أربع مئة </a:t>
            </a:r>
            <a:r>
              <a:rPr lang="ar-MA" sz="138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</a:t>
            </a:r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تسعة </a:t>
            </a:r>
            <a:r>
              <a:rPr lang="ar-MA" sz="138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</a:t>
            </a:r>
            <a:r>
              <a:rPr lang="ar-MA" sz="13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خمسون </a:t>
            </a:r>
            <a:endParaRPr lang="fr-FR" sz="138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4166" t="27083" r="2777" b="5416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63781" t="31770" r="6412" b="55144"/>
          <a:stretch>
            <a:fillRect/>
          </a:stretch>
        </p:blipFill>
        <p:spPr>
          <a:xfrm>
            <a:off x="5357818" y="0"/>
            <a:ext cx="4000496" cy="6858000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4166" t="27864" r="34038" b="55925"/>
          <a:stretch>
            <a:fillRect/>
          </a:stretch>
        </p:blipFill>
        <p:spPr>
          <a:xfrm>
            <a:off x="0" y="0"/>
            <a:ext cx="5572132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42984"/>
            <a:ext cx="5286380" cy="5500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142844" y="0"/>
            <a:ext cx="1928826" cy="1071546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643570" y="3571876"/>
            <a:ext cx="3500430" cy="1357322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2143108" y="0"/>
            <a:ext cx="1643074" cy="1071546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715008" y="2143116"/>
            <a:ext cx="3286116" cy="1214446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63781" t="31770" r="6412" b="55144"/>
          <a:stretch>
            <a:fillRect/>
          </a:stretch>
        </p:blipFill>
        <p:spPr>
          <a:xfrm>
            <a:off x="5357818" y="0"/>
            <a:ext cx="4000496" cy="6858000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4166" t="27864" r="34038" b="55925"/>
          <a:stretch>
            <a:fillRect/>
          </a:stretch>
        </p:blipFill>
        <p:spPr>
          <a:xfrm>
            <a:off x="0" y="0"/>
            <a:ext cx="5572132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143248"/>
            <a:ext cx="5286380" cy="3714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0" y="0"/>
            <a:ext cx="785786" cy="1071546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786446" y="2071678"/>
            <a:ext cx="1000132" cy="1214446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5643570" y="3643314"/>
            <a:ext cx="1071538" cy="1071546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2071670" y="0"/>
            <a:ext cx="642942" cy="1214446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0" y="1714488"/>
            <a:ext cx="5286380" cy="51435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63781" t="31770" r="6412" b="55144"/>
          <a:stretch>
            <a:fillRect/>
          </a:stretch>
        </p:blipFill>
        <p:spPr>
          <a:xfrm>
            <a:off x="5357818" y="0"/>
            <a:ext cx="4000496" cy="6858000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4166" t="27864" r="34038" b="55925"/>
          <a:stretch>
            <a:fillRect/>
          </a:stretch>
        </p:blipFill>
        <p:spPr>
          <a:xfrm>
            <a:off x="0" y="0"/>
            <a:ext cx="5572132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143248"/>
            <a:ext cx="5286380" cy="3714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0" y="0"/>
            <a:ext cx="785786" cy="1071546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786446" y="2071678"/>
            <a:ext cx="1000132" cy="1214446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5643570" y="3643314"/>
            <a:ext cx="1071538" cy="1071546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2143108" y="142852"/>
            <a:ext cx="571504" cy="928694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0" y="1857364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900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500694" y="492919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  <p:bldP spid="12" grpId="0" animBg="1"/>
      <p:bldP spid="10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63781" t="31770" r="6412" b="55144"/>
          <a:stretch>
            <a:fillRect/>
          </a:stretch>
        </p:blipFill>
        <p:spPr>
          <a:xfrm>
            <a:off x="5357818" y="0"/>
            <a:ext cx="4000496" cy="6858000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4166" t="27864" r="34038" b="55925"/>
          <a:stretch>
            <a:fillRect/>
          </a:stretch>
        </p:blipFill>
        <p:spPr>
          <a:xfrm>
            <a:off x="0" y="0"/>
            <a:ext cx="5572132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143248"/>
            <a:ext cx="5286380" cy="3714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928662" y="0"/>
            <a:ext cx="500034" cy="1071546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6929454" y="2143116"/>
            <a:ext cx="1000132" cy="1214446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6858016" y="3714752"/>
            <a:ext cx="1071538" cy="1071546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2857488" y="214290"/>
            <a:ext cx="571504" cy="857256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0" y="1857364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900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500694" y="492919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500198" y="200024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15140" y="492453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  <p:bldP spid="12" grpId="0" animBg="1"/>
      <p:bldP spid="13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63781" t="31770" r="6412" b="55144"/>
          <a:stretch>
            <a:fillRect/>
          </a:stretch>
        </p:blipFill>
        <p:spPr>
          <a:xfrm>
            <a:off x="5357818" y="0"/>
            <a:ext cx="4000496" cy="6858000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4166" t="27864" r="34038" b="55925"/>
          <a:stretch>
            <a:fillRect/>
          </a:stretch>
        </p:blipFill>
        <p:spPr>
          <a:xfrm>
            <a:off x="0" y="0"/>
            <a:ext cx="5572132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143248"/>
            <a:ext cx="5286380" cy="3714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1571604" y="0"/>
            <a:ext cx="285752" cy="1071546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8143868" y="2214554"/>
            <a:ext cx="1000132" cy="1214446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8072462" y="3786190"/>
            <a:ext cx="1071538" cy="1071546"/>
          </a:xfrm>
          <a:prstGeom prst="round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3500430" y="214290"/>
            <a:ext cx="357190" cy="857256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0" y="1857364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900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500694" y="492919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500198" y="200024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15140" y="492453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500298" y="200024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929586" y="4995976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  <p:bldP spid="12" grpId="0" animBg="1"/>
      <p:bldP spid="16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63781" t="31770" r="6412" b="55144"/>
          <a:stretch>
            <a:fillRect/>
          </a:stretch>
        </p:blipFill>
        <p:spPr>
          <a:xfrm>
            <a:off x="5357818" y="0"/>
            <a:ext cx="4000496" cy="6858000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4166" t="27864" r="34038" b="55925"/>
          <a:stretch>
            <a:fillRect/>
          </a:stretch>
        </p:blipFill>
        <p:spPr>
          <a:xfrm>
            <a:off x="0" y="0"/>
            <a:ext cx="5572132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786322"/>
            <a:ext cx="5286380" cy="20716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1571604" y="0"/>
            <a:ext cx="285752" cy="1071546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8143868" y="2214554"/>
            <a:ext cx="1000132" cy="1214446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8072462" y="3786190"/>
            <a:ext cx="1071538" cy="1071546"/>
          </a:xfrm>
          <a:prstGeom prst="round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3500430" y="214290"/>
            <a:ext cx="357190" cy="857256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0" y="1857364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900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500694" y="492919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500198" y="200024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15140" y="492453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500298" y="200024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929586" y="4995976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3000372"/>
            <a:ext cx="5286380" cy="3857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5555" t="14583" r="4166" b="73427"/>
          <a:stretch>
            <a:fillRect/>
          </a:stretch>
        </p:blipFill>
        <p:spPr>
          <a:xfrm>
            <a:off x="0" y="0"/>
            <a:ext cx="9144000" cy="4572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00570"/>
            <a:ext cx="9144000" cy="2357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63781" t="31770" r="6412" b="55144"/>
          <a:stretch>
            <a:fillRect/>
          </a:stretch>
        </p:blipFill>
        <p:spPr>
          <a:xfrm>
            <a:off x="5357818" y="0"/>
            <a:ext cx="4000496" cy="6858000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4166" t="27864" r="34038" b="55925"/>
          <a:stretch>
            <a:fillRect/>
          </a:stretch>
        </p:blipFill>
        <p:spPr>
          <a:xfrm>
            <a:off x="0" y="0"/>
            <a:ext cx="5572132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786322"/>
            <a:ext cx="5286380" cy="20716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0" y="1857364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900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500694" y="492919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500198" y="200024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15140" y="492453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500298" y="200024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929586" y="4995976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0" y="1785926"/>
            <a:ext cx="1428728" cy="1071546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428628" y="3791554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900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1714480" y="1928802"/>
            <a:ext cx="2000264" cy="1071546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1928826" y="378619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85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 animBg="1"/>
      <p:bldP spid="20" grpId="0"/>
      <p:bldP spid="21" grpId="0" animBg="1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63781" t="31770" r="6412" b="55144"/>
          <a:stretch>
            <a:fillRect/>
          </a:stretch>
        </p:blipFill>
        <p:spPr>
          <a:xfrm>
            <a:off x="5357818" y="0"/>
            <a:ext cx="4000496" cy="6858000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4166" t="27864" r="34038" b="55925"/>
          <a:stretch>
            <a:fillRect/>
          </a:stretch>
        </p:blipFill>
        <p:spPr>
          <a:xfrm>
            <a:off x="0" y="0"/>
            <a:ext cx="5572132" cy="6858000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0" y="1857364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900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500694" y="492919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500198" y="200024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15140" y="492453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500298" y="200024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929586" y="4995976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28628" y="3791554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900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928826" y="378619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85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1438" y="378619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928826" y="378619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85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L 0.10695 0.2481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" y="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-0.03316 0.2481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1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63781" t="31770" r="6412" b="55144"/>
          <a:stretch>
            <a:fillRect/>
          </a:stretch>
        </p:blipFill>
        <p:spPr>
          <a:xfrm>
            <a:off x="5357818" y="0"/>
            <a:ext cx="4000496" cy="6858000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4166" t="27864" r="34038" b="55925"/>
          <a:stretch>
            <a:fillRect/>
          </a:stretch>
        </p:blipFill>
        <p:spPr>
          <a:xfrm>
            <a:off x="-214346" y="0"/>
            <a:ext cx="5572132" cy="6858000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0" y="1857364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900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500694" y="492919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500198" y="200024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715140" y="492453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500298" y="200024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929586" y="4995976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28628" y="3791554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900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928826" y="378619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85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000132" y="5572140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9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571604" y="5577504"/>
            <a:ext cx="142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85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286380" y="0"/>
            <a:ext cx="3857620" cy="1323439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أقرأ العدد:</a:t>
            </a:r>
            <a:endParaRPr lang="fr-FR" sz="8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285720" y="1428736"/>
            <a:ext cx="8858280" cy="3631763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تسع مئة </a:t>
            </a:r>
            <a:r>
              <a:rPr lang="ar-MA" sz="115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خمسة </a:t>
            </a:r>
            <a:r>
              <a:rPr lang="ar-MA" sz="115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ثمانون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6" grpId="0" animBg="1"/>
      <p:bldP spid="26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9722" t="45486" r="2821" b="3854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2455" t="45486" r="18536" b="3854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4786314" y="1643050"/>
            <a:ext cx="1500198" cy="1643074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571472" y="1785926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6286512" y="1643050"/>
            <a:ext cx="357190" cy="1643074"/>
          </a:xfrm>
          <a:prstGeom prst="roundRect">
            <a:avLst/>
          </a:prstGeom>
          <a:solidFill>
            <a:srgbClr val="92D05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857388" y="171448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6572264" y="2714620"/>
            <a:ext cx="428628" cy="581028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071834" y="171448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286380" y="0"/>
            <a:ext cx="3857620" cy="1323439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أقرأ العدد:</a:t>
            </a:r>
            <a:endParaRPr lang="fr-FR" sz="8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3226237"/>
            <a:ext cx="8858280" cy="3631763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مئتان</a:t>
            </a:r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و خمسة </a:t>
            </a:r>
            <a:r>
              <a:rPr lang="ar-MA" sz="115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عشرون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/>
      <p:bldP spid="5" grpId="0" animBg="1"/>
      <p:bldP spid="5" grpId="1" animBg="1"/>
      <p:bldP spid="6" grpId="0"/>
      <p:bldP spid="7" grpId="0" animBg="1"/>
      <p:bldP spid="7" grpId="1" animBg="1"/>
      <p:bldP spid="8" grpId="0"/>
      <p:bldP spid="9" grpId="0" animBg="1"/>
      <p:bldP spid="9" grpId="1" animBg="1"/>
      <p:bldP spid="10" grpId="0" animBg="1"/>
      <p:bldP spid="10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2455" t="45486" r="18536" b="3854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4786314" y="3286124"/>
            <a:ext cx="2214578" cy="1643074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642910" y="3281464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3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6858016" y="3286124"/>
            <a:ext cx="357190" cy="1643074"/>
          </a:xfrm>
          <a:prstGeom prst="roundRect">
            <a:avLst/>
          </a:prstGeom>
          <a:solidFill>
            <a:srgbClr val="92D05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857356" y="3281464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143768" y="4357694"/>
            <a:ext cx="428628" cy="581028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071802" y="3214686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4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1785926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857388" y="171448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071834" y="171448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286380" y="0"/>
            <a:ext cx="3857620" cy="1323439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أقرأ العدد:</a:t>
            </a:r>
            <a:endParaRPr lang="fr-FR" sz="8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0" y="4786322"/>
            <a:ext cx="8858280" cy="1446550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ثلاث مئة </a:t>
            </a:r>
            <a:r>
              <a:rPr lang="ar-MA" sz="88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88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أربعة عشر</a:t>
            </a:r>
            <a:endParaRPr lang="fr-FR" sz="88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/>
      <p:bldP spid="5" grpId="0" animBg="1"/>
      <p:bldP spid="5" grpId="1" animBg="1"/>
      <p:bldP spid="6" grpId="0"/>
      <p:bldP spid="7" grpId="0" animBg="1"/>
      <p:bldP spid="7" grpId="1" animBg="1"/>
      <p:bldP spid="8" grpId="0"/>
      <p:bldP spid="14" grpId="0" animBg="1"/>
      <p:bldP spid="14" grpId="1" animBg="1"/>
      <p:bldP spid="15" grpId="0" animBg="1"/>
      <p:bldP spid="1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2455" t="45486" r="18536" b="3854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571472" y="1785926"/>
            <a:ext cx="1214446" cy="3071834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642910" y="3281464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3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071670" y="1928802"/>
            <a:ext cx="1071570" cy="3000396"/>
          </a:xfrm>
          <a:prstGeom prst="roundRect">
            <a:avLst/>
          </a:prstGeom>
          <a:solidFill>
            <a:srgbClr val="92D05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857356" y="3281464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143240" y="2000240"/>
            <a:ext cx="1143008" cy="3000396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071802" y="3214686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4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1785926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857356" y="171448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071834" y="171448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 rot="16200000">
            <a:off x="5464987" y="4107649"/>
            <a:ext cx="1857364" cy="3643338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42910" y="4786322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8143900" y="5214950"/>
            <a:ext cx="500066" cy="1438284"/>
          </a:xfrm>
          <a:prstGeom prst="roundRect">
            <a:avLst/>
          </a:prstGeom>
          <a:solidFill>
            <a:srgbClr val="92D05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1785950" y="4857760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8572528" y="5991220"/>
            <a:ext cx="571472" cy="866780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000396" y="4857760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 animBg="1"/>
      <p:bldP spid="5" grpId="1" animBg="1"/>
      <p:bldP spid="7" grpId="0" animBg="1"/>
      <p:bldP spid="7" grpId="1" animBg="1"/>
      <p:bldP spid="12" grpId="0" animBg="1"/>
      <p:bldP spid="12" grpId="1" animBg="1"/>
      <p:bldP spid="13" grpId="0"/>
      <p:bldP spid="14" grpId="0" animBg="1"/>
      <p:bldP spid="14" grpId="1" animBg="1"/>
      <p:bldP spid="15" grpId="0"/>
      <p:bldP spid="16" grpId="0" animBg="1"/>
      <p:bldP spid="16" grpId="1" animBg="1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2455" t="45486" r="18536" b="3854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642910" y="3281464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3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57356" y="3281464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1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71802" y="3214686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4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1785926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857356" y="171448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2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071834" y="1714488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5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42910" y="4786322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785950" y="4857760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000396" y="4857760"/>
            <a:ext cx="14287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786182" y="0"/>
            <a:ext cx="5357818" cy="1323439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أقرأ المجموع:</a:t>
            </a:r>
            <a:endParaRPr lang="fr-FR" sz="8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85720" y="1357298"/>
            <a:ext cx="8858280" cy="3631763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خمس مئة </a:t>
            </a:r>
            <a:r>
              <a:rPr lang="ar-MA" sz="115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تسعة وثلاثون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2381" t="61667" r="2381" b="29167"/>
          <a:stretch>
            <a:fillRect/>
          </a:stretch>
        </p:blipFill>
        <p:spPr>
          <a:xfrm>
            <a:off x="1214414" y="2000240"/>
            <a:ext cx="6572296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58281" t="62453" r="22050" b="2916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500570"/>
            <a:ext cx="9144000" cy="2357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14612" cy="45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2356" t="14583" r="18548" b="73427"/>
          <a:stretch>
            <a:fillRect/>
          </a:stretch>
        </p:blipFill>
        <p:spPr>
          <a:xfrm>
            <a:off x="0" y="0"/>
            <a:ext cx="9144000" cy="4572008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8572528" y="2714620"/>
            <a:ext cx="285752" cy="428628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7715272" y="1285860"/>
            <a:ext cx="214314" cy="2286016"/>
          </a:xfrm>
          <a:prstGeom prst="rect">
            <a:avLst/>
          </a:prstGeom>
        </p:spPr>
      </p:pic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/>
          <a:srcRect l="36524" t="17555" r="55421" b="76450"/>
          <a:stretch>
            <a:fillRect/>
          </a:stretch>
        </p:blipFill>
        <p:spPr>
          <a:xfrm>
            <a:off x="5715008" y="642918"/>
            <a:ext cx="1500198" cy="2286016"/>
          </a:xfrm>
          <a:prstGeom prst="rect">
            <a:avLst/>
          </a:prstGeom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8215338" y="2714620"/>
            <a:ext cx="285752" cy="428628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8572528" y="3143248"/>
            <a:ext cx="285752" cy="428628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8143900" y="3143248"/>
            <a:ext cx="285752" cy="428628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071934" y="2714620"/>
            <a:ext cx="285752" cy="428628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3714744" y="2786058"/>
            <a:ext cx="285752" cy="428628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143372" y="3214686"/>
            <a:ext cx="285752" cy="428628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3714744" y="3214686"/>
            <a:ext cx="285752" cy="428628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3428992" y="3214686"/>
            <a:ext cx="285752" cy="428628"/>
          </a:xfrm>
          <a:prstGeom prst="rect">
            <a:avLst/>
          </a:prstGeom>
        </p:spPr>
      </p:pic>
      <p:sp>
        <p:nvSpPr>
          <p:cNvPr id="16" name="Plus 15"/>
          <p:cNvSpPr/>
          <p:nvPr/>
        </p:nvSpPr>
        <p:spPr>
          <a:xfrm>
            <a:off x="4429124" y="5357826"/>
            <a:ext cx="928694" cy="571504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gal 16"/>
          <p:cNvSpPr/>
          <p:nvPr/>
        </p:nvSpPr>
        <p:spPr>
          <a:xfrm>
            <a:off x="1285852" y="5357826"/>
            <a:ext cx="1000132" cy="500066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1 -0.00069 L -0.00451 0.3326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-3.33333E-6 L 0.00365 0.3333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4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40684" t="62191" r="41718" b="2969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142844" y="500042"/>
            <a:ext cx="1285884" cy="1857388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5572132" y="571480"/>
            <a:ext cx="1214446" cy="1857388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85918" y="421481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357290" y="500042"/>
            <a:ext cx="1000132" cy="1857388"/>
          </a:xfrm>
          <a:prstGeom prst="round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6786578" y="571480"/>
            <a:ext cx="1071570" cy="1857388"/>
          </a:xfrm>
          <a:prstGeom prst="round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3000396" y="421481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428860" y="571480"/>
            <a:ext cx="1000132" cy="1857388"/>
          </a:xfrm>
          <a:prstGeom prst="roundRect">
            <a:avLst/>
          </a:prstGeom>
          <a:solidFill>
            <a:srgbClr val="00B0F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7858148" y="642918"/>
            <a:ext cx="1071570" cy="1857388"/>
          </a:xfrm>
          <a:prstGeom prst="roundRect">
            <a:avLst/>
          </a:prstGeom>
          <a:solidFill>
            <a:srgbClr val="00B0F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4143404" y="421481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7" grpId="0" animBg="1"/>
      <p:bldP spid="8" grpId="0"/>
      <p:bldP spid="9" grpId="0" animBg="1"/>
      <p:bldP spid="10" grpId="0" animBg="1"/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40684" t="62191" r="41718" b="2969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785918" y="421481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00396" y="421481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143404" y="421481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786182" y="0"/>
            <a:ext cx="5357818" cy="1323439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أقرأ المجموع:</a:t>
            </a:r>
            <a:endParaRPr lang="fr-FR" sz="8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85720" y="1071546"/>
            <a:ext cx="8858280" cy="3631763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سبع مئة </a:t>
            </a:r>
            <a:r>
              <a:rPr lang="ar-MA" sz="115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تسعة </a:t>
            </a:r>
            <a:r>
              <a:rPr lang="ar-MA" sz="115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ثلاثون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2" grpId="0" animBg="1"/>
      <p:bldP spid="12" grpId="1" animBg="1"/>
      <p:bldP spid="13" grpId="0" animBg="1"/>
      <p:bldP spid="13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22050" t="62191" r="59317" b="2995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142844" y="500042"/>
            <a:ext cx="1285884" cy="1857388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5572132" y="571480"/>
            <a:ext cx="1071570" cy="1857388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vers le bas 4"/>
          <p:cNvSpPr/>
          <p:nvPr/>
        </p:nvSpPr>
        <p:spPr>
          <a:xfrm rot="19999556">
            <a:off x="1503813" y="1983153"/>
            <a:ext cx="642942" cy="303309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e bas 5"/>
          <p:cNvSpPr/>
          <p:nvPr/>
        </p:nvSpPr>
        <p:spPr>
          <a:xfrm rot="2569200">
            <a:off x="3780952" y="1286417"/>
            <a:ext cx="642942" cy="4227073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785918" y="442546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500166" y="500042"/>
            <a:ext cx="928694" cy="1857388"/>
          </a:xfrm>
          <a:prstGeom prst="round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6643702" y="571480"/>
            <a:ext cx="928694" cy="1857388"/>
          </a:xfrm>
          <a:prstGeom prst="round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e bas 9"/>
          <p:cNvSpPr/>
          <p:nvPr/>
        </p:nvSpPr>
        <p:spPr>
          <a:xfrm rot="19850006">
            <a:off x="2800104" y="1795327"/>
            <a:ext cx="642942" cy="344980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 rot="2713734">
            <a:off x="5254140" y="1530068"/>
            <a:ext cx="642942" cy="412014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143272" y="449689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428860" y="571480"/>
            <a:ext cx="1000132" cy="1857388"/>
          </a:xfrm>
          <a:prstGeom prst="roundRect">
            <a:avLst/>
          </a:prstGeom>
          <a:solidFill>
            <a:srgbClr val="00B0F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7572396" y="571480"/>
            <a:ext cx="1071570" cy="1857388"/>
          </a:xfrm>
          <a:prstGeom prst="roundRect">
            <a:avLst/>
          </a:prstGeom>
          <a:solidFill>
            <a:srgbClr val="00B0F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 rot="19372009">
            <a:off x="4065664" y="1806372"/>
            <a:ext cx="642942" cy="3275585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vers le bas 15"/>
          <p:cNvSpPr/>
          <p:nvPr/>
        </p:nvSpPr>
        <p:spPr>
          <a:xfrm rot="2992196">
            <a:off x="6646015" y="1565002"/>
            <a:ext cx="642942" cy="3883889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4572032" y="442546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/>
      <p:bldP spid="13" grpId="0" animBg="1"/>
      <p:bldP spid="14" grpId="0" animBg="1"/>
      <p:bldP spid="15" grpId="0" animBg="1"/>
      <p:bldP spid="16" grpId="0" animBg="1"/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22050" t="62191" r="59317" b="2995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142844" y="500042"/>
            <a:ext cx="1285884" cy="1857388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5572132" y="571480"/>
            <a:ext cx="1071570" cy="1857388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vers le bas 4"/>
          <p:cNvSpPr/>
          <p:nvPr/>
        </p:nvSpPr>
        <p:spPr>
          <a:xfrm rot="19999556">
            <a:off x="1503813" y="1983153"/>
            <a:ext cx="642942" cy="303309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vers le bas 5"/>
          <p:cNvSpPr/>
          <p:nvPr/>
        </p:nvSpPr>
        <p:spPr>
          <a:xfrm rot="2569200">
            <a:off x="3780952" y="1286417"/>
            <a:ext cx="642942" cy="4227073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785918" y="442546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500166" y="500042"/>
            <a:ext cx="928694" cy="1857388"/>
          </a:xfrm>
          <a:prstGeom prst="round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6643702" y="571480"/>
            <a:ext cx="928694" cy="1857388"/>
          </a:xfrm>
          <a:prstGeom prst="round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e bas 9"/>
          <p:cNvSpPr/>
          <p:nvPr/>
        </p:nvSpPr>
        <p:spPr>
          <a:xfrm rot="19850006">
            <a:off x="2800104" y="1795327"/>
            <a:ext cx="642942" cy="344980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 rot="2713734">
            <a:off x="5254140" y="1530068"/>
            <a:ext cx="642942" cy="412014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143272" y="449689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428860" y="571480"/>
            <a:ext cx="1000132" cy="1857388"/>
          </a:xfrm>
          <a:prstGeom prst="roundRect">
            <a:avLst/>
          </a:prstGeom>
          <a:solidFill>
            <a:srgbClr val="00B0F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7572396" y="571480"/>
            <a:ext cx="1071570" cy="1857388"/>
          </a:xfrm>
          <a:prstGeom prst="roundRect">
            <a:avLst/>
          </a:prstGeom>
          <a:solidFill>
            <a:srgbClr val="00B0F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 rot="19372009">
            <a:off x="4065664" y="1806372"/>
            <a:ext cx="642942" cy="3275585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vers le bas 15"/>
          <p:cNvSpPr/>
          <p:nvPr/>
        </p:nvSpPr>
        <p:spPr>
          <a:xfrm rot="2992196">
            <a:off x="6646015" y="1565002"/>
            <a:ext cx="642942" cy="3883889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4572032" y="442546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786182" y="0"/>
            <a:ext cx="5357818" cy="1323439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أقرأ المجموع:</a:t>
            </a:r>
            <a:endParaRPr lang="fr-FR" sz="8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85720" y="1071546"/>
            <a:ext cx="8858280" cy="3631763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ست مئة </a:t>
            </a:r>
            <a:r>
              <a:rPr lang="ar-MA" sz="115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ستة </a:t>
            </a:r>
            <a:r>
              <a:rPr lang="ar-MA" sz="115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أربعون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decel="100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/>
      <p:bldP spid="8" grpId="0" animBg="1"/>
      <p:bldP spid="9" grpId="0" animBg="1"/>
      <p:bldP spid="12" grpId="0"/>
      <p:bldP spid="13" grpId="0" animBg="1"/>
      <p:bldP spid="14" grpId="0" animBg="1"/>
      <p:bldP spid="17" grpId="0"/>
      <p:bldP spid="18" grpId="0" animBg="1"/>
      <p:bldP spid="18" grpId="1" animBg="1"/>
      <p:bldP spid="19" grpId="0" animBg="1"/>
      <p:bldP spid="19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4451" t="62191" r="77950" b="2995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1071538" y="500042"/>
            <a:ext cx="1285884" cy="1857388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071802" y="4572008"/>
            <a:ext cx="1285884" cy="1857388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2357422" y="500042"/>
            <a:ext cx="928694" cy="1857388"/>
          </a:xfrm>
          <a:prstGeom prst="round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6786578" y="500042"/>
            <a:ext cx="928694" cy="1857388"/>
          </a:xfrm>
          <a:prstGeom prst="round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000496" y="421481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286116" y="571480"/>
            <a:ext cx="1000132" cy="1857388"/>
          </a:xfrm>
          <a:prstGeom prst="roundRect">
            <a:avLst/>
          </a:prstGeom>
          <a:solidFill>
            <a:srgbClr val="00B0F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7715272" y="500042"/>
            <a:ext cx="1071570" cy="1857388"/>
          </a:xfrm>
          <a:prstGeom prst="roundRect">
            <a:avLst/>
          </a:prstGeom>
          <a:solidFill>
            <a:srgbClr val="00B0F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5143536" y="4282584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4451" t="62191" r="77950" b="2995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à coins arrondis 2"/>
          <p:cNvSpPr/>
          <p:nvPr/>
        </p:nvSpPr>
        <p:spPr>
          <a:xfrm>
            <a:off x="1071538" y="500042"/>
            <a:ext cx="1285884" cy="1857388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3071802" y="4572008"/>
            <a:ext cx="1285884" cy="1857388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2357422" y="500042"/>
            <a:ext cx="928694" cy="1857388"/>
          </a:xfrm>
          <a:prstGeom prst="round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6786578" y="500042"/>
            <a:ext cx="928694" cy="1857388"/>
          </a:xfrm>
          <a:prstGeom prst="round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000496" y="421481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3286116" y="571480"/>
            <a:ext cx="1000132" cy="1857388"/>
          </a:xfrm>
          <a:prstGeom prst="roundRect">
            <a:avLst/>
          </a:prstGeom>
          <a:solidFill>
            <a:srgbClr val="00B0F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7715272" y="500042"/>
            <a:ext cx="1071570" cy="1857388"/>
          </a:xfrm>
          <a:prstGeom prst="roundRect">
            <a:avLst/>
          </a:prstGeom>
          <a:solidFill>
            <a:srgbClr val="00B0F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5143536" y="4282584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786182" y="0"/>
            <a:ext cx="5357818" cy="1323439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أقرأ المجموع:</a:t>
            </a:r>
            <a:endParaRPr lang="fr-FR" sz="8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5720" y="1071546"/>
            <a:ext cx="8858280" cy="3631763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مئتان</a:t>
            </a:r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و </a:t>
            </a:r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سبعة </a:t>
            </a:r>
            <a:r>
              <a:rPr lang="ar-MA" sz="115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</a:t>
            </a:r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خمسون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/>
      <p:bldP spid="11" grpId="0" animBg="1"/>
      <p:bldP spid="11" grpId="1" animBg="1"/>
      <p:bldP spid="12" grpId="0" animBg="1"/>
      <p:bldP spid="12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4166" t="69792" r="4166" b="11458"/>
          <a:stretch>
            <a:fillRect/>
          </a:stretch>
        </p:blipFill>
        <p:spPr>
          <a:xfrm>
            <a:off x="0" y="1071546"/>
            <a:ext cx="9144000" cy="47149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71826" t="75758" r="15954" b="1225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85984" y="5357826"/>
            <a:ext cx="207170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285984" y="5357826"/>
            <a:ext cx="314327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285984" y="5357826"/>
            <a:ext cx="4786346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56803" t="75474" r="30664" b="125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85984" y="5357826"/>
            <a:ext cx="207170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285984" y="5357826"/>
            <a:ext cx="314327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285984" y="5357826"/>
            <a:ext cx="4786346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41406" t="72349" r="45703" b="125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428860" y="1214422"/>
            <a:ext cx="4929190" cy="923330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أقرأ العددين: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2844" y="2428868"/>
            <a:ext cx="9001156" cy="1569660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مئتان</a:t>
            </a:r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و سبعة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357422" y="4071942"/>
            <a:ext cx="4795838" cy="923330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زائد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70" y="5143512"/>
            <a:ext cx="9072562" cy="1569660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أربع مئة </a:t>
            </a:r>
            <a:r>
              <a:rPr lang="ar-MA" sz="96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عشرة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57158" y="0"/>
            <a:ext cx="3500462" cy="1214422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786314" y="0"/>
            <a:ext cx="3500462" cy="1214422"/>
          </a:xfrm>
          <a:prstGeom prst="round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500570"/>
            <a:ext cx="9144000" cy="2357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14612" cy="45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2356" t="14583" r="18548" b="73427"/>
          <a:stretch>
            <a:fillRect/>
          </a:stretch>
        </p:blipFill>
        <p:spPr>
          <a:xfrm>
            <a:off x="0" y="0"/>
            <a:ext cx="9144000" cy="4572008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8572528" y="5072074"/>
            <a:ext cx="285752" cy="428628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7715272" y="1285860"/>
            <a:ext cx="214314" cy="2286016"/>
          </a:xfrm>
          <a:prstGeom prst="rect">
            <a:avLst/>
          </a:prstGeom>
        </p:spPr>
      </p:pic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/>
          <a:srcRect l="36524" t="17555" r="55421" b="76450"/>
          <a:stretch>
            <a:fillRect/>
          </a:stretch>
        </p:blipFill>
        <p:spPr>
          <a:xfrm>
            <a:off x="5715008" y="642918"/>
            <a:ext cx="1500198" cy="2286016"/>
          </a:xfrm>
          <a:prstGeom prst="rect">
            <a:avLst/>
          </a:prstGeom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8215338" y="5072074"/>
            <a:ext cx="285752" cy="428628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8572528" y="5500702"/>
            <a:ext cx="285752" cy="428628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8215338" y="5500702"/>
            <a:ext cx="285752" cy="428628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000496" y="5072074"/>
            <a:ext cx="285752" cy="428628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3643306" y="5072074"/>
            <a:ext cx="285752" cy="428628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071934" y="5572140"/>
            <a:ext cx="285752" cy="428628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3714744" y="5572140"/>
            <a:ext cx="285752" cy="428628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3357554" y="5572140"/>
            <a:ext cx="285752" cy="428628"/>
          </a:xfrm>
          <a:prstGeom prst="rect">
            <a:avLst/>
          </a:prstGeom>
        </p:spPr>
      </p:pic>
      <p:sp>
        <p:nvSpPr>
          <p:cNvPr id="16" name="Plus 15"/>
          <p:cNvSpPr/>
          <p:nvPr/>
        </p:nvSpPr>
        <p:spPr>
          <a:xfrm>
            <a:off x="4429124" y="5357826"/>
            <a:ext cx="928694" cy="571504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gal 16"/>
          <p:cNvSpPr/>
          <p:nvPr/>
        </p:nvSpPr>
        <p:spPr>
          <a:xfrm>
            <a:off x="1285852" y="5357826"/>
            <a:ext cx="1000132" cy="500066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532 -0.02731 -0.09063 -0.05463 -0.15 -0.08611 C -0.20938 -0.11759 -0.27622 -0.16898 -0.35625 -0.18889 C -0.43646 -0.2088 -0.56528 -0.21157 -0.63143 -0.20556 C -0.69723 -0.19954 -0.71632 -0.17639 -0.75209 -0.15278 C -0.78785 -0.12917 -0.81684 -0.09653 -0.84584 -0.06389 " pathEditMode="relative" ptsTypes="a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532 -0.02731 -0.09063 -0.05463 -0.15 -0.08611 C -0.20938 -0.11759 -0.27622 -0.16898 -0.35625 -0.18889 C -0.43646 -0.2088 -0.56528 -0.21157 -0.63143 -0.20556 C -0.69723 -0.19954 -0.71632 -0.17639 -0.75209 -0.15278 C -0.78785 -0.12917 -0.81684 -0.09653 -0.84584 -0.06389 " pathEditMode="relative" ptsTypes="aaaa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532 -0.02731 -0.09063 -0.05463 -0.15 -0.08611 C -0.20938 -0.11759 -0.27622 -0.16898 -0.35625 -0.18889 C -0.43646 -0.2088 -0.56528 -0.21157 -0.63143 -0.20556 C -0.69723 -0.19954 -0.71632 -0.17639 -0.75209 -0.15278 C -0.78785 -0.12917 -0.81684 -0.09653 -0.84584 -0.06389 " pathEditMode="relative" ptsTypes="aaaa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532 -0.02731 -0.09063 -0.05463 -0.15 -0.08611 C -0.20938 -0.11759 -0.27622 -0.16898 -0.35625 -0.18889 C -0.43646 -0.2088 -0.56528 -0.21157 -0.63143 -0.20556 C -0.69723 -0.19954 -0.71632 -0.17639 -0.75209 -0.15278 C -0.78785 -0.12917 -0.81684 -0.09653 -0.84584 -0.06389 " pathEditMode="relative" ptsTypes="aaaaa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08 -0.04167 -0.05416 -0.08333 -0.10416 -0.09444 C -0.15416 -0.10555 -0.26007 -0.09537 -0.3 -0.06667 C -0.33993 -0.03796 -0.34184 0.01991 -0.34375 0.07778 " pathEditMode="relative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08 -0.04167 -0.05416 -0.08333 -0.10416 -0.09444 C -0.15416 -0.10555 -0.26007 -0.09537 -0.3 -0.06667 C -0.33993 -0.03796 -0.34184 0.01991 -0.34375 0.07778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08 -0.04167 -0.05416 -0.08333 -0.10416 -0.09444 C -0.15416 -0.10555 -0.26007 -0.09537 -0.3 -0.06667 C -0.33993 -0.03796 -0.34184 0.01991 -0.34375 0.07778 " pathEditMode="relative" ptsTypes="aaaA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08 -0.04167 -0.05416 -0.08333 -0.10416 -0.09444 C -0.15416 -0.10555 -0.26007 -0.09537 -0.3 -0.06667 C -0.33993 -0.03796 -0.34184 0.01991 -0.34375 0.07778 " pathEditMode="relative" ptsTypes="aaaA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08 -0.04167 -0.05416 -0.08333 -0.10416 -0.09444 C -0.15416 -0.10555 -0.26007 -0.09537 -0.3 -0.06667 C -0.33993 -0.03796 -0.34184 0.01991 -0.34375 0.07778 " pathEditMode="relative" ptsTypes="aaaA">
                                      <p:cBhvr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41406" t="72349" r="45703" b="125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572264" y="1928802"/>
            <a:ext cx="214314" cy="4929198"/>
          </a:xfrm>
          <a:prstGeom prst="rect">
            <a:avLst/>
          </a:prstGeom>
          <a:solidFill>
            <a:srgbClr val="00B0F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6215074" y="285728"/>
            <a:ext cx="928662" cy="1862048"/>
          </a:xfrm>
          <a:prstGeom prst="rect">
            <a:avLst/>
          </a:prstGeom>
          <a:solidFill>
            <a:srgbClr val="00B0F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00694" y="2000240"/>
            <a:ext cx="214314" cy="4929198"/>
          </a:xfrm>
          <a:prstGeom prst="rect">
            <a:avLst/>
          </a:prstGeom>
          <a:solidFill>
            <a:srgbClr val="00B0F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5143504" y="357166"/>
            <a:ext cx="928662" cy="1862048"/>
          </a:xfrm>
          <a:prstGeom prst="rect">
            <a:avLst/>
          </a:prstGeom>
          <a:solidFill>
            <a:srgbClr val="00B0F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57718" y="1928802"/>
            <a:ext cx="214314" cy="4929198"/>
          </a:xfrm>
          <a:prstGeom prst="rect">
            <a:avLst/>
          </a:prstGeom>
          <a:solidFill>
            <a:srgbClr val="00B0F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4000528" y="285728"/>
            <a:ext cx="928662" cy="1862048"/>
          </a:xfrm>
          <a:prstGeom prst="rect">
            <a:avLst/>
          </a:prstGeom>
          <a:solidFill>
            <a:srgbClr val="00B0F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929354" y="178592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786314" y="178592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71868" y="171448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Plus 19"/>
          <p:cNvSpPr/>
          <p:nvPr/>
        </p:nvSpPr>
        <p:spPr>
          <a:xfrm>
            <a:off x="2214546" y="3643314"/>
            <a:ext cx="1643074" cy="107157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3571868" y="335389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857784" y="342532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857916" y="342532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71802" y="5643578"/>
            <a:ext cx="507209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decel="100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" decel="100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9" grpId="0" animBg="1"/>
      <p:bldP spid="9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41406" t="72349" r="45703" b="125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5929354" y="785794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786314" y="785794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71868" y="71435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Plus 19"/>
          <p:cNvSpPr/>
          <p:nvPr/>
        </p:nvSpPr>
        <p:spPr>
          <a:xfrm>
            <a:off x="2214546" y="2643182"/>
            <a:ext cx="1643074" cy="107157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857784" y="242519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857916" y="242519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71802" y="4643446"/>
            <a:ext cx="507209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5929354" y="450057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86314" y="449689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571868" y="235375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714776" y="450057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animClr clrSpc="rgb">
                                      <p:cBhvr>
                                        <p:cTn id="19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1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31" dur="1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32" dur="1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9" dur="1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50" dur="1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51" dur="1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1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1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animClr clrSpc="rgb">
                                      <p:cBhvr>
                                        <p:cTn id="62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set>
                                      <p:cBhvr>
                                        <p:cTn id="63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3" dur="1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74" dur="1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5" dur="1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1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2" dur="1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93" dur="1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94" dur="1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2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4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animClr clrSpc="rgb">
                                      <p:cBhvr>
                                        <p:cTn id="105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set>
                                      <p:cBhvr>
                                        <p:cTn id="106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1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6" dur="1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117" dur="1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18" dur="1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1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2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5" dur="1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136" dur="1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7" dur="1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1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4" presetID="32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5" dur="1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146" dur="1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7" dur="1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1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4" presetID="32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5" dur="1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156" dur="1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57" dur="1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1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 build="p"/>
      <p:bldP spid="19" grpId="0" build="p"/>
      <p:bldP spid="20" grpId="0" animBg="1"/>
      <p:bldP spid="20" grpId="1" animBg="1"/>
      <p:bldP spid="20" grpId="2" animBg="1"/>
      <p:bldP spid="22" grpId="0" build="p"/>
      <p:bldP spid="23" grpId="0" build="p"/>
      <p:bldP spid="25" grpId="0" build="allAtOnce"/>
      <p:bldP spid="25" grpId="1" build="p"/>
      <p:bldP spid="26" grpId="0" build="allAtOnce"/>
      <p:bldP spid="26" grpId="1" build="p"/>
      <p:bldP spid="27" grpId="0" build="p"/>
      <p:bldP spid="28" grpId="0" build="allAtOnce"/>
      <p:bldP spid="28" grpI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41406" t="72349" r="45703" b="125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5929354" y="785794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786314" y="785794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71868" y="71435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Plus 19"/>
          <p:cNvSpPr/>
          <p:nvPr/>
        </p:nvSpPr>
        <p:spPr>
          <a:xfrm>
            <a:off x="2214546" y="2643182"/>
            <a:ext cx="1643074" cy="107157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857784" y="242519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857916" y="242519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71802" y="4643446"/>
            <a:ext cx="507209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5929354" y="450057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86314" y="449689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571868" y="235375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714776" y="450057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428860" y="1357298"/>
            <a:ext cx="4929190" cy="923330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أقرأ المجموع: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42844" y="2571744"/>
            <a:ext cx="9001156" cy="1569660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ست مئة </a:t>
            </a:r>
            <a:r>
              <a:rPr lang="ar-MA" sz="96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سبعة عشر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28515" t="72917" r="58594" b="125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428860" y="1214422"/>
            <a:ext cx="4929190" cy="923330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أقرأ العددين: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2844" y="2428868"/>
            <a:ext cx="9001156" cy="1200329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خمس مئة </a:t>
            </a:r>
            <a:r>
              <a:rPr lang="ar-MA" sz="72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ثلاثة </a:t>
            </a:r>
            <a:r>
              <a:rPr lang="ar-MA" sz="72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عشرون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357422" y="3857628"/>
            <a:ext cx="4795838" cy="1015663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زائــــــد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70" y="5143512"/>
            <a:ext cx="9072562" cy="1569660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أربع مئة </a:t>
            </a:r>
            <a:r>
              <a:rPr lang="ar-MA" sz="96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اثنان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71472" y="0"/>
            <a:ext cx="3500462" cy="1214422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072066" y="0"/>
            <a:ext cx="3500462" cy="1214422"/>
          </a:xfrm>
          <a:prstGeom prst="round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28515" t="72917" r="58594" b="125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58148" y="1785926"/>
            <a:ext cx="214314" cy="4929198"/>
          </a:xfrm>
          <a:prstGeom prst="rect">
            <a:avLst/>
          </a:prstGeom>
          <a:solidFill>
            <a:srgbClr val="00B0F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7500958" y="142852"/>
            <a:ext cx="928662" cy="1862048"/>
          </a:xfrm>
          <a:prstGeom prst="rect">
            <a:avLst/>
          </a:prstGeom>
          <a:solidFill>
            <a:srgbClr val="00B0F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786578" y="1857364"/>
            <a:ext cx="214314" cy="4929198"/>
          </a:xfrm>
          <a:prstGeom prst="rect">
            <a:avLst/>
          </a:prstGeom>
          <a:solidFill>
            <a:srgbClr val="00B0F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6429388" y="214290"/>
            <a:ext cx="928662" cy="1862048"/>
          </a:xfrm>
          <a:prstGeom prst="rect">
            <a:avLst/>
          </a:prstGeom>
          <a:solidFill>
            <a:srgbClr val="00B0F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643602" y="1785926"/>
            <a:ext cx="214314" cy="4929198"/>
          </a:xfrm>
          <a:prstGeom prst="rect">
            <a:avLst/>
          </a:prstGeom>
          <a:solidFill>
            <a:srgbClr val="00B0F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5286412" y="142852"/>
            <a:ext cx="928662" cy="1862048"/>
          </a:xfrm>
          <a:prstGeom prst="rect">
            <a:avLst/>
          </a:prstGeom>
          <a:solidFill>
            <a:srgbClr val="00B0F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215238" y="164305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072198" y="164305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857752" y="1571612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Plus 22"/>
          <p:cNvSpPr/>
          <p:nvPr/>
        </p:nvSpPr>
        <p:spPr>
          <a:xfrm>
            <a:off x="3500430" y="3500438"/>
            <a:ext cx="1643074" cy="107157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4857752" y="3211014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143668" y="3282452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143800" y="3282452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357686" y="5500702"/>
            <a:ext cx="507209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decel="100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decel="100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decel="100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decel="100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" decel="100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" decel="100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/>
      <p:bldP spid="21" grpId="0"/>
      <p:bldP spid="22" grpId="0"/>
      <p:bldP spid="23" grpId="0" animBg="1"/>
      <p:bldP spid="24" grpId="0"/>
      <p:bldP spid="25" grpId="0"/>
      <p:bldP spid="26" grpId="0"/>
      <p:bldP spid="2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28515" t="72917" r="58594" b="125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5929354" y="785794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786314" y="785794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571868" y="71435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Plus 22"/>
          <p:cNvSpPr/>
          <p:nvPr/>
        </p:nvSpPr>
        <p:spPr>
          <a:xfrm>
            <a:off x="2214546" y="2643182"/>
            <a:ext cx="1643074" cy="107157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4857784" y="242519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000792" y="242519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71802" y="4643446"/>
            <a:ext cx="507209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5929354" y="450057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786314" y="449689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571868" y="235375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714776" y="450057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animClr clrSpc="rgb">
                                      <p:cBhvr>
                                        <p:cTn id="19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1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31" dur="1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32" dur="1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9" dur="1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50" dur="1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51" dur="1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1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1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animClr clrSpc="rgb">
                                      <p:cBhvr>
                                        <p:cTn id="62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set>
                                      <p:cBhvr>
                                        <p:cTn id="63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3" dur="1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74" dur="1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5" dur="1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1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2" dur="1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93" dur="1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94" dur="1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2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4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animClr clrSpc="rgb">
                                      <p:cBhvr>
                                        <p:cTn id="105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set>
                                      <p:cBhvr>
                                        <p:cTn id="106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1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6" dur="1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117" dur="1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18" dur="1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1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2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5" dur="1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136" dur="1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7" dur="1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1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4" presetID="32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5" dur="1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146" dur="1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7" dur="1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1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4" presetID="32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5" dur="1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156" dur="1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57" dur="1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1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21" grpId="0" build="p"/>
      <p:bldP spid="22" grpId="0" build="p"/>
      <p:bldP spid="23" grpId="0" animBg="1"/>
      <p:bldP spid="23" grpId="1" animBg="1"/>
      <p:bldP spid="23" grpId="2" animBg="1"/>
      <p:bldP spid="24" grpId="0" build="p"/>
      <p:bldP spid="25" grpId="0" build="p"/>
      <p:bldP spid="27" grpId="0" build="allAtOnce"/>
      <p:bldP spid="27" grpId="1" build="p"/>
      <p:bldP spid="28" grpId="0" build="allAtOnce"/>
      <p:bldP spid="28" grpId="1" build="p"/>
      <p:bldP spid="29" grpId="0" build="p"/>
      <p:bldP spid="30" grpId="0" build="allAtOnce"/>
      <p:bldP spid="30" grpI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28515" t="72917" r="58594" b="125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5929354" y="785794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786314" y="785794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571868" y="71435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Plus 22"/>
          <p:cNvSpPr/>
          <p:nvPr/>
        </p:nvSpPr>
        <p:spPr>
          <a:xfrm>
            <a:off x="2214546" y="2643182"/>
            <a:ext cx="1643074" cy="107157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4857784" y="242519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000792" y="242519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71802" y="4643446"/>
            <a:ext cx="507209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5929354" y="450057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786314" y="449689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571868" y="235375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714776" y="450057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428860" y="857232"/>
            <a:ext cx="4929190" cy="923330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أقرأ المجموع: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42844" y="1857364"/>
            <a:ext cx="9001156" cy="3046988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تسع مئة </a:t>
            </a:r>
            <a:r>
              <a:rPr lang="ar-MA" sz="96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خمسة </a:t>
            </a:r>
            <a:r>
              <a:rPr lang="ar-MA" sz="96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عشرون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7056" t="72349" r="72291" b="1287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428860" y="1214422"/>
            <a:ext cx="4929190" cy="923330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أقرأ العددين: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2844" y="2428868"/>
            <a:ext cx="9001156" cy="1200329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مئة </a:t>
            </a:r>
            <a:r>
              <a:rPr lang="ar-MA" sz="72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ثلاثة </a:t>
            </a:r>
            <a:r>
              <a:rPr lang="ar-MA" sz="72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72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عشرون</a:t>
            </a:r>
            <a:endParaRPr lang="fr-FR" sz="72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357422" y="3857628"/>
            <a:ext cx="4795838" cy="1015663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زائــــــد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70" y="5143512"/>
            <a:ext cx="9072562" cy="1569660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اثنا عشر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071538" y="0"/>
            <a:ext cx="3500462" cy="1214422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6072198" y="0"/>
            <a:ext cx="2500330" cy="1214422"/>
          </a:xfrm>
          <a:prstGeom prst="round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7056" t="72349" r="72291" b="1287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858148" y="1785926"/>
            <a:ext cx="214314" cy="4929198"/>
          </a:xfrm>
          <a:prstGeom prst="rect">
            <a:avLst/>
          </a:prstGeom>
          <a:solidFill>
            <a:srgbClr val="00B0F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500958" y="142852"/>
            <a:ext cx="928662" cy="1862048"/>
          </a:xfrm>
          <a:prstGeom prst="rect">
            <a:avLst/>
          </a:prstGeom>
          <a:solidFill>
            <a:srgbClr val="00B0F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86578" y="1857364"/>
            <a:ext cx="214314" cy="4929198"/>
          </a:xfrm>
          <a:prstGeom prst="rect">
            <a:avLst/>
          </a:prstGeom>
          <a:solidFill>
            <a:srgbClr val="00B0F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429388" y="214290"/>
            <a:ext cx="928662" cy="1862048"/>
          </a:xfrm>
          <a:prstGeom prst="rect">
            <a:avLst/>
          </a:prstGeom>
          <a:solidFill>
            <a:srgbClr val="00B0F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43602" y="1785926"/>
            <a:ext cx="214314" cy="4929198"/>
          </a:xfrm>
          <a:prstGeom prst="rect">
            <a:avLst/>
          </a:prstGeom>
          <a:solidFill>
            <a:srgbClr val="00B0F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286412" y="142852"/>
            <a:ext cx="928662" cy="1862048"/>
          </a:xfrm>
          <a:prstGeom prst="rect">
            <a:avLst/>
          </a:prstGeom>
          <a:solidFill>
            <a:srgbClr val="00B0F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215238" y="164305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072198" y="164305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857752" y="1571612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Plus 11"/>
          <p:cNvSpPr/>
          <p:nvPr/>
        </p:nvSpPr>
        <p:spPr>
          <a:xfrm>
            <a:off x="3500430" y="3500438"/>
            <a:ext cx="1643074" cy="107157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6143668" y="3282452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143800" y="3282452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57686" y="5500702"/>
            <a:ext cx="507209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/>
      <p:bldP spid="10" grpId="0"/>
      <p:bldP spid="11" grpId="0"/>
      <p:bldP spid="12" grpId="0" animBg="1"/>
      <p:bldP spid="14" grpId="0"/>
      <p:bldP spid="15" grpId="0"/>
      <p:bldP spid="1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7056" t="72349" r="72291" b="1287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929354" y="785794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786314" y="785794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71868" y="71435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lus 5"/>
          <p:cNvSpPr/>
          <p:nvPr/>
        </p:nvSpPr>
        <p:spPr>
          <a:xfrm>
            <a:off x="2214546" y="2643182"/>
            <a:ext cx="1643074" cy="107157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857784" y="242519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92" y="242519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71802" y="4643446"/>
            <a:ext cx="507209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5929354" y="450057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786314" y="449689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714776" y="450057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428860" y="857232"/>
            <a:ext cx="4929190" cy="923330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أقرأ المجموع: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42844" y="1857364"/>
            <a:ext cx="9001156" cy="1569660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مئة </a:t>
            </a:r>
            <a:r>
              <a:rPr lang="ar-MA" sz="96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خمسة وثلاثون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animClr clrSpc="rgb">
                                      <p:cBhvr>
                                        <p:cTn id="1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1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31" dur="1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32" dur="1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9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50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51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1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animClr clrSpc="rgb">
                                      <p:cBhvr>
                                        <p:cTn id="62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set>
                                      <p:cBhvr>
                                        <p:cTn id="6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3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74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5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2" dur="1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93" dur="1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94" dur="1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2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animClr clrSpc="rgb">
                                      <p:cBhvr>
                                        <p:cTn id="10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set>
                                      <p:cBhvr>
                                        <p:cTn id="10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2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3" dur="1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124" dur="1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25" dur="1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1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2" presetID="32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3" dur="1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134" dur="1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5" dur="1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1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2" presetID="32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3" dur="1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144" dur="1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5" dur="1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1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5" dur="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9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animBg="1"/>
      <p:bldP spid="6" grpId="1" animBg="1"/>
      <p:bldP spid="6" grpId="2" animBg="1"/>
      <p:bldP spid="7" grpId="0" build="p"/>
      <p:bldP spid="8" grpId="0" build="p"/>
      <p:bldP spid="10" grpId="0" build="allAtOnce"/>
      <p:bldP spid="10" grpId="1" build="p"/>
      <p:bldP spid="11" grpId="0" build="allAtOnce"/>
      <p:bldP spid="11" grpId="1" build="p"/>
      <p:bldP spid="13" grpId="0" build="allAtOnce"/>
      <p:bldP spid="13" grpId="1" build="p"/>
      <p:bldP spid="14" grpId="0" animBg="1"/>
      <p:bldP spid="14" grpId="1" animBg="1"/>
      <p:bldP spid="15" grpId="0" animBg="1"/>
      <p:bldP spid="1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500570"/>
            <a:ext cx="9144000" cy="2357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14612" cy="45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2356" t="14583" r="18548" b="73427"/>
          <a:stretch>
            <a:fillRect/>
          </a:stretch>
        </p:blipFill>
        <p:spPr>
          <a:xfrm>
            <a:off x="0" y="0"/>
            <a:ext cx="9144000" cy="4572008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2214546" y="4714884"/>
            <a:ext cx="285752" cy="428628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7715272" y="1285860"/>
            <a:ext cx="214314" cy="2286016"/>
          </a:xfrm>
          <a:prstGeom prst="rect">
            <a:avLst/>
          </a:prstGeom>
        </p:spPr>
      </p:pic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/>
          <a:srcRect l="36524" t="17555" r="55421" b="76450"/>
          <a:stretch>
            <a:fillRect/>
          </a:stretch>
        </p:blipFill>
        <p:spPr>
          <a:xfrm>
            <a:off x="5715008" y="642918"/>
            <a:ext cx="1500198" cy="2286016"/>
          </a:xfrm>
          <a:prstGeom prst="rect">
            <a:avLst/>
          </a:prstGeom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1857356" y="4714884"/>
            <a:ext cx="285752" cy="428628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2214546" y="5143512"/>
            <a:ext cx="285752" cy="428628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1857356" y="5143512"/>
            <a:ext cx="285752" cy="428628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2214546" y="5643578"/>
            <a:ext cx="285752" cy="428628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1857356" y="5643578"/>
            <a:ext cx="285752" cy="428628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2285984" y="6143644"/>
            <a:ext cx="285752" cy="428628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1928794" y="6143644"/>
            <a:ext cx="285752" cy="428628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1571604" y="6143644"/>
            <a:ext cx="285752" cy="428628"/>
          </a:xfrm>
          <a:prstGeom prst="rect">
            <a:avLst/>
          </a:prstGeom>
        </p:spPr>
      </p:pic>
      <p:sp>
        <p:nvSpPr>
          <p:cNvPr id="16" name="Plus 15"/>
          <p:cNvSpPr/>
          <p:nvPr/>
        </p:nvSpPr>
        <p:spPr>
          <a:xfrm>
            <a:off x="4429124" y="5357826"/>
            <a:ext cx="928694" cy="571504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gal 16"/>
          <p:cNvSpPr/>
          <p:nvPr/>
        </p:nvSpPr>
        <p:spPr>
          <a:xfrm>
            <a:off x="2357422" y="5357826"/>
            <a:ext cx="1000132" cy="500066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8" name="Image 17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7429520" y="1285860"/>
            <a:ext cx="214314" cy="2286016"/>
          </a:xfrm>
          <a:prstGeom prst="rect">
            <a:avLst/>
          </a:prstGeom>
        </p:spPr>
      </p:pic>
      <p:pic>
        <p:nvPicPr>
          <p:cNvPr id="19" name="Image 18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000364" y="1285860"/>
            <a:ext cx="214314" cy="2286016"/>
          </a:xfrm>
          <a:prstGeom prst="rect">
            <a:avLst/>
          </a:prstGeom>
        </p:spPr>
      </p:pic>
      <p:pic>
        <p:nvPicPr>
          <p:cNvPr id="20" name="Image 19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2714612" y="1214422"/>
            <a:ext cx="214314" cy="2286016"/>
          </a:xfrm>
          <a:prstGeom prst="rect">
            <a:avLst/>
          </a:prstGeom>
        </p:spPr>
      </p:pic>
      <p:pic>
        <p:nvPicPr>
          <p:cNvPr id="21" name="Image 20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2428860" y="1214422"/>
            <a:ext cx="214314" cy="2286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-0.00104 0.4712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3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33333E-6 L -0.00121 0.4712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0.12882 0.4608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" y="23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5.55112E-17 L 0.12066 0.471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23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5.55112E-17 L 0.1125 0.471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" y="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6180" t="72349" r="83749" b="1287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428860" y="1214422"/>
            <a:ext cx="4929190" cy="923330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أقرأ العددين: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2844" y="2428868"/>
            <a:ext cx="9001156" cy="1323439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80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مئتان</a:t>
            </a:r>
            <a:r>
              <a:rPr lang="ar-MA" sz="8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و اثنان</a:t>
            </a:r>
            <a:endParaRPr lang="fr-FR" sz="80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357422" y="3857628"/>
            <a:ext cx="4795838" cy="1015663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60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زائــــــد</a:t>
            </a:r>
            <a:endParaRPr lang="fr-FR" sz="60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70" y="5143512"/>
            <a:ext cx="9072562" cy="1569660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عشرة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14282" y="0"/>
            <a:ext cx="4286280" cy="1214422"/>
          </a:xfrm>
          <a:prstGeom prst="roundRect">
            <a:avLst/>
          </a:prstGeom>
          <a:solidFill>
            <a:srgbClr val="FFFF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6072198" y="0"/>
            <a:ext cx="2500330" cy="1214422"/>
          </a:xfrm>
          <a:prstGeom prst="roundRect">
            <a:avLst/>
          </a:prstGeom>
          <a:solidFill>
            <a:srgbClr val="FF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6180" t="72349" r="83749" b="1287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858148" y="1785926"/>
            <a:ext cx="214314" cy="4929198"/>
          </a:xfrm>
          <a:prstGeom prst="rect">
            <a:avLst/>
          </a:prstGeom>
          <a:solidFill>
            <a:srgbClr val="00B0F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500958" y="142852"/>
            <a:ext cx="928662" cy="1862048"/>
          </a:xfrm>
          <a:prstGeom prst="rect">
            <a:avLst/>
          </a:prstGeom>
          <a:solidFill>
            <a:srgbClr val="00B0F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86578" y="1857364"/>
            <a:ext cx="214314" cy="4929198"/>
          </a:xfrm>
          <a:prstGeom prst="rect">
            <a:avLst/>
          </a:prstGeom>
          <a:solidFill>
            <a:srgbClr val="00B0F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429388" y="214290"/>
            <a:ext cx="928662" cy="1862048"/>
          </a:xfrm>
          <a:prstGeom prst="rect">
            <a:avLst/>
          </a:prstGeom>
          <a:solidFill>
            <a:srgbClr val="00B0F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43602" y="1785926"/>
            <a:ext cx="214314" cy="4929198"/>
          </a:xfrm>
          <a:prstGeom prst="rect">
            <a:avLst/>
          </a:prstGeom>
          <a:solidFill>
            <a:srgbClr val="00B0F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286412" y="142852"/>
            <a:ext cx="928662" cy="1862048"/>
          </a:xfrm>
          <a:prstGeom prst="rect">
            <a:avLst/>
          </a:prstGeom>
          <a:solidFill>
            <a:srgbClr val="00B0F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</a:t>
            </a:r>
            <a:endParaRPr lang="fr-FR" sz="115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215238" y="164305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072198" y="164305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857752" y="1571612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Plus 11"/>
          <p:cNvSpPr/>
          <p:nvPr/>
        </p:nvSpPr>
        <p:spPr>
          <a:xfrm>
            <a:off x="3500430" y="3500438"/>
            <a:ext cx="1643074" cy="107157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6143668" y="3282452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143800" y="3282452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57686" y="5500702"/>
            <a:ext cx="507209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decel="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/>
      <p:bldP spid="10" grpId="0"/>
      <p:bldP spid="11" grpId="0"/>
      <p:bldP spid="12" grpId="0" animBg="1"/>
      <p:bldP spid="13" grpId="0"/>
      <p:bldP spid="14" grpId="0"/>
      <p:bldP spid="1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6180" t="72349" r="83749" b="1287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929354" y="785794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786314" y="785794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71868" y="71435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lus 5"/>
          <p:cNvSpPr/>
          <p:nvPr/>
        </p:nvSpPr>
        <p:spPr>
          <a:xfrm>
            <a:off x="2214546" y="2643182"/>
            <a:ext cx="1643074" cy="107157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857784" y="242519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0792" y="2425196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71802" y="4643446"/>
            <a:ext cx="507209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5929354" y="450057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786314" y="4496898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714776" y="4500570"/>
            <a:ext cx="14287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6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16600" b="1" dirty="0">
              <a:ln w="38100"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428860" y="857232"/>
            <a:ext cx="4929190" cy="923330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54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أقرأ المجموع:</a:t>
            </a:r>
            <a:endParaRPr lang="fr-FR" sz="5400" b="1" dirty="0">
              <a:ln w="3810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42844" y="1857364"/>
            <a:ext cx="9001156" cy="1569660"/>
          </a:xfrm>
          <a:prstGeom prst="rect">
            <a:avLst/>
          </a:prstGeom>
          <a:solidFill>
            <a:srgbClr val="0070C0"/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MA" sz="9600" b="1" dirty="0" err="1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مئتان</a:t>
            </a:r>
            <a:r>
              <a:rPr lang="ar-MA" sz="9600" b="1" dirty="0" smtClean="0">
                <a:ln w="38100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و اثنا عشر</a:t>
            </a:r>
            <a:endParaRPr lang="fr-FR" sz="9600" b="1" dirty="0">
              <a:ln w="38100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animClr clrSpc="rgb">
                                      <p:cBhvr>
                                        <p:cTn id="1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1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31" dur="1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32" dur="1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9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50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51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1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animClr clrSpc="rgb">
                                      <p:cBhvr>
                                        <p:cTn id="62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set>
                                      <p:cBhvr>
                                        <p:cTn id="6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3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74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5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1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2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2" dur="1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93" dur="1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94" dur="1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1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2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animClr clrSpc="rgb">
                                      <p:cBhvr>
                                        <p:cTn id="10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C1E1"/>
                                      </p:to>
                                    </p:animClr>
                                    <p:set>
                                      <p:cBhvr>
                                        <p:cTn id="10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2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3" dur="1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124" dur="1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25" dur="1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1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2" presetID="32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3" dur="1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134" dur="1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5" dur="1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1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2" presetID="32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3" dur="1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animClr clrSpc="rgb">
                                      <p:cBhvr>
                                        <p:cTn id="144" dur="1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45" dur="1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1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5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9" dur="5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animBg="1"/>
      <p:bldP spid="6" grpId="1" animBg="1"/>
      <p:bldP spid="6" grpId="2" animBg="1"/>
      <p:bldP spid="7" grpId="0" build="p"/>
      <p:bldP spid="8" grpId="0" build="p"/>
      <p:bldP spid="10" grpId="0" build="allAtOnce"/>
      <p:bldP spid="10" grpId="1" build="p"/>
      <p:bldP spid="11" grpId="0" build="allAtOnce"/>
      <p:bldP spid="11" grpId="1" build="p"/>
      <p:bldP spid="12" grpId="0" build="allAtOnce"/>
      <p:bldP spid="12" grpId="1" build="p"/>
      <p:bldP spid="15" grpId="0" animBg="1"/>
      <p:bldP spid="15" grpId="1" animBg="1"/>
      <p:bldP spid="16" grpId="0" animBg="1"/>
      <p:bldP spid="16" grpId="1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500570"/>
            <a:ext cx="9144000" cy="2357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14612" cy="45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2356" t="14583" r="18548" b="73427"/>
          <a:stretch>
            <a:fillRect/>
          </a:stretch>
        </p:blipFill>
        <p:spPr>
          <a:xfrm>
            <a:off x="0" y="0"/>
            <a:ext cx="9144000" cy="4572008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2214546" y="4714884"/>
            <a:ext cx="285752" cy="428628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7715272" y="4572008"/>
            <a:ext cx="214314" cy="2286016"/>
          </a:xfrm>
          <a:prstGeom prst="rect">
            <a:avLst/>
          </a:prstGeom>
        </p:spPr>
      </p:pic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/>
          <a:srcRect l="36524" t="17555" r="55421" b="76450"/>
          <a:stretch>
            <a:fillRect/>
          </a:stretch>
        </p:blipFill>
        <p:spPr>
          <a:xfrm>
            <a:off x="5715008" y="642918"/>
            <a:ext cx="1500198" cy="2286016"/>
          </a:xfrm>
          <a:prstGeom prst="rect">
            <a:avLst/>
          </a:prstGeom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1857356" y="4714884"/>
            <a:ext cx="285752" cy="428628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2214546" y="5143512"/>
            <a:ext cx="285752" cy="428628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1857356" y="5143512"/>
            <a:ext cx="285752" cy="428628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2214546" y="5643578"/>
            <a:ext cx="285752" cy="428628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1857356" y="5643578"/>
            <a:ext cx="285752" cy="428628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2285984" y="6143644"/>
            <a:ext cx="285752" cy="428628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1928794" y="6143644"/>
            <a:ext cx="285752" cy="428628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1571604" y="6143644"/>
            <a:ext cx="285752" cy="428628"/>
          </a:xfrm>
          <a:prstGeom prst="rect">
            <a:avLst/>
          </a:prstGeom>
        </p:spPr>
      </p:pic>
      <p:sp>
        <p:nvSpPr>
          <p:cNvPr id="16" name="Plus 15"/>
          <p:cNvSpPr/>
          <p:nvPr/>
        </p:nvSpPr>
        <p:spPr>
          <a:xfrm>
            <a:off x="4429124" y="5357826"/>
            <a:ext cx="928694" cy="571504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gal 16"/>
          <p:cNvSpPr/>
          <p:nvPr/>
        </p:nvSpPr>
        <p:spPr>
          <a:xfrm>
            <a:off x="2357422" y="5357826"/>
            <a:ext cx="1000132" cy="500066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8" name="Image 17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7429520" y="4572008"/>
            <a:ext cx="214314" cy="2286016"/>
          </a:xfrm>
          <a:prstGeom prst="rect">
            <a:avLst/>
          </a:prstGeom>
        </p:spPr>
      </p:pic>
      <p:pic>
        <p:nvPicPr>
          <p:cNvPr id="19" name="Image 18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4000496" y="4500570"/>
            <a:ext cx="214314" cy="2286016"/>
          </a:xfrm>
          <a:prstGeom prst="rect">
            <a:avLst/>
          </a:prstGeom>
        </p:spPr>
      </p:pic>
      <p:pic>
        <p:nvPicPr>
          <p:cNvPr id="20" name="Image 19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714744" y="4429132"/>
            <a:ext cx="214314" cy="2286016"/>
          </a:xfrm>
          <a:prstGeom prst="rect">
            <a:avLst/>
          </a:prstGeom>
        </p:spPr>
      </p:pic>
      <p:pic>
        <p:nvPicPr>
          <p:cNvPr id="21" name="Image 20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428992" y="4429132"/>
            <a:ext cx="214314" cy="2286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389 -0.04467 -0.12777 -0.08935 -0.19583 -0.13055 C -0.26389 -0.17176 -0.35173 -0.22685 -0.40833 -0.24722 C -0.46493 -0.26759 -0.48715 -0.26065 -0.53541 -0.25278 C -0.58368 -0.24491 -0.6684 -0.24398 -0.69791 -0.2 C -0.72743 -0.15602 -0.71996 -0.07245 -0.7125 0.01111 " pathEditMode="relative" ptsTypes="aa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389 -0.04467 -0.12777 -0.08935 -0.19583 -0.13055 C -0.26389 -0.17176 -0.35173 -0.22685 -0.40833 -0.24722 C -0.46493 -0.26759 -0.48715 -0.26065 -0.53541 -0.25278 C -0.58368 -0.24491 -0.6684 -0.24398 -0.69791 -0.2 C -0.72743 -0.15602 -0.71996 -0.07245 -0.7125 0.01111 " pathEditMode="relative" ptsTypes="aaaaaA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527 -0.09815 -0.03055 -0.1963 -0.0625 -0.24722 C -0.09444 -0.29815 -0.15764 -0.30046 -0.19166 -0.30555 C -0.22569 -0.31065 -0.24027 -0.29305 -0.26666 -0.27778 C -0.29305 -0.2625 -0.33402 -0.26389 -0.35 -0.21389 C -0.36597 -0.16389 -0.36423 -0.07083 -0.3625 0.02222 " pathEditMode="relative" ptsTypes="aaaa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527 -0.09815 -0.03055 -0.1963 -0.0625 -0.24722 C -0.09444 -0.29815 -0.15764 -0.30046 -0.19166 -0.30555 C -0.22569 -0.31065 -0.24027 -0.29305 -0.26666 -0.27778 C -0.29305 -0.2625 -0.33402 -0.26389 -0.35 -0.21389 C -0.36597 -0.16389 -0.36423 -0.07083 -0.3625 0.02222 " pathEditMode="relative" ptsTypes="aaaa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527 -0.09815 -0.03055 -0.1963 -0.0625 -0.24722 C -0.09444 -0.29815 -0.15764 -0.30046 -0.19166 -0.30555 C -0.22569 -0.31065 -0.24027 -0.29305 -0.26666 -0.27778 C -0.29305 -0.2625 -0.33402 -0.26389 -0.35 -0.21389 C -0.36597 -0.16389 -0.36423 -0.07083 -0.3625 0.02222 " pathEditMode="relative" ptsTypes="aaaaaA">
                                      <p:cBhvr>
                                        <p:cTn id="1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500570"/>
            <a:ext cx="9144000" cy="2357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14612" cy="45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2356" t="14583" r="18548" b="73427"/>
          <a:stretch>
            <a:fillRect/>
          </a:stretch>
        </p:blipFill>
        <p:spPr>
          <a:xfrm>
            <a:off x="0" y="0"/>
            <a:ext cx="9144000" cy="4572008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4714884"/>
            <a:ext cx="285752" cy="428628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857620" y="4571984"/>
            <a:ext cx="214314" cy="2286016"/>
          </a:xfrm>
          <a:prstGeom prst="rect">
            <a:avLst/>
          </a:prstGeom>
        </p:spPr>
      </p:pic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5500694" y="1357298"/>
            <a:ext cx="1285884" cy="2000264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4714884"/>
            <a:ext cx="285752" cy="428628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5143512"/>
            <a:ext cx="285752" cy="428628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5143512"/>
            <a:ext cx="285752" cy="428628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5643578"/>
            <a:ext cx="285752" cy="428628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5643578"/>
            <a:ext cx="285752" cy="428628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857752" y="6143644"/>
            <a:ext cx="285752" cy="428628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500562" y="6143644"/>
            <a:ext cx="285752" cy="428628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143372" y="6143644"/>
            <a:ext cx="285752" cy="428628"/>
          </a:xfrm>
          <a:prstGeom prst="rect">
            <a:avLst/>
          </a:prstGeom>
        </p:spPr>
      </p:pic>
      <p:sp>
        <p:nvSpPr>
          <p:cNvPr id="16" name="Plus 15"/>
          <p:cNvSpPr/>
          <p:nvPr/>
        </p:nvSpPr>
        <p:spPr>
          <a:xfrm>
            <a:off x="7000892" y="5357826"/>
            <a:ext cx="928694" cy="571504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gal 16"/>
          <p:cNvSpPr/>
          <p:nvPr/>
        </p:nvSpPr>
        <p:spPr>
          <a:xfrm>
            <a:off x="5000628" y="5429264"/>
            <a:ext cx="1000132" cy="500066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8" name="Image 17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571868" y="4571984"/>
            <a:ext cx="214314" cy="2286016"/>
          </a:xfrm>
          <a:prstGeom prst="rect">
            <a:avLst/>
          </a:prstGeom>
        </p:spPr>
      </p:pic>
      <p:pic>
        <p:nvPicPr>
          <p:cNvPr id="19" name="Image 18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214678" y="4500570"/>
            <a:ext cx="214314" cy="2286016"/>
          </a:xfrm>
          <a:prstGeom prst="rect">
            <a:avLst/>
          </a:prstGeom>
        </p:spPr>
      </p:pic>
      <p:pic>
        <p:nvPicPr>
          <p:cNvPr id="20" name="Image 19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2928926" y="4429132"/>
            <a:ext cx="214314" cy="2286016"/>
          </a:xfrm>
          <a:prstGeom prst="rect">
            <a:avLst/>
          </a:prstGeom>
        </p:spPr>
      </p:pic>
      <p:pic>
        <p:nvPicPr>
          <p:cNvPr id="21" name="Image 20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2643174" y="4429132"/>
            <a:ext cx="214314" cy="2286016"/>
          </a:xfrm>
          <a:prstGeom prst="rect">
            <a:avLst/>
          </a:prstGeom>
        </p:spPr>
      </p:pic>
      <p:pic>
        <p:nvPicPr>
          <p:cNvPr id="22" name="Image 21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5857884" y="714356"/>
            <a:ext cx="1285884" cy="2000264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pic>
        <p:nvPicPr>
          <p:cNvPr id="23" name="Image 22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5643570" y="1000108"/>
            <a:ext cx="1285884" cy="2000264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500570"/>
            <a:ext cx="9144000" cy="2357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14612" cy="45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2356" t="14583" r="18548" b="73427"/>
          <a:stretch>
            <a:fillRect/>
          </a:stretch>
        </p:blipFill>
        <p:spPr>
          <a:xfrm>
            <a:off x="0" y="0"/>
            <a:ext cx="9144000" cy="4572008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4714884"/>
            <a:ext cx="285752" cy="428628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857620" y="4571984"/>
            <a:ext cx="214314" cy="2286016"/>
          </a:xfrm>
          <a:prstGeom prst="rect">
            <a:avLst/>
          </a:prstGeom>
        </p:spPr>
      </p:pic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5500694" y="1357298"/>
            <a:ext cx="1285884" cy="2000264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4714884"/>
            <a:ext cx="285752" cy="428628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5143512"/>
            <a:ext cx="285752" cy="428628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5143512"/>
            <a:ext cx="285752" cy="428628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5643578"/>
            <a:ext cx="285752" cy="428628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5643578"/>
            <a:ext cx="285752" cy="428628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857752" y="6143644"/>
            <a:ext cx="285752" cy="428628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500562" y="6143644"/>
            <a:ext cx="285752" cy="428628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143372" y="6143644"/>
            <a:ext cx="285752" cy="428628"/>
          </a:xfrm>
          <a:prstGeom prst="rect">
            <a:avLst/>
          </a:prstGeom>
        </p:spPr>
      </p:pic>
      <p:sp>
        <p:nvSpPr>
          <p:cNvPr id="16" name="Plus 15"/>
          <p:cNvSpPr/>
          <p:nvPr/>
        </p:nvSpPr>
        <p:spPr>
          <a:xfrm>
            <a:off x="7000892" y="5357826"/>
            <a:ext cx="928694" cy="571504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gal 16"/>
          <p:cNvSpPr/>
          <p:nvPr/>
        </p:nvSpPr>
        <p:spPr>
          <a:xfrm>
            <a:off x="5000628" y="5429264"/>
            <a:ext cx="1000132" cy="500066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8" name="Image 17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571868" y="4571984"/>
            <a:ext cx="214314" cy="2286016"/>
          </a:xfrm>
          <a:prstGeom prst="rect">
            <a:avLst/>
          </a:prstGeom>
        </p:spPr>
      </p:pic>
      <p:pic>
        <p:nvPicPr>
          <p:cNvPr id="19" name="Image 18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214678" y="4500570"/>
            <a:ext cx="214314" cy="2286016"/>
          </a:xfrm>
          <a:prstGeom prst="rect">
            <a:avLst/>
          </a:prstGeom>
        </p:spPr>
      </p:pic>
      <p:pic>
        <p:nvPicPr>
          <p:cNvPr id="20" name="Image 19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2928926" y="4429132"/>
            <a:ext cx="214314" cy="2286016"/>
          </a:xfrm>
          <a:prstGeom prst="rect">
            <a:avLst/>
          </a:prstGeom>
        </p:spPr>
      </p:pic>
      <p:pic>
        <p:nvPicPr>
          <p:cNvPr id="21" name="Image 20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2643174" y="4429132"/>
            <a:ext cx="214314" cy="2286016"/>
          </a:xfrm>
          <a:prstGeom prst="rect">
            <a:avLst/>
          </a:prstGeom>
        </p:spPr>
      </p:pic>
      <p:pic>
        <p:nvPicPr>
          <p:cNvPr id="22" name="Image 21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5857884" y="714356"/>
            <a:ext cx="1285884" cy="2000264"/>
          </a:xfrm>
          <a:prstGeom prst="rect">
            <a:avLst/>
          </a:prstGeom>
          <a:ln w="76200">
            <a:solidFill>
              <a:srgbClr val="FFFF00"/>
            </a:solidFill>
          </a:ln>
        </p:spPr>
      </p:pic>
      <p:pic>
        <p:nvPicPr>
          <p:cNvPr id="23" name="Image 22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5643570" y="1000108"/>
            <a:ext cx="1285884" cy="2000264"/>
          </a:xfrm>
          <a:prstGeom prst="rect">
            <a:avLst/>
          </a:prstGeom>
          <a:ln w="76200">
            <a:solidFill>
              <a:srgbClr val="7030A0"/>
            </a:solidFill>
          </a:ln>
        </p:spPr>
      </p:pic>
      <p:pic>
        <p:nvPicPr>
          <p:cNvPr id="24" name="Image 23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857224" y="1285860"/>
            <a:ext cx="1285884" cy="2000264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33333E-6 L 0.24566 0.533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2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0.19861 0.5229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" y="2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5.55112E-17 L 0.26129 0.3976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" y="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54063 0.4710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" y="2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500570"/>
            <a:ext cx="9144000" cy="2357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14612" cy="45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2356" t="14583" r="18548" b="73427"/>
          <a:stretch>
            <a:fillRect/>
          </a:stretch>
        </p:blipFill>
        <p:spPr>
          <a:xfrm>
            <a:off x="0" y="0"/>
            <a:ext cx="9144000" cy="4572008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4714884"/>
            <a:ext cx="285752" cy="428628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857620" y="4571984"/>
            <a:ext cx="214314" cy="2286016"/>
          </a:xfrm>
          <a:prstGeom prst="rect">
            <a:avLst/>
          </a:prstGeom>
        </p:spPr>
      </p:pic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7643834" y="4429132"/>
            <a:ext cx="1285884" cy="2000264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4714884"/>
            <a:ext cx="285752" cy="428628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5143512"/>
            <a:ext cx="285752" cy="428628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5143512"/>
            <a:ext cx="285752" cy="428628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786314" y="5643578"/>
            <a:ext cx="285752" cy="428628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429124" y="5643578"/>
            <a:ext cx="285752" cy="428628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857752" y="6143644"/>
            <a:ext cx="285752" cy="428628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500562" y="6143644"/>
            <a:ext cx="285752" cy="428628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77949" t="21864" r="20517" b="77012"/>
          <a:stretch>
            <a:fillRect/>
          </a:stretch>
        </p:blipFill>
        <p:spPr>
          <a:xfrm>
            <a:off x="4143372" y="6143644"/>
            <a:ext cx="285752" cy="428628"/>
          </a:xfrm>
          <a:prstGeom prst="rect">
            <a:avLst/>
          </a:prstGeom>
        </p:spPr>
      </p:pic>
      <p:sp>
        <p:nvSpPr>
          <p:cNvPr id="16" name="Plus 15"/>
          <p:cNvSpPr/>
          <p:nvPr/>
        </p:nvSpPr>
        <p:spPr>
          <a:xfrm>
            <a:off x="7000892" y="5357826"/>
            <a:ext cx="928694" cy="571504"/>
          </a:xfrm>
          <a:prstGeom prst="mathPl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gal 16"/>
          <p:cNvSpPr/>
          <p:nvPr/>
        </p:nvSpPr>
        <p:spPr>
          <a:xfrm>
            <a:off x="5000628" y="5429264"/>
            <a:ext cx="1000132" cy="500066"/>
          </a:xfrm>
          <a:prstGeom prst="mathEqua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8" name="Image 17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571868" y="4571984"/>
            <a:ext cx="214314" cy="2286016"/>
          </a:xfrm>
          <a:prstGeom prst="rect">
            <a:avLst/>
          </a:prstGeom>
        </p:spPr>
      </p:pic>
      <p:pic>
        <p:nvPicPr>
          <p:cNvPr id="19" name="Image 18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3214678" y="4500570"/>
            <a:ext cx="214314" cy="2286016"/>
          </a:xfrm>
          <a:prstGeom prst="rect">
            <a:avLst/>
          </a:prstGeom>
        </p:spPr>
      </p:pic>
      <p:pic>
        <p:nvPicPr>
          <p:cNvPr id="20" name="Image 19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2928926" y="4429132"/>
            <a:ext cx="214314" cy="2286016"/>
          </a:xfrm>
          <a:prstGeom prst="rect">
            <a:avLst/>
          </a:prstGeom>
        </p:spPr>
      </p:pic>
      <p:pic>
        <p:nvPicPr>
          <p:cNvPr id="21" name="Image 20" descr="ق2 فضاء _0.tmp"/>
          <p:cNvPicPr>
            <a:picLocks noChangeAspect="1"/>
          </p:cNvPicPr>
          <p:nvPr/>
        </p:nvPicPr>
        <p:blipFill>
          <a:blip r:embed="rId2" cstate="print"/>
          <a:srcRect l="48415" t="17743" r="50434" b="76262"/>
          <a:stretch>
            <a:fillRect/>
          </a:stretch>
        </p:blipFill>
        <p:spPr>
          <a:xfrm>
            <a:off x="2643174" y="4429132"/>
            <a:ext cx="214314" cy="2286016"/>
          </a:xfrm>
          <a:prstGeom prst="rect">
            <a:avLst/>
          </a:prstGeom>
        </p:spPr>
      </p:pic>
      <p:pic>
        <p:nvPicPr>
          <p:cNvPr id="22" name="Image 21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8072462" y="4572008"/>
            <a:ext cx="1285884" cy="2000264"/>
          </a:xfrm>
          <a:prstGeom prst="rect">
            <a:avLst/>
          </a:prstGeom>
          <a:ln w="76200">
            <a:solidFill>
              <a:srgbClr val="FFFF00"/>
            </a:solidFill>
          </a:ln>
        </p:spPr>
      </p:pic>
      <p:pic>
        <p:nvPicPr>
          <p:cNvPr id="23" name="Image 22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7858116" y="4857736"/>
            <a:ext cx="1285884" cy="2000264"/>
          </a:xfrm>
          <a:prstGeom prst="rect">
            <a:avLst/>
          </a:prstGeom>
          <a:ln w="76200">
            <a:solidFill>
              <a:srgbClr val="7030A0"/>
            </a:solidFill>
          </a:ln>
        </p:spPr>
      </p:pic>
      <p:pic>
        <p:nvPicPr>
          <p:cNvPr id="24" name="Image 23" descr="ق2 فضاء _0.tmp"/>
          <p:cNvPicPr>
            <a:picLocks noChangeAspect="1"/>
          </p:cNvPicPr>
          <p:nvPr/>
        </p:nvPicPr>
        <p:blipFill>
          <a:blip r:embed="rId2" cstate="print"/>
          <a:srcRect l="36908" t="18117" r="56188" b="76637"/>
          <a:stretch>
            <a:fillRect/>
          </a:stretch>
        </p:blipFill>
        <p:spPr>
          <a:xfrm>
            <a:off x="5857884" y="4643446"/>
            <a:ext cx="1285884" cy="2000264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C -0.05763 -0.07569 -0.11528 -0.15116 -0.17032 -0.1919 C -0.22553 -0.23264 -0.27136 -0.23542 -0.33073 -0.24444 C -0.39011 -0.25347 -0.45608 -0.24815 -0.52657 -0.24653 C -0.59705 -0.24491 -0.71424 -0.27755 -0.75296 -0.23449 C -0.79167 -0.19144 -0.77553 -0.08981 -0.75921 0.01204 " pathEditMode="relative" rAng="0" ptsTypes="aaa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6" y="-13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5434 -0.0757 -0.10868 -0.15116 -0.16076 -0.1919 C -0.21285 -0.23264 -0.25607 -0.23542 -0.31215 -0.24445 C -0.36823 -0.25347 -0.43055 -0.24815 -0.49705 -0.24653 C -0.56354 -0.24491 -0.67413 -0.27755 -0.71076 -0.23449 C -0.74739 -0.19144 -0.73212 -0.08982 -0.71666 0.01204 " pathEditMode="relative" ptsTypes="aaaaaA">
                                      <p:cBhvr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5434 -0.0757 -0.10868 -0.15116 -0.16076 -0.1919 C -0.21285 -0.23264 -0.25607 -0.23542 -0.31215 -0.24445 C -0.36823 -0.25347 -0.43055 -0.24815 -0.49705 -0.24653 C -0.56354 -0.24491 -0.67413 -0.27755 -0.71076 -0.23449 C -0.74739 -0.19144 -0.73212 -0.08982 -0.71666 0.01204 " pathEditMode="relative" ptsTypes="aaaa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C -0.04636 -0.0757 -0.09271 -0.15116 -0.13698 -0.1919 C -0.18143 -0.23264 -0.21806 -0.23542 -0.26597 -0.24445 C -0.31354 -0.25348 -0.3665 -0.24815 -0.42327 -0.24653 C -0.47986 -0.24491 -0.57396 -0.27755 -0.60504 -0.23449 C -0.63611 -0.19144 -0.62327 -0.08982 -0.61025 0.01203 " pathEditMode="relative" rAng="0" ptsTypes="aaaaaA"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8" y="-1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363</Words>
  <Application>Microsoft Office PowerPoint</Application>
  <PresentationFormat>Affichage à l'écran (4:3)</PresentationFormat>
  <Paragraphs>232</Paragraphs>
  <Slides>53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53</vt:i4>
      </vt:variant>
    </vt:vector>
  </HeadingPairs>
  <TitlesOfParts>
    <vt:vector size="54" baseType="lpstr">
      <vt:lpstr>Thème Office</vt:lpstr>
      <vt:lpstr> أن يستخدم التلاميذ التقنية الاعتيادية للجمع بالاحتفاظ.    أنشطة الوضعيات وبناء المفاهيم.  النشاط المقترح: تطبيقات الكراسة (تقنية الجمع بالاحتفاظ في رقم العشرات و المئات). صيغة العمل: ينجز العمل جماعيا و على الكراسات. اللوازم الضرورية:التربيعات و القضبان و الصفائح.  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  <vt:lpstr>Diapositive 44</vt:lpstr>
      <vt:lpstr>Diapositive 45</vt:lpstr>
      <vt:lpstr>Diapositive 46</vt:lpstr>
      <vt:lpstr>Diapositive 47</vt:lpstr>
      <vt:lpstr>Diapositive 48</vt:lpstr>
      <vt:lpstr>Diapositive 49</vt:lpstr>
      <vt:lpstr>Diapositive 50</vt:lpstr>
      <vt:lpstr>Diapositive 51</vt:lpstr>
      <vt:lpstr>Diapositive 52</vt:lpstr>
      <vt:lpstr>Diapositive 53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أن يستخدم التلاميذ التقنية الاعتيادية للجمع بالاحتفاظ.    أنشطة الوضعيات وبناء المفاهيم.  النشاط المقترح: تطبيقات الكراسة (تقنية الجمع بالاحتفاظ في رقم العشرات و المئات). صيغة العمل: ينجز العمل جماعيا و على الكراسات. اللوازم الضرورية:التربيعات و القضبان و الصفائح.   </dc:title>
  <dc:creator>WANA RABAT2</dc:creator>
  <cp:lastModifiedBy>Unicornis</cp:lastModifiedBy>
  <cp:revision>51</cp:revision>
  <dcterms:created xsi:type="dcterms:W3CDTF">2011-04-12T14:58:02Z</dcterms:created>
  <dcterms:modified xsi:type="dcterms:W3CDTF">2011-05-29T14:48:47Z</dcterms:modified>
</cp:coreProperties>
</file>