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9" r:id="rId3"/>
    <p:sldId id="256" r:id="rId4"/>
    <p:sldId id="258" r:id="rId5"/>
    <p:sldId id="261" r:id="rId6"/>
    <p:sldId id="260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9493A-C0D5-495E-9FB8-AF0B8C0194EF}" type="datetimeFigureOut">
              <a:rPr lang="fr-FR" smtClean="0"/>
              <a:t>23/05/2010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E183A-ECBB-41D1-87FB-4F69058FF6B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A10D-793B-48FA-A715-C891591510C4}" type="datetimeFigureOut">
              <a:rPr lang="fr-FR" smtClean="0"/>
              <a:t>23/05/2010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2A12-2E23-45A1-A6AB-D5C7661D67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A10D-793B-48FA-A715-C891591510C4}" type="datetimeFigureOut">
              <a:rPr lang="fr-FR" smtClean="0"/>
              <a:t>23/05/2010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2A12-2E23-45A1-A6AB-D5C7661D67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A10D-793B-48FA-A715-C891591510C4}" type="datetimeFigureOut">
              <a:rPr lang="fr-FR" smtClean="0"/>
              <a:t>23/05/2010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2A12-2E23-45A1-A6AB-D5C7661D67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A10D-793B-48FA-A715-C891591510C4}" type="datetimeFigureOut">
              <a:rPr lang="fr-FR" smtClean="0"/>
              <a:t>23/05/2010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2A12-2E23-45A1-A6AB-D5C7661D67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A10D-793B-48FA-A715-C891591510C4}" type="datetimeFigureOut">
              <a:rPr lang="fr-FR" smtClean="0"/>
              <a:t>23/05/2010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2A12-2E23-45A1-A6AB-D5C7661D67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A10D-793B-48FA-A715-C891591510C4}" type="datetimeFigureOut">
              <a:rPr lang="fr-FR" smtClean="0"/>
              <a:t>23/05/2010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2A12-2E23-45A1-A6AB-D5C7661D67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A10D-793B-48FA-A715-C891591510C4}" type="datetimeFigureOut">
              <a:rPr lang="fr-FR" smtClean="0"/>
              <a:t>23/05/2010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2A12-2E23-45A1-A6AB-D5C7661D67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A10D-793B-48FA-A715-C891591510C4}" type="datetimeFigureOut">
              <a:rPr lang="fr-FR" smtClean="0"/>
              <a:t>23/05/2010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2A12-2E23-45A1-A6AB-D5C7661D67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A10D-793B-48FA-A715-C891591510C4}" type="datetimeFigureOut">
              <a:rPr lang="fr-FR" smtClean="0"/>
              <a:t>23/05/2010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2A12-2E23-45A1-A6AB-D5C7661D67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A10D-793B-48FA-A715-C891591510C4}" type="datetimeFigureOut">
              <a:rPr lang="fr-FR" smtClean="0"/>
              <a:t>23/05/2010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2A12-2E23-45A1-A6AB-D5C7661D67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A10D-793B-48FA-A715-C891591510C4}" type="datetimeFigureOut">
              <a:rPr lang="fr-FR" smtClean="0"/>
              <a:t>23/05/2010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2A12-2E23-45A1-A6AB-D5C7661D67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DA10D-793B-48FA-A715-C891591510C4}" type="datetimeFigureOut">
              <a:rPr lang="fr-FR" smtClean="0"/>
              <a:t>23/05/2010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D2A12-2E23-45A1-A6AB-D5C7661D67C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47275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النشاط المقترح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تطبيقات الكراسة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الضرورية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التربيعات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القضبان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الصفائح.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1"/>
            <a:ext cx="9144000" cy="209288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                                                                                            حصة :</a:t>
            </a:r>
            <a:r>
              <a:rPr lang="ar-M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المدة:30د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الموضوع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أرصف سطوحا 048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الدرس من إعداد: رشيد </a:t>
            </a:r>
            <a:r>
              <a:rPr lang="ar-M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                                                 المرجع: فضاء </a:t>
            </a:r>
            <a:r>
              <a:rPr lang="ar-M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الرياضات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728" y="3429000"/>
            <a:ext cx="5429250" cy="584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الحصة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الأولى: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12997" t="19835" r="8750" b="6513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12997" t="15540" r="4223" b="65132"/>
          <a:stretch>
            <a:fillRect/>
          </a:stretch>
        </p:blipFill>
        <p:spPr>
          <a:xfrm>
            <a:off x="0" y="-214338"/>
            <a:ext cx="9144000" cy="7072338"/>
          </a:xfrm>
          <a:prstGeom prst="rect">
            <a:avLst/>
          </a:prstGeom>
        </p:spPr>
      </p:pic>
      <p:pic>
        <p:nvPicPr>
          <p:cNvPr id="5" name="Image 4" descr="ق2 فضاء الرياضيات 117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E1DFF4"/>
              </a:clrFrom>
              <a:clrTo>
                <a:srgbClr val="E1DFF4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6215073" y="1332139"/>
            <a:ext cx="1143009" cy="2596927"/>
          </a:xfrm>
          <a:prstGeom prst="rect">
            <a:avLst/>
          </a:prstGeom>
        </p:spPr>
      </p:pic>
      <p:pic>
        <p:nvPicPr>
          <p:cNvPr id="6" name="Image 5" descr="ق2 فضاء الرياضيات 117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E1DFF4"/>
              </a:clrFrom>
              <a:clrTo>
                <a:srgbClr val="E1DFF4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 flipH="1">
            <a:off x="5286380" y="1285860"/>
            <a:ext cx="1143009" cy="2596927"/>
          </a:xfrm>
          <a:prstGeom prst="rect">
            <a:avLst/>
          </a:prstGeom>
        </p:spPr>
      </p:pic>
      <p:pic>
        <p:nvPicPr>
          <p:cNvPr id="8" name="Image 7" descr="ق2 فضاء الرياضيات 117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E1DFF4"/>
              </a:clrFrom>
              <a:clrTo>
                <a:srgbClr val="E1DFF4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 flipH="1">
            <a:off x="7358082" y="1357298"/>
            <a:ext cx="1143009" cy="2596927"/>
          </a:xfrm>
          <a:prstGeom prst="rect">
            <a:avLst/>
          </a:prstGeom>
        </p:spPr>
      </p:pic>
      <p:pic>
        <p:nvPicPr>
          <p:cNvPr id="9" name="Image 8" descr="ق2 فضاء الرياضيات 117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E1DFF4"/>
              </a:clrFrom>
              <a:clrTo>
                <a:srgbClr val="E1DFF4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214941" y="3903907"/>
            <a:ext cx="1143009" cy="2596927"/>
          </a:xfrm>
          <a:prstGeom prst="rect">
            <a:avLst/>
          </a:prstGeom>
        </p:spPr>
      </p:pic>
      <p:pic>
        <p:nvPicPr>
          <p:cNvPr id="10" name="Image 9" descr="ق2 فضاء الرياضيات 117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E1DFF4"/>
              </a:clrFrom>
              <a:clrTo>
                <a:srgbClr val="E1DFF4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 flipH="1">
            <a:off x="6286512" y="3857628"/>
            <a:ext cx="1143009" cy="2596927"/>
          </a:xfrm>
          <a:prstGeom prst="rect">
            <a:avLst/>
          </a:prstGeom>
        </p:spPr>
      </p:pic>
      <p:pic>
        <p:nvPicPr>
          <p:cNvPr id="11" name="Image 10" descr="ق2 فضاء الرياضيات 117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E1DFF4"/>
              </a:clrFrom>
              <a:clrTo>
                <a:srgbClr val="E1DFF4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7286644" y="3903907"/>
            <a:ext cx="1143009" cy="2596927"/>
          </a:xfrm>
          <a:prstGeom prst="rect">
            <a:avLst/>
          </a:prstGeom>
        </p:spPr>
      </p:pic>
      <p:pic>
        <p:nvPicPr>
          <p:cNvPr id="12" name="Image 11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0025" t="22347" r="73508" b="67696"/>
          <a:stretch>
            <a:fillRect/>
          </a:stretch>
        </p:blipFill>
        <p:spPr>
          <a:xfrm>
            <a:off x="5000628" y="2000240"/>
            <a:ext cx="714380" cy="3643338"/>
          </a:xfrm>
          <a:prstGeom prst="rect">
            <a:avLst/>
          </a:prstGeom>
        </p:spPr>
      </p:pic>
      <p:pic>
        <p:nvPicPr>
          <p:cNvPr id="13" name="Image 12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0025" t="22347" r="73508" b="67696"/>
          <a:stretch>
            <a:fillRect/>
          </a:stretch>
        </p:blipFill>
        <p:spPr>
          <a:xfrm>
            <a:off x="6929454" y="2214554"/>
            <a:ext cx="714380" cy="3643338"/>
          </a:xfrm>
          <a:prstGeom prst="rect">
            <a:avLst/>
          </a:prstGeom>
        </p:spPr>
      </p:pic>
      <p:pic>
        <p:nvPicPr>
          <p:cNvPr id="14" name="Image 13" descr="ق2 فضاء الرياضيات 117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DBD249"/>
              </a:clrFrom>
              <a:clrTo>
                <a:srgbClr val="DBD249">
                  <a:alpha val="0"/>
                </a:srgbClr>
              </a:clrTo>
            </a:clrChange>
          </a:blip>
          <a:srcRect l="20025" t="22347" r="73508" b="67696"/>
          <a:stretch>
            <a:fillRect/>
          </a:stretch>
        </p:blipFill>
        <p:spPr>
          <a:xfrm rot="5400000">
            <a:off x="5482848" y="3232533"/>
            <a:ext cx="1643049" cy="1321604"/>
          </a:xfrm>
          <a:prstGeom prst="rect">
            <a:avLst/>
          </a:prstGeom>
        </p:spPr>
      </p:pic>
      <p:pic>
        <p:nvPicPr>
          <p:cNvPr id="15" name="Image 14" descr="ق2 فضاء الرياضيات 117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DBD249"/>
              </a:clrFrom>
              <a:clrTo>
                <a:srgbClr val="DBD249">
                  <a:alpha val="0"/>
                </a:srgbClr>
              </a:clrTo>
            </a:clrChange>
          </a:blip>
          <a:srcRect l="20025" t="24500" r="73508" b="67696"/>
          <a:stretch>
            <a:fillRect/>
          </a:stretch>
        </p:blipFill>
        <p:spPr>
          <a:xfrm rot="5400000">
            <a:off x="7447391" y="3303971"/>
            <a:ext cx="1643049" cy="10358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4060" t="35123" r="2697" b="3855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8065" t="42800" r="16430" b="4074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9366" t="43634" r="58117" b="51031"/>
          <a:stretch>
            <a:fillRect/>
          </a:stretch>
        </p:blipFill>
        <p:spPr>
          <a:xfrm>
            <a:off x="2295540" y="285728"/>
            <a:ext cx="2062146" cy="2224102"/>
          </a:xfrm>
          <a:prstGeom prst="rect">
            <a:avLst/>
          </a:prstGeom>
        </p:spPr>
      </p:pic>
      <p:pic>
        <p:nvPicPr>
          <p:cNvPr id="6" name="Image 5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9366" t="43634" r="58117" b="51031"/>
          <a:stretch>
            <a:fillRect/>
          </a:stretch>
        </p:blipFill>
        <p:spPr>
          <a:xfrm>
            <a:off x="4438680" y="142852"/>
            <a:ext cx="2062146" cy="2224102"/>
          </a:xfrm>
          <a:prstGeom prst="rect">
            <a:avLst/>
          </a:prstGeom>
        </p:spPr>
      </p:pic>
      <p:pic>
        <p:nvPicPr>
          <p:cNvPr id="7" name="Image 6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9366" t="43634" r="58117" b="51031"/>
          <a:stretch>
            <a:fillRect/>
          </a:stretch>
        </p:blipFill>
        <p:spPr>
          <a:xfrm>
            <a:off x="6500826" y="71414"/>
            <a:ext cx="2062146" cy="2224102"/>
          </a:xfrm>
          <a:prstGeom prst="rect">
            <a:avLst/>
          </a:prstGeom>
        </p:spPr>
      </p:pic>
      <p:pic>
        <p:nvPicPr>
          <p:cNvPr id="8" name="Image 7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9366" t="43634" r="58117" b="51031"/>
          <a:stretch>
            <a:fillRect/>
          </a:stretch>
        </p:blipFill>
        <p:spPr>
          <a:xfrm>
            <a:off x="142844" y="2562220"/>
            <a:ext cx="2062146" cy="2224102"/>
          </a:xfrm>
          <a:prstGeom prst="rect">
            <a:avLst/>
          </a:prstGeom>
        </p:spPr>
      </p:pic>
      <p:pic>
        <p:nvPicPr>
          <p:cNvPr id="9" name="Image 8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9366" t="43634" r="58117" b="51031"/>
          <a:stretch>
            <a:fillRect/>
          </a:stretch>
        </p:blipFill>
        <p:spPr>
          <a:xfrm>
            <a:off x="2214546" y="2500306"/>
            <a:ext cx="2062146" cy="2224102"/>
          </a:xfrm>
          <a:prstGeom prst="rect">
            <a:avLst/>
          </a:prstGeom>
        </p:spPr>
      </p:pic>
      <p:pic>
        <p:nvPicPr>
          <p:cNvPr id="10" name="Image 9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9366" t="43634" r="58117" b="51031"/>
          <a:stretch>
            <a:fillRect/>
          </a:stretch>
        </p:blipFill>
        <p:spPr>
          <a:xfrm>
            <a:off x="4438680" y="2357430"/>
            <a:ext cx="2062146" cy="2224102"/>
          </a:xfrm>
          <a:prstGeom prst="rect">
            <a:avLst/>
          </a:prstGeom>
        </p:spPr>
      </p:pic>
      <p:pic>
        <p:nvPicPr>
          <p:cNvPr id="11" name="Image 10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9366" t="43634" r="58117" b="51031"/>
          <a:stretch>
            <a:fillRect/>
          </a:stretch>
        </p:blipFill>
        <p:spPr>
          <a:xfrm>
            <a:off x="6500826" y="2285992"/>
            <a:ext cx="2062146" cy="2224102"/>
          </a:xfrm>
          <a:prstGeom prst="rect">
            <a:avLst/>
          </a:prstGeom>
        </p:spPr>
      </p:pic>
      <p:pic>
        <p:nvPicPr>
          <p:cNvPr id="12" name="Image 11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9366" t="43634" r="58117" b="51031"/>
          <a:stretch>
            <a:fillRect/>
          </a:stretch>
        </p:blipFill>
        <p:spPr>
          <a:xfrm>
            <a:off x="71406" y="4705360"/>
            <a:ext cx="2062146" cy="2224102"/>
          </a:xfrm>
          <a:prstGeom prst="rect">
            <a:avLst/>
          </a:prstGeom>
        </p:spPr>
      </p:pic>
      <p:pic>
        <p:nvPicPr>
          <p:cNvPr id="13" name="Image 12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9366" t="43634" r="58117" b="51031"/>
          <a:stretch>
            <a:fillRect/>
          </a:stretch>
        </p:blipFill>
        <p:spPr>
          <a:xfrm>
            <a:off x="2152664" y="4633922"/>
            <a:ext cx="2062146" cy="2224102"/>
          </a:xfrm>
          <a:prstGeom prst="rect">
            <a:avLst/>
          </a:prstGeom>
        </p:spPr>
      </p:pic>
      <p:pic>
        <p:nvPicPr>
          <p:cNvPr id="14" name="Image 13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9366" t="43634" r="58117" b="51031"/>
          <a:stretch>
            <a:fillRect/>
          </a:stretch>
        </p:blipFill>
        <p:spPr>
          <a:xfrm>
            <a:off x="4357686" y="4562484"/>
            <a:ext cx="2062146" cy="2224102"/>
          </a:xfrm>
          <a:prstGeom prst="rect">
            <a:avLst/>
          </a:prstGeom>
        </p:spPr>
      </p:pic>
      <p:pic>
        <p:nvPicPr>
          <p:cNvPr id="15" name="Image 14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9366" t="43634" r="58117" b="51031"/>
          <a:stretch>
            <a:fillRect/>
          </a:stretch>
        </p:blipFill>
        <p:spPr>
          <a:xfrm>
            <a:off x="6429388" y="4491046"/>
            <a:ext cx="2062146" cy="22241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13081" t="62136" r="41286" b="1662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14507" t="67668" r="45564" b="171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14507" t="67668" r="78672" b="27121"/>
          <a:stretch>
            <a:fillRect/>
          </a:stretch>
        </p:blipFill>
        <p:spPr>
          <a:xfrm>
            <a:off x="6143636" y="0"/>
            <a:ext cx="1562080" cy="2347906"/>
          </a:xfrm>
          <a:prstGeom prst="rect">
            <a:avLst/>
          </a:prstGeom>
        </p:spPr>
      </p:pic>
      <p:pic>
        <p:nvPicPr>
          <p:cNvPr id="6" name="Image 5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1016" t="67668" r="72121" b="27121"/>
          <a:stretch>
            <a:fillRect/>
          </a:stretch>
        </p:blipFill>
        <p:spPr>
          <a:xfrm>
            <a:off x="4572000" y="0"/>
            <a:ext cx="1571636" cy="2347906"/>
          </a:xfrm>
          <a:prstGeom prst="rect">
            <a:avLst/>
          </a:prstGeom>
        </p:spPr>
      </p:pic>
      <p:pic>
        <p:nvPicPr>
          <p:cNvPr id="7" name="Image 6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18833" t="69232" r="76488" b="23792"/>
          <a:stretch>
            <a:fillRect/>
          </a:stretch>
        </p:blipFill>
        <p:spPr>
          <a:xfrm>
            <a:off x="7143768" y="785794"/>
            <a:ext cx="1071570" cy="3143272"/>
          </a:xfrm>
          <a:prstGeom prst="rect">
            <a:avLst/>
          </a:prstGeom>
        </p:spPr>
      </p:pic>
      <p:pic>
        <p:nvPicPr>
          <p:cNvPr id="8" name="Image 7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1016" t="67668" r="72121" b="27121"/>
          <a:stretch>
            <a:fillRect/>
          </a:stretch>
        </p:blipFill>
        <p:spPr>
          <a:xfrm>
            <a:off x="7643834" y="0"/>
            <a:ext cx="1571636" cy="2347906"/>
          </a:xfrm>
          <a:prstGeom prst="rect">
            <a:avLst/>
          </a:prstGeom>
        </p:spPr>
      </p:pic>
      <p:pic>
        <p:nvPicPr>
          <p:cNvPr id="9" name="Image 8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16337" t="76050" r="74305" b="20462"/>
          <a:stretch>
            <a:fillRect/>
          </a:stretch>
        </p:blipFill>
        <p:spPr>
          <a:xfrm>
            <a:off x="3571868" y="3786190"/>
            <a:ext cx="2143140" cy="1571636"/>
          </a:xfrm>
          <a:prstGeom prst="rect">
            <a:avLst/>
          </a:prstGeom>
        </p:spPr>
      </p:pic>
      <p:pic>
        <p:nvPicPr>
          <p:cNvPr id="10" name="Image 9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1016" t="67668" r="72121" b="27121"/>
          <a:stretch>
            <a:fillRect/>
          </a:stretch>
        </p:blipFill>
        <p:spPr>
          <a:xfrm>
            <a:off x="6072198" y="2285992"/>
            <a:ext cx="1571636" cy="2347906"/>
          </a:xfrm>
          <a:prstGeom prst="rect">
            <a:avLst/>
          </a:prstGeom>
        </p:spPr>
      </p:pic>
      <p:pic>
        <p:nvPicPr>
          <p:cNvPr id="11" name="Image 10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14507" t="67668" r="78672" b="27121"/>
          <a:stretch>
            <a:fillRect/>
          </a:stretch>
        </p:blipFill>
        <p:spPr>
          <a:xfrm>
            <a:off x="4572000" y="2285992"/>
            <a:ext cx="1562080" cy="2347906"/>
          </a:xfrm>
          <a:prstGeom prst="rect">
            <a:avLst/>
          </a:prstGeom>
        </p:spPr>
      </p:pic>
      <p:pic>
        <p:nvPicPr>
          <p:cNvPr id="12" name="Image 11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18833" t="69232" r="76488" b="23792"/>
          <a:stretch>
            <a:fillRect/>
          </a:stretch>
        </p:blipFill>
        <p:spPr>
          <a:xfrm>
            <a:off x="5643570" y="2928934"/>
            <a:ext cx="1071570" cy="3143272"/>
          </a:xfrm>
          <a:prstGeom prst="rect">
            <a:avLst/>
          </a:prstGeom>
        </p:spPr>
      </p:pic>
      <p:pic>
        <p:nvPicPr>
          <p:cNvPr id="13" name="Image 12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1016" t="67668" r="72121" b="27121"/>
          <a:stretch>
            <a:fillRect/>
          </a:stretch>
        </p:blipFill>
        <p:spPr>
          <a:xfrm>
            <a:off x="4500562" y="4429132"/>
            <a:ext cx="1571636" cy="2347906"/>
          </a:xfrm>
          <a:prstGeom prst="rect">
            <a:avLst/>
          </a:prstGeom>
        </p:spPr>
      </p:pic>
      <p:pic>
        <p:nvPicPr>
          <p:cNvPr id="14" name="Image 13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14507" t="67668" r="78672" b="27121"/>
          <a:stretch>
            <a:fillRect/>
          </a:stretch>
        </p:blipFill>
        <p:spPr>
          <a:xfrm>
            <a:off x="6143636" y="4510094"/>
            <a:ext cx="1562080" cy="2347906"/>
          </a:xfrm>
          <a:prstGeom prst="rect">
            <a:avLst/>
          </a:prstGeom>
        </p:spPr>
      </p:pic>
      <p:pic>
        <p:nvPicPr>
          <p:cNvPr id="15" name="Image 14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21016" t="67668" r="72121" b="27121"/>
          <a:stretch>
            <a:fillRect/>
          </a:stretch>
        </p:blipFill>
        <p:spPr>
          <a:xfrm>
            <a:off x="7572364" y="4510094"/>
            <a:ext cx="1571636" cy="2347906"/>
          </a:xfrm>
          <a:prstGeom prst="rect">
            <a:avLst/>
          </a:prstGeom>
        </p:spPr>
      </p:pic>
      <p:pic>
        <p:nvPicPr>
          <p:cNvPr id="16" name="Image 15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14507" t="67668" r="78672" b="27121"/>
          <a:stretch>
            <a:fillRect/>
          </a:stretch>
        </p:blipFill>
        <p:spPr>
          <a:xfrm>
            <a:off x="7581920" y="2285992"/>
            <a:ext cx="1562080" cy="23479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59155" t="61444" r="4223" b="1566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62588" t="67412" r="7084" b="1757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62588" t="67412" r="32231" b="17575"/>
          <a:stretch>
            <a:fillRect/>
          </a:stretch>
        </p:blipFill>
        <p:spPr>
          <a:xfrm>
            <a:off x="4786314" y="0"/>
            <a:ext cx="1562080" cy="6858000"/>
          </a:xfrm>
          <a:prstGeom prst="rect">
            <a:avLst/>
          </a:prstGeom>
        </p:spPr>
      </p:pic>
      <p:pic>
        <p:nvPicPr>
          <p:cNvPr id="6" name="Image 5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62588" t="67412" r="32231" b="17575"/>
          <a:stretch>
            <a:fillRect/>
          </a:stretch>
        </p:blipFill>
        <p:spPr>
          <a:xfrm>
            <a:off x="5929322" y="0"/>
            <a:ext cx="1562080" cy="6858000"/>
          </a:xfrm>
          <a:prstGeom prst="rect">
            <a:avLst/>
          </a:prstGeom>
        </p:spPr>
      </p:pic>
      <p:pic>
        <p:nvPicPr>
          <p:cNvPr id="7" name="Image 6" descr="ق2 فضاء الرياضيات 117.JPG"/>
          <p:cNvPicPr>
            <a:picLocks noChangeAspect="1"/>
          </p:cNvPicPr>
          <p:nvPr/>
        </p:nvPicPr>
        <p:blipFill>
          <a:blip r:embed="rId2" cstate="print"/>
          <a:srcRect l="62588" t="67412" r="32231" b="17575"/>
          <a:stretch>
            <a:fillRect/>
          </a:stretch>
        </p:blipFill>
        <p:spPr>
          <a:xfrm>
            <a:off x="7153324" y="0"/>
            <a:ext cx="1562080" cy="6929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30</Words>
  <Application>Microsoft Office PowerPoint</Application>
  <PresentationFormat>Affichage à l'écran (4:3)</PresentationFormat>
  <Paragraphs>7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     النشاط المقترح: تطبيقات الكراسة  صيغة العمل: ينجز العمل جماعيا و على الكراسات. اللوازم الضرورية:التربيعات و القضبان و الصفائح.  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النشاط المقترح: تطبيقات الكراسة  صيغة العمل: ينجز العمل جماعيا و على الكراسات. اللوازم الضرورية:التربيعات و القضبان و الصفائح.   </dc:title>
  <dc:creator>WANA RABAT2</dc:creator>
  <cp:lastModifiedBy>WANA RABAT2</cp:lastModifiedBy>
  <cp:revision>10</cp:revision>
  <dcterms:created xsi:type="dcterms:W3CDTF">2010-05-23T15:01:56Z</dcterms:created>
  <dcterms:modified xsi:type="dcterms:W3CDTF">2010-05-23T15:53:33Z</dcterms:modified>
</cp:coreProperties>
</file>