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58" r:id="rId4"/>
    <p:sldId id="256" r:id="rId5"/>
    <p:sldId id="262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EED62-BC6F-4488-A699-8242C1D97356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F77FF-CB91-400B-8895-01945278149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A0A4-D14F-426A-B388-94186634A3BA}" type="datetimeFigureOut">
              <a:rPr lang="fr-FR" smtClean="0"/>
              <a:t>28/04/2010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52F9-8797-4A91-AC9C-817ACFF715E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أختصر كتابة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ضربية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4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786050" y="4714884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50</a:t>
            </a:r>
            <a:endParaRPr kumimoji="0" lang="fr-FR" sz="8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357686" y="4786322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kumimoji="0" lang="fr-FR" sz="8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15140" y="2214554"/>
            <a:ext cx="1171556" cy="1000132"/>
          </a:xfrm>
        </p:spPr>
        <p:txBody>
          <a:bodyPr>
            <a:noAutofit/>
          </a:bodyPr>
          <a:lstStyle/>
          <a:p>
            <a:r>
              <a:rPr lang="ar-MA" sz="7200" b="1" dirty="0" smtClean="0">
                <a:ln w="28575">
                  <a:solidFill>
                    <a:srgbClr val="FF0000"/>
                  </a:solidFill>
                </a:ln>
              </a:rPr>
              <a:t>15</a:t>
            </a:r>
            <a:endParaRPr lang="fr-FR" sz="7200" b="1" dirty="0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286644" y="3571876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71552" y="485776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786050" y="471488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928794" y="592933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972444" y="221455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00034" y="500042"/>
            <a:ext cx="1000132" cy="9286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ysClr val="windowText" lastClr="000000"/>
                </a:solidFill>
              </a:rPr>
              <a:t>5</a:t>
            </a:r>
            <a:endParaRPr lang="fr-FR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28596" y="1714488"/>
            <a:ext cx="1000132" cy="9286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ysClr val="windowText" lastClr="000000"/>
                </a:solidFill>
              </a:rPr>
              <a:t>5</a:t>
            </a:r>
            <a:endParaRPr lang="fr-FR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28596" y="2714620"/>
            <a:ext cx="1000132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ysClr val="windowText" lastClr="000000"/>
                </a:solidFill>
              </a:rPr>
              <a:t>2×</a:t>
            </a:r>
            <a:r>
              <a:rPr lang="ar-MA" sz="3200" b="1" dirty="0" smtClean="0">
                <a:solidFill>
                  <a:srgbClr val="FF0000"/>
                </a:solidFill>
              </a:rPr>
              <a:t>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71604" y="571480"/>
            <a:ext cx="100013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ysClr val="windowText" lastClr="000000"/>
                </a:solidFill>
              </a:rPr>
              <a:t>5</a:t>
            </a:r>
            <a:endParaRPr lang="fr-FR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571604" y="1785926"/>
            <a:ext cx="100013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ysClr val="windowText" lastClr="000000"/>
                </a:solidFill>
              </a:rPr>
              <a:t>5</a:t>
            </a:r>
            <a:endParaRPr lang="fr-FR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571604" y="2786058"/>
            <a:ext cx="1000132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ysClr val="windowText" lastClr="000000"/>
                </a:solidFill>
              </a:rPr>
              <a:t>2×</a:t>
            </a:r>
            <a:r>
              <a:rPr lang="ar-MA" sz="3200" b="1" dirty="0" smtClean="0">
                <a:solidFill>
                  <a:srgbClr val="FF0000"/>
                </a:solidFill>
              </a:rPr>
              <a:t>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43174" y="2786058"/>
            <a:ext cx="1000132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ysClr val="windowText" lastClr="000000"/>
                </a:solidFill>
              </a:rPr>
              <a:t>2×</a:t>
            </a:r>
            <a:r>
              <a:rPr lang="ar-MA" sz="3200" b="1" dirty="0" smtClean="0">
                <a:solidFill>
                  <a:srgbClr val="FF0000"/>
                </a:solidFill>
              </a:rPr>
              <a:t>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643174" y="642918"/>
            <a:ext cx="1000132" cy="9286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ysClr val="windowText" lastClr="000000"/>
                </a:solidFill>
              </a:rPr>
              <a:t>5</a:t>
            </a:r>
            <a:endParaRPr lang="fr-FR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643174" y="1714488"/>
            <a:ext cx="1000132" cy="9286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7200" b="1" dirty="0" smtClean="0">
                <a:solidFill>
                  <a:sysClr val="windowText" lastClr="000000"/>
                </a:solidFill>
              </a:rPr>
              <a:t>5</a:t>
            </a:r>
            <a:endParaRPr lang="fr-FR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357686" y="928670"/>
            <a:ext cx="1000132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ysClr val="windowText" lastClr="000000"/>
                </a:solidFill>
              </a:rPr>
              <a:t>3×</a:t>
            </a:r>
            <a:r>
              <a:rPr lang="ar-MA" sz="3200" b="1" dirty="0" smtClean="0">
                <a:solidFill>
                  <a:srgbClr val="FF0000"/>
                </a:solidFill>
              </a:rPr>
              <a:t>5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357686" y="1857364"/>
            <a:ext cx="1000132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ysClr val="windowText" lastClr="000000"/>
                </a:solidFill>
              </a:rPr>
              <a:t>3×</a:t>
            </a:r>
            <a:r>
              <a:rPr lang="ar-MA" sz="3200" b="1" dirty="0" smtClean="0">
                <a:solidFill>
                  <a:srgbClr val="FF0000"/>
                </a:solidFill>
              </a:rPr>
              <a:t>5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23 0.03218 0.26476 0.06459 0.31736 0.07801 " pathEditMode="relative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15 -0.02176 0.3 -0.04352 " pathEditMode="relative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-2.5E-6 0.00023 0.04549 0.08634 0.09132 0.1729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1216 0.08495 -0.02414 0.16991 " pathEditMode="relative" ptsTypes="aA">
                                      <p:cBhvr>
                                        <p:cTn id="1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319 0.06018 -0.12638 0.12037 -0.15173 0.1449 " pathEditMode="relative" ptsTypes="aA">
                                      <p:cBhvr>
                                        <p:cTn id="1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15140" y="2214554"/>
            <a:ext cx="1171556" cy="1000132"/>
          </a:xfrm>
        </p:spPr>
        <p:txBody>
          <a:bodyPr>
            <a:noAutofit/>
          </a:bodyPr>
          <a:lstStyle/>
          <a:p>
            <a:r>
              <a:rPr lang="ar-MA" sz="7200" b="1" dirty="0" smtClean="0">
                <a:ln w="28575">
                  <a:solidFill>
                    <a:srgbClr val="FF0000"/>
                  </a:solidFill>
                </a:ln>
              </a:rPr>
              <a:t>15</a:t>
            </a:r>
            <a:endParaRPr lang="fr-FR" sz="7200" b="1" dirty="0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286644" y="3571876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71552" y="485776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786050" y="471488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928794" y="592933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972444" y="221455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fr-FR" sz="7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5296" b="3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000628" y="2428868"/>
            <a:ext cx="1143008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72066" y="4429132"/>
            <a:ext cx="1143008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86512" y="2357430"/>
            <a:ext cx="1143008" cy="15716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286512" y="4357694"/>
            <a:ext cx="1143008" cy="15716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500958" y="2357430"/>
            <a:ext cx="1143008" cy="15716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500958" y="4286256"/>
            <a:ext cx="1143008" cy="15716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28580" y="200024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57238" y="200024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00166" y="200024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6314" y="2000240"/>
            <a:ext cx="1500198" cy="442915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143636" y="2000240"/>
            <a:ext cx="1500198" cy="44291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286644" y="2000240"/>
            <a:ext cx="1500198" cy="4429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-142908" y="378619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785786" y="378619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57158" y="578645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5296" b="3192"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4786314" y="2428868"/>
            <a:ext cx="1143008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857752" y="4429132"/>
            <a:ext cx="1143008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072198" y="2357430"/>
            <a:ext cx="1143008" cy="15716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72198" y="4357694"/>
            <a:ext cx="1143008" cy="15716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358082" y="2357430"/>
            <a:ext cx="1143008" cy="15716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358082" y="4286256"/>
            <a:ext cx="1143008" cy="15716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solidFill>
                  <a:sysClr val="windowText" lastClr="000000"/>
                </a:solidFill>
              </a:rPr>
              <a:t>10</a:t>
            </a:r>
            <a:endParaRPr lang="fr-FR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28580" y="200024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57238" y="200024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00166" y="200024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679273" y="1321563"/>
            <a:ext cx="1928826" cy="385768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16200000">
            <a:off x="5786446" y="3143248"/>
            <a:ext cx="1857388" cy="414340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-142908" y="378619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785786" y="378619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57158" y="578645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257436" y="185736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971816" y="185736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757634" y="185736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143108" y="364331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3071802" y="3643314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2757502" y="557214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60</a:t>
            </a:r>
            <a:endParaRPr kumimoji="0" lang="fr-FR" sz="44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57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643438" y="2285992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715272" y="2143116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000" b="1" dirty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357554" y="342900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795838" y="3429000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286248" y="5143512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60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714480" y="1000108"/>
            <a:ext cx="1171556" cy="10001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285984" y="1000108"/>
            <a:ext cx="600052" cy="10001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8923 -0.05069 0.17847 -0.10139 0.24653 -0.11944 C 0.31458 -0.1375 0.37135 -0.1243 0.40868 -0.10787 C 0.446 -0.09143 0.45833 -0.05602 0.47066 -0.0206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33333E-6 C 0.09028 -0.03611 0.18091 -0.07176 0.2382 -0.07824 C 0.29532 -0.08402 0.31893 -0.06064 0.34288 -0.0370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2" animBg="1"/>
      <p:bldP spid="13" grpId="3" animBg="1"/>
      <p:bldP spid="14" grpId="2" animBg="1"/>
      <p:bldP spid="1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2011"/>
          <a:stretch>
            <a:fillRect/>
          </a:stretch>
        </p:blipFill>
        <p:spPr bwMode="auto">
          <a:xfrm>
            <a:off x="-38437" y="0"/>
            <a:ext cx="9182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929322" y="4214818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143768" y="4214818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43438" y="4143380"/>
            <a:ext cx="1285884" cy="14287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643438" y="3000372"/>
            <a:ext cx="1285884" cy="12144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×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929322" y="2928934"/>
            <a:ext cx="1214446" cy="121444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143768" y="2928934"/>
            <a:ext cx="1214446" cy="121444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kumimoji="0" lang="fr-FR" sz="6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1" animBg="1"/>
      <p:bldP spid="9" grpId="2" animBg="1"/>
      <p:bldP spid="10" grpId="1" animBg="1"/>
      <p:bldP spid="10" grpId="2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714480" y="1000108"/>
            <a:ext cx="11715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 w="28575"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32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6831" r="51075"/>
          <a:stretch>
            <a:fillRect/>
          </a:stretch>
        </p:blipFill>
        <p:spPr bwMode="auto">
          <a:xfrm>
            <a:off x="1" y="-5830"/>
            <a:ext cx="9144000" cy="6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357686" y="214290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kumimoji="0" lang="fr-FR" sz="8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000364" y="2000240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kumimoji="0" lang="fr-FR" sz="80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72198" y="1928802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kumimoji="0" lang="fr-FR" sz="66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57488" y="3714752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kumimoji="0" lang="fr-FR" sz="66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357686" y="3786190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50</a:t>
            </a:r>
            <a:endParaRPr kumimoji="0" lang="fr-FR" sz="66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009888" y="5500702"/>
            <a:ext cx="1571636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28575">
                  <a:solidFill>
                    <a:srgbClr val="FF0000"/>
                  </a:solidFill>
                </a:ln>
                <a:latin typeface="Tahoma" pitchFamily="34" charset="0"/>
                <a:ea typeface="+mj-ea"/>
                <a:cs typeface="Tahoma" pitchFamily="34" charset="0"/>
              </a:rPr>
              <a:t>70</a:t>
            </a:r>
            <a:endParaRPr kumimoji="0" lang="fr-FR" sz="6600" b="1" i="0" u="none" strike="noStrike" kern="1200" cap="none" spc="0" normalizeH="0" baseline="0" noProof="0" dirty="0" smtClean="0">
              <a:ln w="28575">
                <a:solidFill>
                  <a:srgbClr val="FF0000"/>
                </a:solidFill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105</Words>
  <Application>Microsoft Office PowerPoint</Application>
  <PresentationFormat>Affichage à l'écran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15</vt:lpstr>
      <vt:lpstr>15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14</cp:revision>
  <dcterms:created xsi:type="dcterms:W3CDTF">2010-04-28T14:32:34Z</dcterms:created>
  <dcterms:modified xsi:type="dcterms:W3CDTF">2010-04-28T16:25:46Z</dcterms:modified>
</cp:coreProperties>
</file>