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6"/>
  </p:notesMasterIdLst>
  <p:sldIdLst>
    <p:sldId id="257" r:id="rId2"/>
    <p:sldId id="258" r:id="rId3"/>
    <p:sldId id="256" r:id="rId4"/>
    <p:sldId id="260" r:id="rId5"/>
    <p:sldId id="261" r:id="rId6"/>
    <p:sldId id="262" r:id="rId7"/>
    <p:sldId id="267" r:id="rId8"/>
    <p:sldId id="263" r:id="rId9"/>
    <p:sldId id="264" r:id="rId10"/>
    <p:sldId id="265" r:id="rId11"/>
    <p:sldId id="268" r:id="rId12"/>
    <p:sldId id="266" r:id="rId13"/>
    <p:sldId id="25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87" r:id="rId23"/>
    <p:sldId id="288" r:id="rId24"/>
    <p:sldId id="278" r:id="rId25"/>
    <p:sldId id="279" r:id="rId26"/>
    <p:sldId id="289" r:id="rId27"/>
    <p:sldId id="290" r:id="rId28"/>
    <p:sldId id="281" r:id="rId29"/>
    <p:sldId id="282" r:id="rId30"/>
    <p:sldId id="283" r:id="rId31"/>
    <p:sldId id="284" r:id="rId32"/>
    <p:sldId id="285" r:id="rId33"/>
    <p:sldId id="286" r:id="rId34"/>
    <p:sldId id="291" r:id="rId35"/>
    <p:sldId id="292" r:id="rId36"/>
    <p:sldId id="293" r:id="rId37"/>
    <p:sldId id="294" r:id="rId38"/>
    <p:sldId id="269" r:id="rId39"/>
    <p:sldId id="296" r:id="rId40"/>
    <p:sldId id="297" r:id="rId41"/>
    <p:sldId id="298" r:id="rId42"/>
    <p:sldId id="299" r:id="rId43"/>
    <p:sldId id="300" r:id="rId44"/>
    <p:sldId id="301" r:id="rId45"/>
    <p:sldId id="303" r:id="rId46"/>
    <p:sldId id="304" r:id="rId47"/>
    <p:sldId id="305" r:id="rId48"/>
    <p:sldId id="306" r:id="rId49"/>
    <p:sldId id="302" r:id="rId50"/>
    <p:sldId id="308" r:id="rId51"/>
    <p:sldId id="309" r:id="rId52"/>
    <p:sldId id="310" r:id="rId53"/>
    <p:sldId id="311" r:id="rId54"/>
    <p:sldId id="307" r:id="rId55"/>
    <p:sldId id="313" r:id="rId56"/>
    <p:sldId id="314" r:id="rId57"/>
    <p:sldId id="315" r:id="rId58"/>
    <p:sldId id="316" r:id="rId59"/>
    <p:sldId id="317" r:id="rId60"/>
    <p:sldId id="318" r:id="rId61"/>
    <p:sldId id="319" r:id="rId62"/>
    <p:sldId id="320" r:id="rId63"/>
    <p:sldId id="312" r:id="rId64"/>
    <p:sldId id="295" r:id="rId6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7C0A26-E003-4ABA-986E-D99D70787E90}" type="datetimeFigureOut">
              <a:rPr lang="fr-FR" smtClean="0"/>
              <a:pPr/>
              <a:t>31/03/2011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EB755E-2EE1-4A6E-AAA2-D7B9228F0E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dirty="0" smtClean="0"/>
          </a:p>
        </p:txBody>
      </p:sp>
      <p:sp>
        <p:nvSpPr>
          <p:cNvPr id="1024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C0195E7-1E9A-40F9-8B26-59BEC0DE568F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AFE30-093E-4B21-B8C6-776F8B0EEB96}" type="datetimeFigureOut">
              <a:rPr lang="fr-FR" smtClean="0"/>
              <a:pPr/>
              <a:t>31/03/2011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0179F-68D1-4E20-BCCB-2BC690A0776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AFE30-093E-4B21-B8C6-776F8B0EEB96}" type="datetimeFigureOut">
              <a:rPr lang="fr-FR" smtClean="0"/>
              <a:pPr/>
              <a:t>31/03/2011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0179F-68D1-4E20-BCCB-2BC690A0776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AFE30-093E-4B21-B8C6-776F8B0EEB96}" type="datetimeFigureOut">
              <a:rPr lang="fr-FR" smtClean="0"/>
              <a:pPr/>
              <a:t>31/03/2011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0179F-68D1-4E20-BCCB-2BC690A0776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AFE30-093E-4B21-B8C6-776F8B0EEB96}" type="datetimeFigureOut">
              <a:rPr lang="fr-FR" smtClean="0"/>
              <a:pPr/>
              <a:t>31/03/2011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0179F-68D1-4E20-BCCB-2BC690A0776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AFE30-093E-4B21-B8C6-776F8B0EEB96}" type="datetimeFigureOut">
              <a:rPr lang="fr-FR" smtClean="0"/>
              <a:pPr/>
              <a:t>31/03/2011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0179F-68D1-4E20-BCCB-2BC690A0776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AFE30-093E-4B21-B8C6-776F8B0EEB96}" type="datetimeFigureOut">
              <a:rPr lang="fr-FR" smtClean="0"/>
              <a:pPr/>
              <a:t>31/03/2011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0179F-68D1-4E20-BCCB-2BC690A0776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AFE30-093E-4B21-B8C6-776F8B0EEB96}" type="datetimeFigureOut">
              <a:rPr lang="fr-FR" smtClean="0"/>
              <a:pPr/>
              <a:t>31/03/2011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0179F-68D1-4E20-BCCB-2BC690A0776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AFE30-093E-4B21-B8C6-776F8B0EEB96}" type="datetimeFigureOut">
              <a:rPr lang="fr-FR" smtClean="0"/>
              <a:pPr/>
              <a:t>31/03/2011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0179F-68D1-4E20-BCCB-2BC690A0776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AFE30-093E-4B21-B8C6-776F8B0EEB96}" type="datetimeFigureOut">
              <a:rPr lang="fr-FR" smtClean="0"/>
              <a:pPr/>
              <a:t>31/03/2011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0179F-68D1-4E20-BCCB-2BC690A0776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AFE30-093E-4B21-B8C6-776F8B0EEB96}" type="datetimeFigureOut">
              <a:rPr lang="fr-FR" smtClean="0"/>
              <a:pPr/>
              <a:t>31/03/2011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0179F-68D1-4E20-BCCB-2BC690A0776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AFE30-093E-4B21-B8C6-776F8B0EEB96}" type="datetimeFigureOut">
              <a:rPr lang="fr-FR" smtClean="0"/>
              <a:pPr/>
              <a:t>31/03/2011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0179F-68D1-4E20-BCCB-2BC690A0776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3AFE30-093E-4B21-B8C6-776F8B0EEB96}" type="datetimeFigureOut">
              <a:rPr lang="fr-FR" smtClean="0"/>
              <a:pPr/>
              <a:t>31/03/2011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E0179F-68D1-4E20-BCCB-2BC690A0776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785927"/>
            <a:ext cx="9144000" cy="5072074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>
            <a:normAutofit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fr-F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0" y="0"/>
            <a:ext cx="9144000" cy="1754326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  <a:endParaRPr lang="ar-M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</a:t>
            </a: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fr-F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ar-M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ar-M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6786584" y="0"/>
            <a:ext cx="2357416" cy="58477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المستوى الثاني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0" y="1785926"/>
            <a:ext cx="9144000" cy="403187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الكفايات</a:t>
            </a:r>
            <a:r>
              <a:rPr lang="ar-MA" sz="32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32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 القدرات المستهدفة</a:t>
            </a: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ar-MA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ar-MA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ar-MA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ar-MA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ar-MA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0" y="5780806"/>
            <a:ext cx="9153556" cy="10772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صيغة العمل</a:t>
            </a:r>
            <a: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ينجز </a:t>
            </a:r>
            <a: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العمل جماعيا </a:t>
            </a:r>
            <a:r>
              <a:rPr lang="ar-MA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</a:t>
            </a:r>
            <a: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على الكراسات.</a:t>
            </a:r>
            <a:b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2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اللوازم </a:t>
            </a:r>
            <a:r>
              <a:rPr lang="ar-MA" sz="32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الضرورية</a:t>
            </a:r>
            <a:r>
              <a:rPr lang="ar-MA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ar-MA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جداول صور ألواح</a:t>
            </a: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71472" y="642918"/>
            <a:ext cx="7643866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3200" b="1" dirty="0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الموضوع: 033 أختصر الكتابات الجمعية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2857488" y="0"/>
            <a:ext cx="3571900" cy="58477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المكون:الرياضيات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0" y="0"/>
            <a:ext cx="2643206" cy="46166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ar-MA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المدة:45د</a:t>
            </a: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6786584" y="1428736"/>
            <a:ext cx="2357416" cy="33855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الدرس من إعداد: رشيد </a:t>
            </a:r>
            <a:r>
              <a:rPr lang="ar-MA" sz="1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العوفير</a:t>
            </a:r>
            <a:endParaRPr lang="fr-FR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0" y="1428736"/>
            <a:ext cx="2357416" cy="33855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المرجع: فضاء الرياضيات</a:t>
            </a:r>
            <a:endParaRPr lang="fr-FR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2928926" y="1214422"/>
            <a:ext cx="3571900" cy="58477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الدرس حصة 3و4.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 cstate="print"/>
          <a:srcRect l="15278" t="13541" r="-2648" b="68750"/>
          <a:stretch>
            <a:fillRect/>
          </a:stretch>
        </p:blipFill>
        <p:spPr>
          <a:xfrm>
            <a:off x="0" y="0"/>
            <a:ext cx="9144000" cy="5357826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5857884" y="3214686"/>
            <a:ext cx="1000132" cy="928694"/>
          </a:xfrm>
          <a:prstGeom prst="rect">
            <a:avLst/>
          </a:prstGeom>
          <a:solidFill>
            <a:srgbClr val="FFFF00">
              <a:alpha val="4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0" y="5072074"/>
            <a:ext cx="9144000" cy="17859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642910" y="5000636"/>
            <a:ext cx="2000264" cy="186204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7</a:t>
            </a:r>
            <a:endParaRPr lang="fr-FR" sz="115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" name="Plus 5"/>
          <p:cNvSpPr/>
          <p:nvPr/>
        </p:nvSpPr>
        <p:spPr>
          <a:xfrm>
            <a:off x="2143108" y="5572140"/>
            <a:ext cx="1428760" cy="857256"/>
          </a:xfrm>
          <a:prstGeom prst="mathPlu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3143240" y="4857760"/>
            <a:ext cx="2000264" cy="186204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3</a:t>
            </a:r>
            <a:endParaRPr lang="fr-FR" sz="115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8" name="Égal 7"/>
          <p:cNvSpPr/>
          <p:nvPr/>
        </p:nvSpPr>
        <p:spPr>
          <a:xfrm>
            <a:off x="4857752" y="5643578"/>
            <a:ext cx="1285884" cy="642942"/>
          </a:xfrm>
          <a:prstGeom prst="mathEqua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/>
          <p:cNvSpPr txBox="1"/>
          <p:nvPr/>
        </p:nvSpPr>
        <p:spPr>
          <a:xfrm>
            <a:off x="5857884" y="5072074"/>
            <a:ext cx="2000264" cy="186204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9</a:t>
            </a:r>
            <a:endParaRPr lang="fr-FR" sz="115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  <p:bldP spid="6" grpId="0" animBg="1"/>
      <p:bldP spid="7" grpId="0"/>
      <p:bldP spid="8" grpId="0" animBg="1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 cstate="print"/>
          <a:srcRect l="15278" t="13541" r="-2648" b="68750"/>
          <a:stretch>
            <a:fillRect/>
          </a:stretch>
        </p:blipFill>
        <p:spPr>
          <a:xfrm>
            <a:off x="0" y="0"/>
            <a:ext cx="9144000" cy="5357826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6858016" y="2643182"/>
            <a:ext cx="1000132" cy="928694"/>
          </a:xfrm>
          <a:prstGeom prst="rect">
            <a:avLst/>
          </a:prstGeom>
          <a:solidFill>
            <a:schemeClr val="accent2">
              <a:alpha val="4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0" y="5072074"/>
            <a:ext cx="9144000" cy="17859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642910" y="5000636"/>
            <a:ext cx="2000264" cy="186204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4</a:t>
            </a:r>
            <a:endParaRPr lang="fr-FR" sz="115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" name="Plus 5"/>
          <p:cNvSpPr/>
          <p:nvPr/>
        </p:nvSpPr>
        <p:spPr>
          <a:xfrm>
            <a:off x="2143108" y="5572140"/>
            <a:ext cx="1428760" cy="857256"/>
          </a:xfrm>
          <a:prstGeom prst="mathPlu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3143240" y="4857760"/>
            <a:ext cx="2000264" cy="186204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6</a:t>
            </a:r>
            <a:endParaRPr lang="fr-FR" sz="115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8" name="Égal 7"/>
          <p:cNvSpPr/>
          <p:nvPr/>
        </p:nvSpPr>
        <p:spPr>
          <a:xfrm>
            <a:off x="4857752" y="5643578"/>
            <a:ext cx="1285884" cy="642942"/>
          </a:xfrm>
          <a:prstGeom prst="mathEqua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/>
          <p:cNvSpPr txBox="1"/>
          <p:nvPr/>
        </p:nvSpPr>
        <p:spPr>
          <a:xfrm>
            <a:off x="5857884" y="5072074"/>
            <a:ext cx="2000264" cy="186204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10</a:t>
            </a:r>
            <a:endParaRPr lang="fr-FR" sz="115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  <p:bldP spid="6" grpId="0" animBg="1"/>
      <p:bldP spid="7" grpId="0"/>
      <p:bldP spid="8" grpId="0" animBg="1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 cstate="print"/>
          <a:srcRect l="15278" t="13541" r="-2648" b="68750"/>
          <a:stretch>
            <a:fillRect/>
          </a:stretch>
        </p:blipFill>
        <p:spPr>
          <a:xfrm>
            <a:off x="0" y="0"/>
            <a:ext cx="9144000" cy="5357826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7000892" y="3857628"/>
            <a:ext cx="1000132" cy="928694"/>
          </a:xfrm>
          <a:prstGeom prst="rect">
            <a:avLst/>
          </a:prstGeom>
          <a:solidFill>
            <a:srgbClr val="FFFF00">
              <a:alpha val="4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0" y="5072074"/>
            <a:ext cx="9144000" cy="17859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642910" y="5000636"/>
            <a:ext cx="2000264" cy="186204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5</a:t>
            </a:r>
            <a:endParaRPr lang="fr-FR" sz="115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" name="Plus 5"/>
          <p:cNvSpPr/>
          <p:nvPr/>
        </p:nvSpPr>
        <p:spPr>
          <a:xfrm>
            <a:off x="2143108" y="5572140"/>
            <a:ext cx="1428760" cy="857256"/>
          </a:xfrm>
          <a:prstGeom prst="mathPlu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3143240" y="4857760"/>
            <a:ext cx="2000264" cy="186204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4</a:t>
            </a:r>
            <a:endParaRPr lang="fr-FR" sz="115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8" name="Égal 7"/>
          <p:cNvSpPr/>
          <p:nvPr/>
        </p:nvSpPr>
        <p:spPr>
          <a:xfrm>
            <a:off x="4857752" y="5643578"/>
            <a:ext cx="1285884" cy="642942"/>
          </a:xfrm>
          <a:prstGeom prst="mathEqua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/>
          <p:cNvSpPr txBox="1"/>
          <p:nvPr/>
        </p:nvSpPr>
        <p:spPr>
          <a:xfrm>
            <a:off x="5857884" y="5072074"/>
            <a:ext cx="2000264" cy="186204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9</a:t>
            </a:r>
            <a:endParaRPr lang="fr-FR" sz="115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  <p:bldP spid="6" grpId="0" animBg="1"/>
      <p:bldP spid="7" grpId="0"/>
      <p:bldP spid="8" grpId="0" animBg="1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 cstate="print"/>
          <a:srcRect l="10579" t="31944" b="36458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 cstate="print"/>
          <a:srcRect l="58783" t="31944" b="3777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 cstate="print"/>
          <a:srcRect l="89392" t="50908" r="1932" b="45345"/>
          <a:stretch>
            <a:fillRect/>
          </a:stretch>
        </p:blipFill>
        <p:spPr>
          <a:xfrm>
            <a:off x="2750331" y="5357826"/>
            <a:ext cx="3643338" cy="1000132"/>
          </a:xfrm>
          <a:prstGeom prst="rect">
            <a:avLst/>
          </a:prstGeom>
        </p:spPr>
      </p:pic>
      <p:pic>
        <p:nvPicPr>
          <p:cNvPr id="3" name="Image 2" descr="ق2 فضاء _0.tmp"/>
          <p:cNvPicPr>
            <a:picLocks noChangeAspect="1"/>
          </p:cNvPicPr>
          <p:nvPr/>
        </p:nvPicPr>
        <p:blipFill>
          <a:blip r:embed="rId2" cstate="print"/>
          <a:srcRect l="89562" t="38061" r="7205" b="48824"/>
          <a:stretch>
            <a:fillRect/>
          </a:stretch>
        </p:blipFill>
        <p:spPr>
          <a:xfrm>
            <a:off x="3000364" y="1052770"/>
            <a:ext cx="1071569" cy="3947866"/>
          </a:xfrm>
          <a:prstGeom prst="rect">
            <a:avLst/>
          </a:prstGeom>
        </p:spPr>
      </p:pic>
      <p:pic>
        <p:nvPicPr>
          <p:cNvPr id="4" name="Image 3" descr="ق2 فضاء _0.tmp"/>
          <p:cNvPicPr>
            <a:picLocks noChangeAspect="1"/>
          </p:cNvPicPr>
          <p:nvPr/>
        </p:nvPicPr>
        <p:blipFill>
          <a:blip r:embed="rId2" cstate="print"/>
          <a:srcRect l="94496" t="41006" r="2952" b="48824"/>
          <a:stretch>
            <a:fillRect/>
          </a:stretch>
        </p:blipFill>
        <p:spPr>
          <a:xfrm>
            <a:off x="5226221" y="2026562"/>
            <a:ext cx="845975" cy="304551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 cstate="print"/>
          <a:srcRect l="89392" t="50908" r="1932" b="45345"/>
          <a:stretch>
            <a:fillRect/>
          </a:stretch>
        </p:blipFill>
        <p:spPr>
          <a:xfrm>
            <a:off x="2750331" y="5357826"/>
            <a:ext cx="3643338" cy="1000132"/>
          </a:xfrm>
          <a:prstGeom prst="rect">
            <a:avLst/>
          </a:prstGeom>
        </p:spPr>
      </p:pic>
      <p:pic>
        <p:nvPicPr>
          <p:cNvPr id="3" name="Image 2" descr="ق2 فضاء _0.tmp"/>
          <p:cNvPicPr>
            <a:picLocks noChangeAspect="1"/>
          </p:cNvPicPr>
          <p:nvPr/>
        </p:nvPicPr>
        <p:blipFill>
          <a:blip r:embed="rId2" cstate="print"/>
          <a:srcRect l="89562" t="38061" r="7205" b="48824"/>
          <a:stretch>
            <a:fillRect/>
          </a:stretch>
        </p:blipFill>
        <p:spPr>
          <a:xfrm>
            <a:off x="3000364" y="1052765"/>
            <a:ext cx="1071570" cy="3947870"/>
          </a:xfrm>
          <a:prstGeom prst="rect">
            <a:avLst/>
          </a:prstGeom>
        </p:spPr>
      </p:pic>
      <p:pic>
        <p:nvPicPr>
          <p:cNvPr id="4" name="Image 3" descr="ق2 فضاء _0.tmp"/>
          <p:cNvPicPr>
            <a:picLocks noChangeAspect="1"/>
          </p:cNvPicPr>
          <p:nvPr/>
        </p:nvPicPr>
        <p:blipFill>
          <a:blip r:embed="rId2" cstate="print"/>
          <a:srcRect l="94496" t="44584" r="2952" b="48824"/>
          <a:stretch>
            <a:fillRect/>
          </a:stretch>
        </p:blipFill>
        <p:spPr>
          <a:xfrm>
            <a:off x="5226220" y="3098125"/>
            <a:ext cx="845977" cy="1973947"/>
          </a:xfrm>
          <a:prstGeom prst="rect">
            <a:avLst/>
          </a:prstGeom>
        </p:spPr>
      </p:pic>
      <p:pic>
        <p:nvPicPr>
          <p:cNvPr id="5" name="Image 4" descr="ق2 فضاء _0.tmp"/>
          <p:cNvPicPr>
            <a:picLocks noChangeAspect="1"/>
          </p:cNvPicPr>
          <p:nvPr/>
        </p:nvPicPr>
        <p:blipFill>
          <a:blip r:embed="rId2" cstate="print"/>
          <a:srcRect l="94496" t="41006" r="2952" b="55416"/>
          <a:stretch>
            <a:fillRect/>
          </a:stretch>
        </p:blipFill>
        <p:spPr>
          <a:xfrm>
            <a:off x="5214942" y="2071678"/>
            <a:ext cx="845977" cy="107157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4.07407E-6 L -0.00295 -0.1435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" y="-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 descr="ق2 فضاء _0.tmp"/>
          <p:cNvPicPr>
            <a:picLocks noChangeAspect="1"/>
          </p:cNvPicPr>
          <p:nvPr/>
        </p:nvPicPr>
        <p:blipFill>
          <a:blip r:embed="rId2" cstate="print"/>
          <a:srcRect l="89562" t="38061" r="7205" b="48824"/>
          <a:stretch>
            <a:fillRect/>
          </a:stretch>
        </p:blipFill>
        <p:spPr>
          <a:xfrm>
            <a:off x="3000364" y="1052764"/>
            <a:ext cx="1071570" cy="3947871"/>
          </a:xfrm>
          <a:prstGeom prst="rect">
            <a:avLst/>
          </a:prstGeom>
        </p:spPr>
      </p:pic>
      <p:pic>
        <p:nvPicPr>
          <p:cNvPr id="4" name="Image 3" descr="ق2 فضاء _0.tmp"/>
          <p:cNvPicPr>
            <a:picLocks noChangeAspect="1"/>
          </p:cNvPicPr>
          <p:nvPr/>
        </p:nvPicPr>
        <p:blipFill>
          <a:blip r:embed="rId2" cstate="print"/>
          <a:srcRect l="94496" t="44584" r="2952" b="48824"/>
          <a:stretch>
            <a:fillRect/>
          </a:stretch>
        </p:blipFill>
        <p:spPr>
          <a:xfrm>
            <a:off x="5226220" y="3098126"/>
            <a:ext cx="845977" cy="1973947"/>
          </a:xfrm>
          <a:prstGeom prst="rect">
            <a:avLst/>
          </a:prstGeom>
        </p:spPr>
      </p:pic>
      <p:pic>
        <p:nvPicPr>
          <p:cNvPr id="5" name="Image 4" descr="ق2 فضاء _0.tmp"/>
          <p:cNvPicPr>
            <a:picLocks noChangeAspect="1"/>
          </p:cNvPicPr>
          <p:nvPr/>
        </p:nvPicPr>
        <p:blipFill>
          <a:blip r:embed="rId2" cstate="print"/>
          <a:srcRect l="94496" t="41006" r="2952" b="55416"/>
          <a:stretch>
            <a:fillRect/>
          </a:stretch>
        </p:blipFill>
        <p:spPr>
          <a:xfrm>
            <a:off x="5214942" y="1285860"/>
            <a:ext cx="845977" cy="1071571"/>
          </a:xfrm>
          <a:prstGeom prst="rect">
            <a:avLst/>
          </a:prstGeom>
        </p:spPr>
      </p:pic>
      <p:pic>
        <p:nvPicPr>
          <p:cNvPr id="6" name="Image 5" descr="ق2 فضاء _0.tmp"/>
          <p:cNvPicPr>
            <a:picLocks noChangeAspect="1"/>
          </p:cNvPicPr>
          <p:nvPr/>
        </p:nvPicPr>
        <p:blipFill>
          <a:blip r:embed="rId2" cstate="print"/>
          <a:srcRect l="71663" t="50870" r="13202" b="45660"/>
          <a:stretch>
            <a:fillRect/>
          </a:stretch>
        </p:blipFill>
        <p:spPr>
          <a:xfrm>
            <a:off x="3071802" y="5214950"/>
            <a:ext cx="5429288" cy="12858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 descr="ق2 فضاء _0.tmp"/>
          <p:cNvPicPr>
            <a:picLocks noChangeAspect="1"/>
          </p:cNvPicPr>
          <p:nvPr/>
        </p:nvPicPr>
        <p:blipFill>
          <a:blip r:embed="rId2" cstate="print"/>
          <a:srcRect l="89562" t="38061" r="7205" b="48824"/>
          <a:stretch>
            <a:fillRect/>
          </a:stretch>
        </p:blipFill>
        <p:spPr>
          <a:xfrm>
            <a:off x="3000364" y="1052764"/>
            <a:ext cx="1071570" cy="3947871"/>
          </a:xfrm>
          <a:prstGeom prst="rect">
            <a:avLst/>
          </a:prstGeom>
        </p:spPr>
      </p:pic>
      <p:pic>
        <p:nvPicPr>
          <p:cNvPr id="4" name="Image 3" descr="ق2 فضاء _0.tmp"/>
          <p:cNvPicPr>
            <a:picLocks noChangeAspect="1"/>
          </p:cNvPicPr>
          <p:nvPr/>
        </p:nvPicPr>
        <p:blipFill>
          <a:blip r:embed="rId2" cstate="print"/>
          <a:srcRect l="94496" t="44584" r="2952" b="48824"/>
          <a:stretch>
            <a:fillRect/>
          </a:stretch>
        </p:blipFill>
        <p:spPr>
          <a:xfrm>
            <a:off x="5226220" y="3098126"/>
            <a:ext cx="845977" cy="1973947"/>
          </a:xfrm>
          <a:prstGeom prst="rect">
            <a:avLst/>
          </a:prstGeom>
        </p:spPr>
      </p:pic>
      <p:pic>
        <p:nvPicPr>
          <p:cNvPr id="5" name="Image 4" descr="ق2 فضاء _0.tmp"/>
          <p:cNvPicPr>
            <a:picLocks noChangeAspect="1"/>
          </p:cNvPicPr>
          <p:nvPr/>
        </p:nvPicPr>
        <p:blipFill>
          <a:blip r:embed="rId2" cstate="print"/>
          <a:srcRect l="94496" t="41006" r="2952" b="55416"/>
          <a:stretch>
            <a:fillRect/>
          </a:stretch>
        </p:blipFill>
        <p:spPr>
          <a:xfrm>
            <a:off x="5214942" y="1285860"/>
            <a:ext cx="845977" cy="1071571"/>
          </a:xfrm>
          <a:prstGeom prst="rect">
            <a:avLst/>
          </a:prstGeom>
        </p:spPr>
      </p:pic>
      <p:pic>
        <p:nvPicPr>
          <p:cNvPr id="6" name="Image 5" descr="ق2 فضاء _0.tmp"/>
          <p:cNvPicPr>
            <a:picLocks noChangeAspect="1"/>
          </p:cNvPicPr>
          <p:nvPr/>
        </p:nvPicPr>
        <p:blipFill>
          <a:blip r:embed="rId2" cstate="print"/>
          <a:srcRect l="71663" t="50870" r="13202" b="45660"/>
          <a:stretch>
            <a:fillRect/>
          </a:stretch>
        </p:blipFill>
        <p:spPr>
          <a:xfrm>
            <a:off x="3071802" y="5214950"/>
            <a:ext cx="5429288" cy="12858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8 7.40741E-7 C 0.00209 -0.04607 0.00434 -0.0919 -0.01319 -0.1206 C -0.03055 -0.14931 -0.07656 -0.15972 -0.10468 -0.17176 C -0.13281 -0.1838 -0.15989 -0.19028 -0.18142 -0.19329 C -0.20312 -0.19607 -0.21892 -0.19306 -0.23455 -0.19005 " pathEditMode="relative" rAng="0" ptsTypes="aaa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5" y="-9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 descr="ق2 فضاء _0.tmp"/>
          <p:cNvPicPr>
            <a:picLocks noChangeAspect="1"/>
          </p:cNvPicPr>
          <p:nvPr/>
        </p:nvPicPr>
        <p:blipFill>
          <a:blip r:embed="rId2" cstate="print"/>
          <a:srcRect l="89562" t="38061" r="7205" b="48824"/>
          <a:stretch>
            <a:fillRect/>
          </a:stretch>
        </p:blipFill>
        <p:spPr>
          <a:xfrm>
            <a:off x="3000364" y="1052764"/>
            <a:ext cx="1071570" cy="3947871"/>
          </a:xfrm>
          <a:prstGeom prst="rect">
            <a:avLst/>
          </a:prstGeom>
        </p:spPr>
      </p:pic>
      <p:pic>
        <p:nvPicPr>
          <p:cNvPr id="4" name="Image 3" descr="ق2 فضاء _0.tmp"/>
          <p:cNvPicPr>
            <a:picLocks noChangeAspect="1"/>
          </p:cNvPicPr>
          <p:nvPr/>
        </p:nvPicPr>
        <p:blipFill>
          <a:blip r:embed="rId2" cstate="print"/>
          <a:srcRect l="94496" t="44584" r="2952" b="48824"/>
          <a:stretch>
            <a:fillRect/>
          </a:stretch>
        </p:blipFill>
        <p:spPr>
          <a:xfrm>
            <a:off x="5226220" y="3098126"/>
            <a:ext cx="845977" cy="1973947"/>
          </a:xfrm>
          <a:prstGeom prst="rect">
            <a:avLst/>
          </a:prstGeom>
        </p:spPr>
      </p:pic>
      <p:pic>
        <p:nvPicPr>
          <p:cNvPr id="5" name="Image 4" descr="ق2 فضاء _0.tmp"/>
          <p:cNvPicPr>
            <a:picLocks noChangeAspect="1"/>
          </p:cNvPicPr>
          <p:nvPr/>
        </p:nvPicPr>
        <p:blipFill>
          <a:blip r:embed="rId2" cstate="print"/>
          <a:srcRect l="94496" t="41006" r="2952" b="55416"/>
          <a:stretch>
            <a:fillRect/>
          </a:stretch>
        </p:blipFill>
        <p:spPr>
          <a:xfrm>
            <a:off x="3071802" y="0"/>
            <a:ext cx="845977" cy="1071571"/>
          </a:xfrm>
          <a:prstGeom prst="rect">
            <a:avLst/>
          </a:prstGeom>
        </p:spPr>
      </p:pic>
      <p:pic>
        <p:nvPicPr>
          <p:cNvPr id="6" name="Image 5" descr="ق2 فضاء _0.tmp"/>
          <p:cNvPicPr>
            <a:picLocks noChangeAspect="1"/>
          </p:cNvPicPr>
          <p:nvPr/>
        </p:nvPicPr>
        <p:blipFill>
          <a:blip r:embed="rId2" cstate="print"/>
          <a:srcRect l="71663" t="50870" r="13202" b="45660"/>
          <a:stretch>
            <a:fillRect/>
          </a:stretch>
        </p:blipFill>
        <p:spPr>
          <a:xfrm>
            <a:off x="3071802" y="5214950"/>
            <a:ext cx="5429288" cy="1285884"/>
          </a:xfrm>
          <a:prstGeom prst="rect">
            <a:avLst/>
          </a:prstGeom>
        </p:spPr>
      </p:pic>
      <p:pic>
        <p:nvPicPr>
          <p:cNvPr id="7" name="Image 6" descr="ق2 فضاء _0.tmp"/>
          <p:cNvPicPr>
            <a:picLocks noChangeAspect="1"/>
          </p:cNvPicPr>
          <p:nvPr/>
        </p:nvPicPr>
        <p:blipFill>
          <a:blip r:embed="rId2" cstate="print"/>
          <a:srcRect l="61359" t="34467" r="35421" b="48814"/>
          <a:stretch>
            <a:fillRect/>
          </a:stretch>
        </p:blipFill>
        <p:spPr>
          <a:xfrm>
            <a:off x="3000364" y="0"/>
            <a:ext cx="1086392" cy="5143536"/>
          </a:xfrm>
          <a:prstGeom prst="rect">
            <a:avLst/>
          </a:prstGeom>
        </p:spPr>
      </p:pic>
      <p:pic>
        <p:nvPicPr>
          <p:cNvPr id="8" name="Image 7" descr="ق2 فضاء _0.tmp"/>
          <p:cNvPicPr>
            <a:picLocks noChangeAspect="1"/>
          </p:cNvPicPr>
          <p:nvPr/>
        </p:nvPicPr>
        <p:blipFill>
          <a:blip r:embed="rId2" cstate="print"/>
          <a:srcRect l="59749" t="50870" r="29303" b="45344"/>
          <a:stretch>
            <a:fillRect/>
          </a:stretch>
        </p:blipFill>
        <p:spPr>
          <a:xfrm>
            <a:off x="2964645" y="5214950"/>
            <a:ext cx="3214710" cy="12858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858000"/>
          </a:xfrm>
          <a:solidFill>
            <a:schemeClr val="tx2">
              <a:lumMod val="60000"/>
              <a:lumOff val="40000"/>
            </a:schemeClr>
          </a:solidFill>
          <a:ln w="57150">
            <a:solidFill>
              <a:srgbClr val="002060"/>
            </a:solidFill>
          </a:ln>
        </p:spPr>
        <p:txBody>
          <a:bodyPr>
            <a:noAutofit/>
          </a:bodyPr>
          <a:lstStyle/>
          <a:p>
            <a:r>
              <a:rPr lang="ar-MA" sz="239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حصة 1</a:t>
            </a:r>
            <a:endParaRPr lang="fr-FR" sz="239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0" y="5857892"/>
            <a:ext cx="9144000" cy="1000108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tx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tx2">
                  <a:lumMod val="60000"/>
                  <a:lumOff val="40000"/>
                  <a:tint val="23500"/>
                  <a:satMod val="160000"/>
                </a:schemeClr>
              </a:gs>
            </a:gsLst>
            <a:lin ang="18900000" scaled="1"/>
            <a:tileRect/>
          </a:gradFill>
          <a:ln w="57150"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MA" sz="4800" b="1" spc="50" dirty="0" smtClean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rPr>
              <a:t>أنشطة </a:t>
            </a:r>
            <a:r>
              <a:rPr lang="ar-MA" sz="4800" b="1" spc="50" dirty="0" err="1" smtClean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rPr>
              <a:t>ترييض</a:t>
            </a:r>
            <a:r>
              <a:rPr lang="ar-MA" sz="4800" b="1" spc="50" dirty="0" smtClean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rPr>
              <a:t> الوضعيات </a:t>
            </a:r>
            <a:r>
              <a:rPr lang="ar-MA" sz="4800" b="1" spc="50" dirty="0" err="1" smtClean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rPr>
              <a:t>و</a:t>
            </a:r>
            <a:r>
              <a:rPr lang="ar-MA" sz="4800" b="1" spc="50" dirty="0" smtClean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rPr>
              <a:t> بناء المفاهيم</a:t>
            </a:r>
            <a:endParaRPr kumimoji="0" lang="fr-FR" sz="4800" b="1" i="0" u="none" strike="noStrike" kern="1200" spc="50" normalizeH="0" baseline="0" noProof="0" dirty="0">
              <a:ln w="11430"/>
              <a:solidFill>
                <a:sysClr val="windowText" lastClr="0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 descr="ق2 فضاء _0.tmp"/>
          <p:cNvPicPr>
            <a:picLocks noChangeAspect="1"/>
          </p:cNvPicPr>
          <p:nvPr/>
        </p:nvPicPr>
        <p:blipFill>
          <a:blip r:embed="rId2" cstate="print"/>
          <a:srcRect l="62325" t="54389" r="5152" b="37774"/>
          <a:stretch>
            <a:fillRect/>
          </a:stretch>
        </p:blipFill>
        <p:spPr>
          <a:xfrm>
            <a:off x="178563" y="142852"/>
            <a:ext cx="8786874" cy="3071834"/>
          </a:xfrm>
          <a:prstGeom prst="rect">
            <a:avLst/>
          </a:prstGeom>
        </p:spPr>
      </p:pic>
      <p:pic>
        <p:nvPicPr>
          <p:cNvPr id="10" name="Image 9" descr="ق2 فضاء _0.tmp"/>
          <p:cNvPicPr>
            <a:picLocks noChangeAspect="1"/>
          </p:cNvPicPr>
          <p:nvPr/>
        </p:nvPicPr>
        <p:blipFill>
          <a:blip r:embed="rId2" cstate="print"/>
          <a:srcRect l="62325" t="54389" r="26966" b="43242"/>
          <a:stretch>
            <a:fillRect/>
          </a:stretch>
        </p:blipFill>
        <p:spPr>
          <a:xfrm>
            <a:off x="214282" y="3357562"/>
            <a:ext cx="2893239" cy="1143008"/>
          </a:xfrm>
          <a:prstGeom prst="rect">
            <a:avLst/>
          </a:prstGeom>
        </p:spPr>
      </p:pic>
      <p:pic>
        <p:nvPicPr>
          <p:cNvPr id="11" name="Image 10" descr="ق2 فضاء _0.tmp"/>
          <p:cNvPicPr>
            <a:picLocks noChangeAspect="1"/>
          </p:cNvPicPr>
          <p:nvPr/>
        </p:nvPicPr>
        <p:blipFill>
          <a:blip r:embed="rId2" cstate="print"/>
          <a:srcRect l="72999" t="54389" r="12723" b="43059"/>
          <a:stretch>
            <a:fillRect/>
          </a:stretch>
        </p:blipFill>
        <p:spPr>
          <a:xfrm>
            <a:off x="3214678" y="3429000"/>
            <a:ext cx="3857652" cy="1071570"/>
          </a:xfrm>
          <a:prstGeom prst="rect">
            <a:avLst/>
          </a:prstGeom>
        </p:spPr>
      </p:pic>
      <p:pic>
        <p:nvPicPr>
          <p:cNvPr id="12" name="Image 11" descr="ق2 فضاء _0.tmp"/>
          <p:cNvPicPr>
            <a:picLocks noChangeAspect="1"/>
          </p:cNvPicPr>
          <p:nvPr/>
        </p:nvPicPr>
        <p:blipFill>
          <a:blip r:embed="rId2" cstate="print"/>
          <a:srcRect l="73792" t="56552" r="19598" b="38345"/>
          <a:stretch>
            <a:fillRect/>
          </a:stretch>
        </p:blipFill>
        <p:spPr>
          <a:xfrm>
            <a:off x="3357554" y="4572008"/>
            <a:ext cx="1785950" cy="2000264"/>
          </a:xfrm>
          <a:prstGeom prst="rect">
            <a:avLst/>
          </a:prstGeom>
        </p:spPr>
      </p:pic>
      <p:pic>
        <p:nvPicPr>
          <p:cNvPr id="13" name="Image 12" descr="ق2 فضاء _0.tmp"/>
          <p:cNvPicPr>
            <a:picLocks noChangeAspect="1"/>
          </p:cNvPicPr>
          <p:nvPr/>
        </p:nvPicPr>
        <p:blipFill>
          <a:blip r:embed="rId2" cstate="print"/>
          <a:srcRect l="86484" t="54389" r="6209" b="42719"/>
          <a:stretch>
            <a:fillRect/>
          </a:stretch>
        </p:blipFill>
        <p:spPr>
          <a:xfrm>
            <a:off x="7169899" y="3429000"/>
            <a:ext cx="1974101" cy="1133484"/>
          </a:xfrm>
          <a:prstGeom prst="rect">
            <a:avLst/>
          </a:prstGeom>
        </p:spPr>
      </p:pic>
      <p:pic>
        <p:nvPicPr>
          <p:cNvPr id="14" name="Image 13" descr="ق2 فضاء _0.tmp"/>
          <p:cNvPicPr>
            <a:picLocks noChangeAspect="1"/>
          </p:cNvPicPr>
          <p:nvPr/>
        </p:nvPicPr>
        <p:blipFill>
          <a:blip r:embed="rId2" cstate="print"/>
          <a:srcRect l="80931" t="58921" r="6642" b="38345"/>
          <a:stretch>
            <a:fillRect/>
          </a:stretch>
        </p:blipFill>
        <p:spPr>
          <a:xfrm>
            <a:off x="5214942" y="5357826"/>
            <a:ext cx="3929058" cy="12144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 cstate="print"/>
          <a:srcRect l="10579" t="31944" r="44710" b="3909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 cstate="print"/>
          <a:srcRect l="13668" t="32425" r="44710" b="53950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2000240"/>
            <a:ext cx="9144000" cy="485776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" name="Image 4" descr="ق2 فضاء _0.tmp"/>
          <p:cNvPicPr>
            <a:picLocks noChangeAspect="1"/>
          </p:cNvPicPr>
          <p:nvPr/>
        </p:nvPicPr>
        <p:blipFill>
          <a:blip r:embed="rId2" cstate="print"/>
          <a:srcRect l="20171" t="32974" r="75276" b="64329"/>
          <a:stretch>
            <a:fillRect/>
          </a:stretch>
        </p:blipFill>
        <p:spPr>
          <a:xfrm>
            <a:off x="1428728" y="214290"/>
            <a:ext cx="1000132" cy="135732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19" name="Égal 18"/>
          <p:cNvSpPr/>
          <p:nvPr/>
        </p:nvSpPr>
        <p:spPr>
          <a:xfrm>
            <a:off x="2714612" y="2643182"/>
            <a:ext cx="1214446" cy="857256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0" name="Plus 19"/>
          <p:cNvSpPr/>
          <p:nvPr/>
        </p:nvSpPr>
        <p:spPr>
          <a:xfrm>
            <a:off x="5143504" y="2571744"/>
            <a:ext cx="1643074" cy="1143008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3" name="Image 22" descr="ق2 فضاء _0.tmp"/>
          <p:cNvPicPr>
            <a:picLocks noChangeAspect="1"/>
          </p:cNvPicPr>
          <p:nvPr/>
        </p:nvPicPr>
        <p:blipFill>
          <a:blip r:embed="rId2" cstate="print"/>
          <a:srcRect l="27607" t="32974" r="68166" b="64472"/>
          <a:stretch>
            <a:fillRect/>
          </a:stretch>
        </p:blipFill>
        <p:spPr>
          <a:xfrm>
            <a:off x="3071802" y="285728"/>
            <a:ext cx="928694" cy="128588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24" name="Égal 23"/>
          <p:cNvSpPr/>
          <p:nvPr/>
        </p:nvSpPr>
        <p:spPr>
          <a:xfrm>
            <a:off x="5929322" y="4643446"/>
            <a:ext cx="1214446" cy="857256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3929058" y="1924142"/>
            <a:ext cx="2000264" cy="186204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15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.</a:t>
            </a:r>
            <a:endParaRPr lang="fr-FR" sz="115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5" name="Plus 24"/>
          <p:cNvSpPr/>
          <p:nvPr/>
        </p:nvSpPr>
        <p:spPr>
          <a:xfrm>
            <a:off x="2571736" y="4714884"/>
            <a:ext cx="1643074" cy="1143008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ZoneTexte 2"/>
          <p:cNvSpPr txBox="1"/>
          <p:nvPr/>
        </p:nvSpPr>
        <p:spPr>
          <a:xfrm>
            <a:off x="4000496" y="4214818"/>
            <a:ext cx="2000264" cy="186204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2</a:t>
            </a:r>
            <a:endParaRPr lang="fr-FR" sz="115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6357950" y="1928802"/>
            <a:ext cx="2000264" cy="186204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15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.</a:t>
            </a:r>
            <a:endParaRPr lang="fr-FR" sz="115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6215074" y="1928802"/>
            <a:ext cx="2000264" cy="186204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2</a:t>
            </a:r>
            <a:endParaRPr lang="fr-FR" sz="115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3857620" y="4070529"/>
            <a:ext cx="2357454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?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6929454" y="3929066"/>
            <a:ext cx="2000264" cy="186204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15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10</a:t>
            </a:r>
            <a:endParaRPr lang="fr-FR" sz="115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333  E" pathEditMode="relative" ptsTypes="">
                                      <p:cBhvr>
                                        <p:cTn id="2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1" dur="2000" fill="hold"/>
                                        <p:tgtEl>
                                          <p:spTgt spid="2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3.33333E-6 L -0.23316 0.64814 " pathEditMode="relative" rAng="0" ptsTypes="AA">
                                      <p:cBhvr>
                                        <p:cTn id="65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7" y="3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7" presetClass="emph" presetSubtype="0" fill="hold" grpId="4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Clr clrSpc="rgb">
                                      <p:cBhvr override="childStyle">
                                        <p:cTn id="109" dur="250" autoRev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110" dur="250" autoRev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11" dur="250" autoRev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2" dur="250" autoRev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Motion origin="layout" path="M -0.01042 -1.48148E-6 C -0.00902 -0.0375 -0.00747 -0.07454 -0.0085 -0.11111 C -0.00955 -0.14792 -0.01563 -0.18449 -0.0165 -0.21967 C -0.01718 -0.25509 -0.01546 -0.28958 -0.01337 -0.32384 " pathEditMode="relative" rAng="0" ptsTypes="aaaA">
                                      <p:cBhvr>
                                        <p:cTn id="1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" y="-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7" presetClass="emph" presetSubtype="0" fill="hold" grpId="2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animClr clrSpc="rgb">
                                      <p:cBhvr override="childStyle">
                                        <p:cTn id="127" dur="250" autoRev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6FF33"/>
                                      </p:to>
                                    </p:animClr>
                                    <p:animClr clrSpc="rgb">
                                      <p:cBhvr>
                                        <p:cTn id="128" dur="250" autoRev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FF33"/>
                                      </p:to>
                                    </p:animClr>
                                    <p:set>
                                      <p:cBhvr>
                                        <p:cTn id="129" dur="250" autoRev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0" dur="250" autoRev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27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animClr clrSpc="rgb">
                                      <p:cBhvr override="childStyle">
                                        <p:cTn id="132" dur="250" autoRev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6FF33"/>
                                      </p:to>
                                    </p:animClr>
                                    <p:animClr clrSpc="rgb">
                                      <p:cBhvr>
                                        <p:cTn id="133" dur="250" autoRev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FF33"/>
                                      </p:to>
                                    </p:animClr>
                                    <p:set>
                                      <p:cBhvr>
                                        <p:cTn id="134" dur="250" autoRev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5" dur="250" autoRev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9" grpId="0" animBg="1"/>
      <p:bldP spid="20" grpId="0" animBg="1"/>
      <p:bldP spid="24" grpId="0" animBg="1"/>
      <p:bldP spid="21" grpId="0"/>
      <p:bldP spid="25" grpId="0" animBg="1"/>
      <p:bldP spid="3" grpId="0"/>
      <p:bldP spid="3" grpId="1"/>
      <p:bldP spid="3" grpId="2"/>
      <p:bldP spid="3" grpId="4"/>
      <p:bldP spid="22" grpId="0"/>
      <p:bldP spid="15" grpId="0"/>
      <p:bldP spid="15" grpId="1"/>
      <p:bldP spid="26" grpId="0"/>
      <p:bldP spid="26" grpId="1"/>
      <p:bldP spid="2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 cstate="print"/>
          <a:srcRect l="13668" t="32425" r="44710" b="53950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2000240"/>
            <a:ext cx="9144000" cy="485776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" name="Image 4" descr="ق2 فضاء _0.tmp"/>
          <p:cNvPicPr>
            <a:picLocks noChangeAspect="1"/>
          </p:cNvPicPr>
          <p:nvPr/>
        </p:nvPicPr>
        <p:blipFill>
          <a:blip r:embed="rId2" cstate="print"/>
          <a:srcRect l="20171" t="32974" r="75276" b="64329"/>
          <a:stretch>
            <a:fillRect/>
          </a:stretch>
        </p:blipFill>
        <p:spPr>
          <a:xfrm>
            <a:off x="1142976" y="2066575"/>
            <a:ext cx="1428760" cy="164817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19" name="Égal 18"/>
          <p:cNvSpPr/>
          <p:nvPr/>
        </p:nvSpPr>
        <p:spPr>
          <a:xfrm>
            <a:off x="2714612" y="2643182"/>
            <a:ext cx="1214446" cy="857256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0" name="Plus 19"/>
          <p:cNvSpPr/>
          <p:nvPr/>
        </p:nvSpPr>
        <p:spPr>
          <a:xfrm>
            <a:off x="5143504" y="2571744"/>
            <a:ext cx="1643074" cy="1143008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3" name="Image 22" descr="ق2 فضاء _0.tmp"/>
          <p:cNvPicPr>
            <a:picLocks noChangeAspect="1"/>
          </p:cNvPicPr>
          <p:nvPr/>
        </p:nvPicPr>
        <p:blipFill>
          <a:blip r:embed="rId2" cstate="print"/>
          <a:srcRect l="27607" t="32974" r="68166" b="64472"/>
          <a:stretch>
            <a:fillRect/>
          </a:stretch>
        </p:blipFill>
        <p:spPr>
          <a:xfrm>
            <a:off x="1071538" y="3879609"/>
            <a:ext cx="1428760" cy="197828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24" name="Égal 23"/>
          <p:cNvSpPr/>
          <p:nvPr/>
        </p:nvSpPr>
        <p:spPr>
          <a:xfrm>
            <a:off x="5929322" y="4643446"/>
            <a:ext cx="1214446" cy="857256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3857620" y="1928802"/>
            <a:ext cx="2000264" cy="186204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15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.</a:t>
            </a:r>
            <a:endParaRPr lang="fr-FR" sz="115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5" name="Plus 24"/>
          <p:cNvSpPr/>
          <p:nvPr/>
        </p:nvSpPr>
        <p:spPr>
          <a:xfrm>
            <a:off x="2571736" y="4714884"/>
            <a:ext cx="1643074" cy="1143008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ZoneTexte 2"/>
          <p:cNvSpPr txBox="1"/>
          <p:nvPr/>
        </p:nvSpPr>
        <p:spPr>
          <a:xfrm>
            <a:off x="3857620" y="2000240"/>
            <a:ext cx="2000264" cy="186204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2</a:t>
            </a:r>
            <a:endParaRPr lang="fr-FR" sz="115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6286512" y="1928802"/>
            <a:ext cx="2000264" cy="186204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15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.</a:t>
            </a:r>
            <a:endParaRPr lang="fr-FR" sz="115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6215074" y="1928802"/>
            <a:ext cx="2000264" cy="186204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2</a:t>
            </a:r>
            <a:endParaRPr lang="fr-FR" sz="115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6929454" y="3929066"/>
            <a:ext cx="2000264" cy="186204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15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10</a:t>
            </a:r>
            <a:endParaRPr lang="fr-FR" sz="115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animClr clrSpc="rgb">
                                      <p:cBhvr override="childStyle">
                                        <p:cTn id="6" dur="250" autoRev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6FF33"/>
                                      </p:to>
                                    </p:animClr>
                                    <p:animClr clrSpc="rgb">
                                      <p:cBhvr>
                                        <p:cTn id="7" dur="250" autoRev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FF33"/>
                                      </p:to>
                                    </p:animClr>
                                    <p:set>
                                      <p:cBhvr>
                                        <p:cTn id="8" dur="250" autoRev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animClr clrSpc="rgb">
                                      <p:cBhvr override="childStyle">
                                        <p:cTn id="11" dur="250" autoRev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6FF33"/>
                                      </p:to>
                                    </p:animClr>
                                    <p:animClr clrSpc="rgb">
                                      <p:cBhvr>
                                        <p:cTn id="12" dur="250" autoRev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FF33"/>
                                      </p:to>
                                    </p:animClr>
                                    <p:set>
                                      <p:cBhvr>
                                        <p:cTn id="13" dur="250" autoRev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50" autoRev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Motion origin="layout" path="M -2.5E-6 -4.81481E-6 L 0.03976 -0.28425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" y="-142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Motion origin="layout" path="M -2.5E-6 1.85185E-6 L -0.02916 -0.28449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" y="-1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53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53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53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53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53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53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53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53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4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4" grpId="0" animBg="1"/>
      <p:bldP spid="21" grpId="0"/>
      <p:bldP spid="25" grpId="0" animBg="1"/>
      <p:bldP spid="3" grpId="0"/>
      <p:bldP spid="3" grpId="1"/>
      <p:bldP spid="22" grpId="0"/>
      <p:bldP spid="15" grpId="0"/>
      <p:bldP spid="15" grpId="1"/>
      <p:bldP spid="2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 cstate="print"/>
          <a:srcRect l="13668" t="32425" r="44710" b="53950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4143372" y="-24"/>
            <a:ext cx="2000264" cy="186204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2</a:t>
            </a:r>
            <a:endParaRPr lang="fr-FR" sz="115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5786446" y="-4684"/>
            <a:ext cx="2000264" cy="186204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2</a:t>
            </a:r>
            <a:endParaRPr lang="fr-FR" sz="115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3143240" y="357166"/>
            <a:ext cx="857256" cy="1143008"/>
          </a:xfrm>
          <a:prstGeom prst="round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0" y="2000240"/>
            <a:ext cx="9144000" cy="485776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à coins arrondis 7"/>
          <p:cNvSpPr/>
          <p:nvPr/>
        </p:nvSpPr>
        <p:spPr>
          <a:xfrm>
            <a:off x="4714876" y="285728"/>
            <a:ext cx="1143008" cy="1366846"/>
          </a:xfrm>
          <a:prstGeom prst="round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Demi-cadre 11"/>
          <p:cNvSpPr/>
          <p:nvPr/>
        </p:nvSpPr>
        <p:spPr>
          <a:xfrm rot="13594502">
            <a:off x="3688411" y="1036526"/>
            <a:ext cx="1124235" cy="995323"/>
          </a:xfrm>
          <a:prstGeom prst="halfFrame">
            <a:avLst>
              <a:gd name="adj1" fmla="val 11419"/>
              <a:gd name="adj2" fmla="val 1251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3357554" y="1995580"/>
            <a:ext cx="2000264" cy="186204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10</a:t>
            </a:r>
            <a:endParaRPr lang="fr-FR" sz="115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4" name="Plus 13"/>
          <p:cNvSpPr/>
          <p:nvPr/>
        </p:nvSpPr>
        <p:spPr>
          <a:xfrm>
            <a:off x="5143504" y="2571744"/>
            <a:ext cx="1000132" cy="500066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ZoneTexte 14"/>
          <p:cNvSpPr txBox="1"/>
          <p:nvPr/>
        </p:nvSpPr>
        <p:spPr>
          <a:xfrm>
            <a:off x="5786446" y="-24"/>
            <a:ext cx="2000264" cy="186204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2</a:t>
            </a:r>
            <a:endParaRPr lang="fr-FR" sz="115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7" name="Égal 16"/>
          <p:cNvSpPr/>
          <p:nvPr/>
        </p:nvSpPr>
        <p:spPr>
          <a:xfrm>
            <a:off x="6929454" y="2571744"/>
            <a:ext cx="857256" cy="500066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7358082" y="1714488"/>
            <a:ext cx="2000264" cy="186204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12</a:t>
            </a:r>
            <a:endParaRPr lang="fr-FR" sz="115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1.85185E-6 L -0.01389 0.26991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" y="1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31214E-6 L -0.00451 -0.26335 " pathEditMode="relative" rAng="0" ptsTypes="AA">
                                      <p:cBhvr>
                                        <p:cTn id="6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" y="-13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9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9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9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9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9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16" grpId="0" animBg="1"/>
      <p:bldP spid="8" grpId="0" animBg="1"/>
      <p:bldP spid="8" grpId="1" animBg="1"/>
      <p:bldP spid="12" grpId="0" animBg="1"/>
      <p:bldP spid="12" grpId="1" animBg="1"/>
      <p:bldP spid="12" grpId="2" animBg="1"/>
      <p:bldP spid="12" grpId="3" animBg="1"/>
      <p:bldP spid="13" grpId="0"/>
      <p:bldP spid="13" grpId="1"/>
      <p:bldP spid="13" grpId="2"/>
      <p:bldP spid="13" grpId="3"/>
      <p:bldP spid="14" grpId="0" animBg="1"/>
      <p:bldP spid="14" grpId="1" animBg="1"/>
      <p:bldP spid="14" grpId="2" animBg="1"/>
      <p:bldP spid="14" grpId="3" animBg="1"/>
      <p:bldP spid="15" grpId="0"/>
      <p:bldP spid="15" grpId="1"/>
      <p:bldP spid="15" grpId="2"/>
      <p:bldP spid="15" grpId="3"/>
      <p:bldP spid="17" grpId="0" animBg="1"/>
      <p:bldP spid="17" grpId="1" animBg="1"/>
      <p:bldP spid="17" grpId="2" animBg="1"/>
      <p:bldP spid="17" grpId="3" animBg="1"/>
      <p:bldP spid="18" grpId="0"/>
      <p:bldP spid="18" grpId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 cstate="print"/>
          <a:srcRect l="13668" t="32425" r="44710" b="53950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4143372" y="-24"/>
            <a:ext cx="2000264" cy="186204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2</a:t>
            </a:r>
            <a:endParaRPr lang="fr-FR" sz="115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5786446" y="-4684"/>
            <a:ext cx="2000264" cy="186204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2</a:t>
            </a:r>
            <a:endParaRPr lang="fr-FR" sz="115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5786446" y="-24"/>
            <a:ext cx="2000264" cy="186204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2</a:t>
            </a:r>
            <a:endParaRPr lang="fr-FR" sz="115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7358082" y="-71462"/>
            <a:ext cx="2000264" cy="186204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12</a:t>
            </a:r>
            <a:endParaRPr lang="fr-FR" sz="115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0" y="4357694"/>
            <a:ext cx="9144000" cy="25003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ZoneTexte 18"/>
          <p:cNvSpPr txBox="1"/>
          <p:nvPr/>
        </p:nvSpPr>
        <p:spPr>
          <a:xfrm>
            <a:off x="642910" y="5000636"/>
            <a:ext cx="2357454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7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0" name="Plus 19"/>
          <p:cNvSpPr/>
          <p:nvPr/>
        </p:nvSpPr>
        <p:spPr>
          <a:xfrm>
            <a:off x="2143108" y="5572140"/>
            <a:ext cx="1428760" cy="857256"/>
          </a:xfrm>
          <a:prstGeom prst="mathPlu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ZoneTexte 20"/>
          <p:cNvSpPr txBox="1"/>
          <p:nvPr/>
        </p:nvSpPr>
        <p:spPr>
          <a:xfrm>
            <a:off x="3143240" y="4857760"/>
            <a:ext cx="2357454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3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2" name="Égal 21"/>
          <p:cNvSpPr/>
          <p:nvPr/>
        </p:nvSpPr>
        <p:spPr>
          <a:xfrm>
            <a:off x="4857752" y="5643578"/>
            <a:ext cx="1285884" cy="642942"/>
          </a:xfrm>
          <a:prstGeom prst="mathEqua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ZoneTexte 22"/>
          <p:cNvSpPr txBox="1"/>
          <p:nvPr/>
        </p:nvSpPr>
        <p:spPr>
          <a:xfrm>
            <a:off x="5857884" y="5072074"/>
            <a:ext cx="2357454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10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0" y="2745577"/>
            <a:ext cx="714348" cy="1366846"/>
          </a:xfrm>
          <a:prstGeom prst="round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ZoneTexte 16"/>
          <p:cNvSpPr txBox="1"/>
          <p:nvPr/>
        </p:nvSpPr>
        <p:spPr>
          <a:xfrm>
            <a:off x="3071802" y="4642009"/>
            <a:ext cx="2357454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?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9" grpId="0"/>
      <p:bldP spid="20" grpId="0" animBg="1"/>
      <p:bldP spid="21" grpId="0"/>
      <p:bldP spid="22" grpId="0" animBg="1"/>
      <p:bldP spid="23" grpId="0"/>
      <p:bldP spid="13" grpId="0" animBg="1"/>
      <p:bldP spid="13" grpId="1" animBg="1"/>
      <p:bldP spid="17" grpId="0"/>
      <p:bldP spid="17" grpId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 cstate="print"/>
          <a:srcRect l="13668" t="32425" r="44710" b="53950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4143372" y="-24"/>
            <a:ext cx="2000264" cy="186204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2</a:t>
            </a:r>
            <a:endParaRPr lang="fr-FR" sz="115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5786446" y="-4684"/>
            <a:ext cx="2000264" cy="186204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2</a:t>
            </a:r>
            <a:endParaRPr lang="fr-FR" sz="115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5786446" y="-24"/>
            <a:ext cx="2000264" cy="186204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2</a:t>
            </a:r>
            <a:endParaRPr lang="fr-FR" sz="115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7358082" y="-71462"/>
            <a:ext cx="2000264" cy="186204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12</a:t>
            </a:r>
            <a:endParaRPr lang="fr-FR" sz="115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0" y="4357694"/>
            <a:ext cx="9144000" cy="25003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ZoneTexte 18"/>
          <p:cNvSpPr txBox="1"/>
          <p:nvPr/>
        </p:nvSpPr>
        <p:spPr>
          <a:xfrm>
            <a:off x="642910" y="5000636"/>
            <a:ext cx="2357454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7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0" name="Plus 19"/>
          <p:cNvSpPr/>
          <p:nvPr/>
        </p:nvSpPr>
        <p:spPr>
          <a:xfrm>
            <a:off x="2143108" y="5572140"/>
            <a:ext cx="1428760" cy="857256"/>
          </a:xfrm>
          <a:prstGeom prst="mathPlu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Égal 21"/>
          <p:cNvSpPr/>
          <p:nvPr/>
        </p:nvSpPr>
        <p:spPr>
          <a:xfrm>
            <a:off x="4857752" y="5643578"/>
            <a:ext cx="1285884" cy="642942"/>
          </a:xfrm>
          <a:prstGeom prst="mathEqua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ZoneTexte 22"/>
          <p:cNvSpPr txBox="1"/>
          <p:nvPr/>
        </p:nvSpPr>
        <p:spPr>
          <a:xfrm>
            <a:off x="5857884" y="5072074"/>
            <a:ext cx="2357454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10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1428728" y="2571744"/>
            <a:ext cx="714348" cy="1366846"/>
          </a:xfrm>
          <a:prstGeom prst="round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Rectangle 23"/>
          <p:cNvSpPr/>
          <p:nvPr/>
        </p:nvSpPr>
        <p:spPr>
          <a:xfrm>
            <a:off x="0" y="0"/>
            <a:ext cx="9144000" cy="23574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ZoneTexte 24"/>
          <p:cNvSpPr txBox="1"/>
          <p:nvPr/>
        </p:nvSpPr>
        <p:spPr>
          <a:xfrm>
            <a:off x="500034" y="71414"/>
            <a:ext cx="2357454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5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6" name="Égal 25"/>
          <p:cNvSpPr/>
          <p:nvPr/>
        </p:nvSpPr>
        <p:spPr>
          <a:xfrm>
            <a:off x="2214546" y="1071546"/>
            <a:ext cx="1285884" cy="642942"/>
          </a:xfrm>
          <a:prstGeom prst="mathEqua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ZoneTexte 26"/>
          <p:cNvSpPr txBox="1"/>
          <p:nvPr/>
        </p:nvSpPr>
        <p:spPr>
          <a:xfrm>
            <a:off x="2928926" y="141439"/>
            <a:ext cx="2357454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.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9" name="Plus 28"/>
          <p:cNvSpPr/>
          <p:nvPr/>
        </p:nvSpPr>
        <p:spPr>
          <a:xfrm>
            <a:off x="4500562" y="1000108"/>
            <a:ext cx="1428760" cy="857256"/>
          </a:xfrm>
          <a:prstGeom prst="mathPlu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ZoneTexte 29"/>
          <p:cNvSpPr txBox="1"/>
          <p:nvPr/>
        </p:nvSpPr>
        <p:spPr>
          <a:xfrm>
            <a:off x="5357818" y="70001"/>
            <a:ext cx="2357454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.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3143240" y="4857760"/>
            <a:ext cx="2357454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3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5500694" y="142852"/>
            <a:ext cx="2357454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2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7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animClr clrSpc="rgb">
                                      <p:cBhvr override="childStyle">
                                        <p:cTn id="51" dur="250" autoRev="1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6FF33"/>
                                      </p:to>
                                    </p:animClr>
                                    <p:animClr clrSpc="rgb">
                                      <p:cBhvr>
                                        <p:cTn id="52" dur="250" autoRev="1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FF33"/>
                                      </p:to>
                                    </p:animClr>
                                    <p:set>
                                      <p:cBhvr>
                                        <p:cTn id="53" dur="250" autoRev="1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4" dur="250" autoRev="1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Motion origin="layout" path="M 5.55556E-7 2.59259E-6 L -0.02778 -0.69537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" y="-3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24" grpId="0" animBg="1"/>
      <p:bldP spid="25" grpId="0"/>
      <p:bldP spid="26" grpId="0" animBg="1"/>
      <p:bldP spid="27" grpId="0"/>
      <p:bldP spid="29" grpId="0" animBg="1"/>
      <p:bldP spid="30" grpId="0"/>
      <p:bldP spid="21" grpId="0"/>
      <p:bldP spid="21" grpId="1"/>
      <p:bldP spid="31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 cstate="print"/>
          <a:srcRect l="13668" t="32425" r="44710" b="53950"/>
          <a:stretch>
            <a:fillRect/>
          </a:stretch>
        </p:blipFill>
        <p:spPr>
          <a:xfrm>
            <a:off x="0" y="-24"/>
            <a:ext cx="9144000" cy="6858000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4143372" y="71414"/>
            <a:ext cx="2000264" cy="186204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2</a:t>
            </a:r>
            <a:endParaRPr lang="fr-FR" sz="115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5786446" y="71414"/>
            <a:ext cx="2000264" cy="186204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2</a:t>
            </a:r>
            <a:endParaRPr lang="fr-FR" sz="115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7358082" y="285728"/>
            <a:ext cx="2000264" cy="186204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12</a:t>
            </a:r>
            <a:endParaRPr lang="fr-FR" sz="115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0" y="4357694"/>
            <a:ext cx="9144000" cy="25003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ZoneTexte 18"/>
          <p:cNvSpPr txBox="1"/>
          <p:nvPr/>
        </p:nvSpPr>
        <p:spPr>
          <a:xfrm>
            <a:off x="642910" y="5000636"/>
            <a:ext cx="2357454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7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0" name="Plus 19"/>
          <p:cNvSpPr/>
          <p:nvPr/>
        </p:nvSpPr>
        <p:spPr>
          <a:xfrm>
            <a:off x="2143108" y="5572140"/>
            <a:ext cx="1428760" cy="857256"/>
          </a:xfrm>
          <a:prstGeom prst="mathPlu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Égal 21"/>
          <p:cNvSpPr/>
          <p:nvPr/>
        </p:nvSpPr>
        <p:spPr>
          <a:xfrm>
            <a:off x="4857752" y="5643578"/>
            <a:ext cx="1285884" cy="642942"/>
          </a:xfrm>
          <a:prstGeom prst="mathEqua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ZoneTexte 22"/>
          <p:cNvSpPr txBox="1"/>
          <p:nvPr/>
        </p:nvSpPr>
        <p:spPr>
          <a:xfrm>
            <a:off x="5857884" y="5072074"/>
            <a:ext cx="2357454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10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0" y="2571744"/>
            <a:ext cx="714348" cy="1366846"/>
          </a:xfrm>
          <a:prstGeom prst="round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Rectangle 23"/>
          <p:cNvSpPr/>
          <p:nvPr/>
        </p:nvSpPr>
        <p:spPr>
          <a:xfrm>
            <a:off x="0" y="0"/>
            <a:ext cx="9144000" cy="23574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ZoneTexte 24"/>
          <p:cNvSpPr txBox="1"/>
          <p:nvPr/>
        </p:nvSpPr>
        <p:spPr>
          <a:xfrm>
            <a:off x="500034" y="71414"/>
            <a:ext cx="2357454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5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6" name="Égal 25"/>
          <p:cNvSpPr/>
          <p:nvPr/>
        </p:nvSpPr>
        <p:spPr>
          <a:xfrm>
            <a:off x="2214546" y="1071546"/>
            <a:ext cx="1285884" cy="642942"/>
          </a:xfrm>
          <a:prstGeom prst="mathEqua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ZoneTexte 26"/>
          <p:cNvSpPr txBox="1"/>
          <p:nvPr/>
        </p:nvSpPr>
        <p:spPr>
          <a:xfrm>
            <a:off x="2928926" y="141439"/>
            <a:ext cx="2357454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.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9" name="Plus 28"/>
          <p:cNvSpPr/>
          <p:nvPr/>
        </p:nvSpPr>
        <p:spPr>
          <a:xfrm>
            <a:off x="4500562" y="1000108"/>
            <a:ext cx="1428760" cy="857256"/>
          </a:xfrm>
          <a:prstGeom prst="mathPlu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ZoneTexte 29"/>
          <p:cNvSpPr txBox="1"/>
          <p:nvPr/>
        </p:nvSpPr>
        <p:spPr>
          <a:xfrm>
            <a:off x="5357818" y="70001"/>
            <a:ext cx="2357454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.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2714612" y="141439"/>
            <a:ext cx="2357454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3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5500694" y="70001"/>
            <a:ext cx="2357454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2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8" name="Rectangle à coins arrondis 27"/>
          <p:cNvSpPr/>
          <p:nvPr/>
        </p:nvSpPr>
        <p:spPr>
          <a:xfrm>
            <a:off x="1428760" y="2643182"/>
            <a:ext cx="714348" cy="1366846"/>
          </a:xfrm>
          <a:prstGeom prst="round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animClr clrSpc="rgb">
                                      <p:cBhvr override="childStyle">
                                        <p:cTn id="11" dur="250" autoRev="1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6FF33"/>
                                      </p:to>
                                    </p:animClr>
                                    <p:animClr clrSpc="rgb">
                                      <p:cBhvr>
                                        <p:cTn id="12" dur="250" autoRev="1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FF33"/>
                                      </p:to>
                                    </p:animClr>
                                    <p:set>
                                      <p:cBhvr>
                                        <p:cTn id="13" dur="250" autoRev="1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50" autoRev="1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Motion origin="layout" path="M -1.94444E-6 -7.40741E-7 L 0.19063 -0.39074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5" y="-19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7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animClr clrSpc="rgb">
                                      <p:cBhvr override="childStyle">
                                        <p:cTn id="33" dur="250" autoRev="1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6FF33"/>
                                      </p:to>
                                    </p:animClr>
                                    <p:animClr clrSpc="rgb">
                                      <p:cBhvr>
                                        <p:cTn id="34" dur="250" autoRev="1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FF33"/>
                                      </p:to>
                                    </p:animClr>
                                    <p:set>
                                      <p:cBhvr>
                                        <p:cTn id="35" dur="250" autoRev="1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250" autoRev="1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7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animClr clrSpc="rgb">
                                      <p:cBhvr override="childStyle">
                                        <p:cTn id="38" dur="250" autoRev="1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6FF33"/>
                                      </p:to>
                                    </p:animClr>
                                    <p:animClr clrSpc="rgb">
                                      <p:cBhvr>
                                        <p:cTn id="39" dur="250" autoRev="1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FF33"/>
                                      </p:to>
                                    </p:animClr>
                                    <p:set>
                                      <p:cBhvr>
                                        <p:cTn id="40" dur="250" autoRev="1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" dur="250" autoRev="1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Motion origin="layout" path="M -1.94444E-6 2.59259E-6 L 0.0217 0.30717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" y="153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Motion origin="layout" path="M 5.55556E-7 4.07407E-6 L 0.1375 0.3074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" y="1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19" grpId="1"/>
      <p:bldP spid="20" grpId="0" animBg="1"/>
      <p:bldP spid="22" grpId="0" animBg="1"/>
      <p:bldP spid="23" grpId="0"/>
      <p:bldP spid="13" grpId="0" animBg="1"/>
      <p:bldP spid="13" grpId="1" animBg="1"/>
      <p:bldP spid="25" grpId="0"/>
      <p:bldP spid="26" grpId="0" animBg="1"/>
      <p:bldP spid="27" grpId="0"/>
      <p:bldP spid="29" grpId="0" animBg="1"/>
      <p:bldP spid="30" grpId="0"/>
      <p:bldP spid="21" grpId="0"/>
      <p:bldP spid="21" grpId="1"/>
      <p:bldP spid="31" grpId="0"/>
      <p:bldP spid="31" grpId="1"/>
      <p:bldP spid="28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 cstate="print"/>
          <a:srcRect l="13668" t="32425" r="44710" b="53950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4143372" y="-24"/>
            <a:ext cx="2000264" cy="186204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2</a:t>
            </a:r>
            <a:endParaRPr lang="fr-FR" sz="115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5786446" y="-4684"/>
            <a:ext cx="2000264" cy="186204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2</a:t>
            </a:r>
            <a:endParaRPr lang="fr-FR" sz="115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5786446" y="-24"/>
            <a:ext cx="2000264" cy="186204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2</a:t>
            </a:r>
            <a:endParaRPr lang="fr-FR" sz="115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7358082" y="-71462"/>
            <a:ext cx="2000264" cy="186204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12</a:t>
            </a:r>
            <a:endParaRPr lang="fr-FR" sz="115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0" y="4071942"/>
            <a:ext cx="9144000" cy="27860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ZoneTexte 18"/>
          <p:cNvSpPr txBox="1"/>
          <p:nvPr/>
        </p:nvSpPr>
        <p:spPr>
          <a:xfrm>
            <a:off x="2643174" y="2070265"/>
            <a:ext cx="2357454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7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4214810" y="2141703"/>
            <a:ext cx="2357454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3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5572132" y="2141703"/>
            <a:ext cx="2357454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2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5" name="Rectangle à coins arrondis 24"/>
          <p:cNvSpPr/>
          <p:nvPr/>
        </p:nvSpPr>
        <p:spPr>
          <a:xfrm>
            <a:off x="3145545" y="2357430"/>
            <a:ext cx="1140703" cy="1571636"/>
          </a:xfrm>
          <a:prstGeom prst="round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Rectangle à coins arrondis 25"/>
          <p:cNvSpPr/>
          <p:nvPr/>
        </p:nvSpPr>
        <p:spPr>
          <a:xfrm>
            <a:off x="4788619" y="2357430"/>
            <a:ext cx="1140703" cy="1571636"/>
          </a:xfrm>
          <a:prstGeom prst="round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Demi-cadre 26"/>
          <p:cNvSpPr/>
          <p:nvPr/>
        </p:nvSpPr>
        <p:spPr>
          <a:xfrm rot="13991376">
            <a:off x="4059969" y="3203940"/>
            <a:ext cx="1190261" cy="1462973"/>
          </a:xfrm>
          <a:prstGeom prst="halfFrame">
            <a:avLst>
              <a:gd name="adj1" fmla="val 19591"/>
              <a:gd name="adj2" fmla="val 18998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2500298" y="4642009"/>
            <a:ext cx="2509548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10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9" name="Plus 28"/>
          <p:cNvSpPr/>
          <p:nvPr/>
        </p:nvSpPr>
        <p:spPr>
          <a:xfrm>
            <a:off x="4857752" y="5429264"/>
            <a:ext cx="1064656" cy="785818"/>
          </a:xfrm>
          <a:prstGeom prst="mathPlu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ZoneTexte 29"/>
          <p:cNvSpPr txBox="1"/>
          <p:nvPr/>
        </p:nvSpPr>
        <p:spPr>
          <a:xfrm>
            <a:off x="5491476" y="2143116"/>
            <a:ext cx="2509548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2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1" name="Égal 30"/>
          <p:cNvSpPr/>
          <p:nvPr/>
        </p:nvSpPr>
        <p:spPr>
          <a:xfrm>
            <a:off x="6929454" y="5572140"/>
            <a:ext cx="975498" cy="642942"/>
          </a:xfrm>
          <a:prstGeom prst="mathEqua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7143768" y="4642009"/>
            <a:ext cx="2357454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12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0" y="0"/>
            <a:ext cx="9144000" cy="21431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4.07407E-6 C 0.00122 0.03241 0.00261 0.06505 0.00261 0.10186 C 0.00261 0.13889 0.00139 0.17755 -1.94444E-6 0.22107 C -0.00139 0.26436 -0.00364 0.31274 -0.00573 0.36204 " pathEditMode="relative" rAng="0" ptsTypes="aaaA">
                                      <p:cBhvr>
                                        <p:cTn id="35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" y="1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4.07407E-6 L -0.00052 -0.36991 " pathEditMode="relative" rAng="0" ptsTypes="AA">
                                      <p:cBhvr>
                                        <p:cTn id="53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1" animBg="1"/>
      <p:bldP spid="25" grpId="0" animBg="1"/>
      <p:bldP spid="26" grpId="0" animBg="1"/>
      <p:bldP spid="27" grpId="0" animBg="1"/>
      <p:bldP spid="27" grpId="1" animBg="1"/>
      <p:bldP spid="28" grpId="0"/>
      <p:bldP spid="28" grpId="1"/>
      <p:bldP spid="29" grpId="0" animBg="1"/>
      <p:bldP spid="29" grpId="1" animBg="1"/>
      <p:bldP spid="30" grpId="0"/>
      <p:bldP spid="30" grpId="1"/>
      <p:bldP spid="31" grpId="0" animBg="1"/>
      <p:bldP spid="31" grpId="1" animBg="1"/>
      <p:bldP spid="32" grpId="0"/>
      <p:bldP spid="32" grpId="1"/>
      <p:bldP spid="20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 cstate="print"/>
          <a:srcRect l="13668" t="32425" r="44710" b="53950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4143372" y="-24"/>
            <a:ext cx="2000264" cy="186204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2</a:t>
            </a:r>
            <a:endParaRPr lang="fr-FR" sz="115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5786446" y="-4684"/>
            <a:ext cx="2000264" cy="186204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2</a:t>
            </a:r>
            <a:endParaRPr lang="fr-FR" sz="115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5786446" y="-24"/>
            <a:ext cx="2000264" cy="186204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2</a:t>
            </a:r>
            <a:endParaRPr lang="fr-FR" sz="115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7358082" y="-71462"/>
            <a:ext cx="2000264" cy="186204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12</a:t>
            </a:r>
            <a:endParaRPr lang="fr-FR" sz="115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2643174" y="2070265"/>
            <a:ext cx="2357454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7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4214810" y="2141703"/>
            <a:ext cx="2357454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3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5572132" y="2141703"/>
            <a:ext cx="2357454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2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5572132" y="2143116"/>
            <a:ext cx="2357454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2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7143768" y="2214554"/>
            <a:ext cx="2214578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12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0" y="71414"/>
            <a:ext cx="9144000" cy="46434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ZoneTexte 21"/>
          <p:cNvSpPr txBox="1"/>
          <p:nvPr/>
        </p:nvSpPr>
        <p:spPr>
          <a:xfrm>
            <a:off x="-857288" y="4642009"/>
            <a:ext cx="2357454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9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3" name="Plus 22"/>
          <p:cNvSpPr/>
          <p:nvPr/>
        </p:nvSpPr>
        <p:spPr>
          <a:xfrm>
            <a:off x="2143108" y="571480"/>
            <a:ext cx="1428760" cy="857256"/>
          </a:xfrm>
          <a:prstGeom prst="mathPlu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ZoneTexte 32"/>
          <p:cNvSpPr txBox="1"/>
          <p:nvPr/>
        </p:nvSpPr>
        <p:spPr>
          <a:xfrm>
            <a:off x="3143240" y="-142900"/>
            <a:ext cx="2357454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4" name="Égal 33"/>
          <p:cNvSpPr/>
          <p:nvPr/>
        </p:nvSpPr>
        <p:spPr>
          <a:xfrm>
            <a:off x="4857752" y="642918"/>
            <a:ext cx="1285884" cy="642942"/>
          </a:xfrm>
          <a:prstGeom prst="mathEqua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ZoneTexte 34"/>
          <p:cNvSpPr txBox="1"/>
          <p:nvPr/>
        </p:nvSpPr>
        <p:spPr>
          <a:xfrm>
            <a:off x="5857884" y="71414"/>
            <a:ext cx="2357454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10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6" name="ZoneTexte 35"/>
          <p:cNvSpPr txBox="1"/>
          <p:nvPr/>
        </p:nvSpPr>
        <p:spPr>
          <a:xfrm>
            <a:off x="785786" y="4642009"/>
            <a:ext cx="2357454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6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7" name="Égal 36"/>
          <p:cNvSpPr/>
          <p:nvPr/>
        </p:nvSpPr>
        <p:spPr>
          <a:xfrm>
            <a:off x="2357422" y="2357430"/>
            <a:ext cx="1285884" cy="642942"/>
          </a:xfrm>
          <a:prstGeom prst="mathEqua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ZoneTexte 37"/>
          <p:cNvSpPr txBox="1"/>
          <p:nvPr/>
        </p:nvSpPr>
        <p:spPr>
          <a:xfrm>
            <a:off x="3143240" y="-142900"/>
            <a:ext cx="2357454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9" name="Plus 38"/>
          <p:cNvSpPr/>
          <p:nvPr/>
        </p:nvSpPr>
        <p:spPr>
          <a:xfrm>
            <a:off x="5000628" y="2143116"/>
            <a:ext cx="1428760" cy="857256"/>
          </a:xfrm>
          <a:prstGeom prst="mathPlu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ZoneTexte 39"/>
          <p:cNvSpPr txBox="1"/>
          <p:nvPr/>
        </p:nvSpPr>
        <p:spPr>
          <a:xfrm>
            <a:off x="6010284" y="1498761"/>
            <a:ext cx="2357454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5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364 0.02405 -0.00711 0.0481 0.00157 -0.01919 C 0.01025 -0.08647 0.03785 -0.30034 0.05243 -0.40393 C 0.06702 -0.50751 0.08386 -0.59144 0.08889 -0.64069 C 0.09393 -0.68994 0.0882 -0.69502 0.08247 -0.69988 " pathEditMode="relative" ptsTypes="aaaaA">
                                      <p:cBhvr>
                                        <p:cTn id="18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3.3526E-6 C -0.00729 -0.0726 -0.01459 -0.14521 -0.02066 -0.20717 C -0.02674 -0.26891 -0.03907 -0.33642 -0.03663 -0.37226 C -0.0342 -0.4081 -0.02032 -0.41526 -0.00643 -0.42197 " pathEditMode="relative" rAng="0" ptsTypes="aaaA">
                                      <p:cBhvr>
                                        <p:cTn id="57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" y="-2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7" presetClass="emph" presetSubtype="0" fill="hold" grpId="2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animClr clrSpc="rgb">
                                      <p:cBhvr override="childStyle">
                                        <p:cTn id="75" dur="250" autoRev="1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6FF33"/>
                                      </p:to>
                                    </p:animClr>
                                    <p:animClr clrSpc="rgb">
                                      <p:cBhvr>
                                        <p:cTn id="76" dur="250" autoRev="1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FF33"/>
                                      </p:to>
                                    </p:animClr>
                                    <p:set>
                                      <p:cBhvr>
                                        <p:cTn id="77" dur="250" autoRev="1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8" dur="250" autoRev="1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Motion origin="layout" path="M 0 0 C 0.00486 0.03584 0.00973 0.07191 0.0158 0.10774 C 0.02188 0.14358 0.02917 0.17942 0.03646 0.21549 " pathEditMode="relative" ptsTypes="aaA">
                                      <p:cBhvr>
                                        <p:cTn id="82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2" grpId="0"/>
      <p:bldP spid="22" grpId="1"/>
      <p:bldP spid="23" grpId="0" animBg="1"/>
      <p:bldP spid="33" grpId="0"/>
      <p:bldP spid="34" grpId="0" animBg="1"/>
      <p:bldP spid="35" grpId="0"/>
      <p:bldP spid="36" grpId="0"/>
      <p:bldP spid="36" grpId="1"/>
      <p:bldP spid="37" grpId="0" animBg="1"/>
      <p:bldP spid="38" grpId="0"/>
      <p:bldP spid="38" grpId="1"/>
      <p:bldP spid="38" grpId="2"/>
      <p:bldP spid="39" grpId="0" animBg="1"/>
      <p:bldP spid="4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 cstate="print"/>
          <a:srcRect l="15278" t="13541" r="-2648" b="68750"/>
          <a:stretch>
            <a:fillRect/>
          </a:stretch>
        </p:blipFill>
        <p:spPr>
          <a:xfrm>
            <a:off x="0" y="0"/>
            <a:ext cx="9144000" cy="5357826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57158" y="1643050"/>
            <a:ext cx="1000132" cy="928694"/>
          </a:xfrm>
          <a:prstGeom prst="rect">
            <a:avLst/>
          </a:prstGeom>
          <a:solidFill>
            <a:srgbClr val="00B050">
              <a:alpha val="4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0" y="5072074"/>
            <a:ext cx="9144000" cy="17859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642910" y="5000636"/>
            <a:ext cx="2000264" cy="186204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5</a:t>
            </a:r>
            <a:endParaRPr lang="fr-FR" sz="115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" name="Plus 5"/>
          <p:cNvSpPr/>
          <p:nvPr/>
        </p:nvSpPr>
        <p:spPr>
          <a:xfrm>
            <a:off x="2143108" y="5572140"/>
            <a:ext cx="1428760" cy="857256"/>
          </a:xfrm>
          <a:prstGeom prst="mathPlu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3143240" y="4857760"/>
            <a:ext cx="2000264" cy="186204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2</a:t>
            </a:r>
            <a:endParaRPr lang="fr-FR" sz="115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8" name="Égal 7"/>
          <p:cNvSpPr/>
          <p:nvPr/>
        </p:nvSpPr>
        <p:spPr>
          <a:xfrm>
            <a:off x="4857752" y="5643578"/>
            <a:ext cx="1285884" cy="642942"/>
          </a:xfrm>
          <a:prstGeom prst="mathEqua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/>
          <p:cNvSpPr txBox="1"/>
          <p:nvPr/>
        </p:nvSpPr>
        <p:spPr>
          <a:xfrm>
            <a:off x="5857884" y="5072074"/>
            <a:ext cx="2000264" cy="186204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7</a:t>
            </a:r>
            <a:endParaRPr lang="fr-FR" sz="115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  <p:bldP spid="6" grpId="0" animBg="1"/>
      <p:bldP spid="7" grpId="0"/>
      <p:bldP spid="8" grpId="0" animBg="1"/>
      <p:bldP spid="9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 cstate="print"/>
          <a:srcRect l="13668" t="32425" r="44710" b="53950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4143372" y="-24"/>
            <a:ext cx="2000264" cy="186204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2</a:t>
            </a:r>
            <a:endParaRPr lang="fr-FR" sz="115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5786446" y="-4684"/>
            <a:ext cx="2000264" cy="186204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2</a:t>
            </a:r>
            <a:endParaRPr lang="fr-FR" sz="115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5786446" y="-24"/>
            <a:ext cx="2000264" cy="186204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2</a:t>
            </a:r>
            <a:endParaRPr lang="fr-FR" sz="115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7358082" y="-71462"/>
            <a:ext cx="2000264" cy="186204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12</a:t>
            </a:r>
            <a:endParaRPr lang="fr-FR" sz="115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2643174" y="2070265"/>
            <a:ext cx="2357454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7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4214810" y="2141703"/>
            <a:ext cx="2357454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3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5572132" y="2141703"/>
            <a:ext cx="2357454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2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5572132" y="2143116"/>
            <a:ext cx="2357454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2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7143768" y="2214554"/>
            <a:ext cx="2214578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12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0" y="71414"/>
            <a:ext cx="9144000" cy="46434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ZoneTexte 21"/>
          <p:cNvSpPr txBox="1"/>
          <p:nvPr/>
        </p:nvSpPr>
        <p:spPr>
          <a:xfrm>
            <a:off x="0" y="0"/>
            <a:ext cx="2357454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9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3" name="Plus 22"/>
          <p:cNvSpPr/>
          <p:nvPr/>
        </p:nvSpPr>
        <p:spPr>
          <a:xfrm>
            <a:off x="2143108" y="571480"/>
            <a:ext cx="1428760" cy="857256"/>
          </a:xfrm>
          <a:prstGeom prst="mathPlu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ZoneTexte 32"/>
          <p:cNvSpPr txBox="1"/>
          <p:nvPr/>
        </p:nvSpPr>
        <p:spPr>
          <a:xfrm>
            <a:off x="3143240" y="-142900"/>
            <a:ext cx="2357454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4" name="Égal 33"/>
          <p:cNvSpPr/>
          <p:nvPr/>
        </p:nvSpPr>
        <p:spPr>
          <a:xfrm>
            <a:off x="4857752" y="642918"/>
            <a:ext cx="1285884" cy="642942"/>
          </a:xfrm>
          <a:prstGeom prst="mathEqua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ZoneTexte 34"/>
          <p:cNvSpPr txBox="1"/>
          <p:nvPr/>
        </p:nvSpPr>
        <p:spPr>
          <a:xfrm>
            <a:off x="5857884" y="71414"/>
            <a:ext cx="2357454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10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6" name="ZoneTexte 35"/>
          <p:cNvSpPr txBox="1"/>
          <p:nvPr/>
        </p:nvSpPr>
        <p:spPr>
          <a:xfrm>
            <a:off x="-142908" y="1500174"/>
            <a:ext cx="2357454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6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7" name="Égal 36"/>
          <p:cNvSpPr/>
          <p:nvPr/>
        </p:nvSpPr>
        <p:spPr>
          <a:xfrm>
            <a:off x="2357422" y="2357430"/>
            <a:ext cx="1285884" cy="642942"/>
          </a:xfrm>
          <a:prstGeom prst="mathEqua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ZoneTexte 37"/>
          <p:cNvSpPr txBox="1"/>
          <p:nvPr/>
        </p:nvSpPr>
        <p:spPr>
          <a:xfrm>
            <a:off x="3143240" y="1427323"/>
            <a:ext cx="2357454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9" name="Plus 38"/>
          <p:cNvSpPr/>
          <p:nvPr/>
        </p:nvSpPr>
        <p:spPr>
          <a:xfrm>
            <a:off x="5000628" y="2143116"/>
            <a:ext cx="1428760" cy="857256"/>
          </a:xfrm>
          <a:prstGeom prst="mathPlu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ZoneTexte 39"/>
          <p:cNvSpPr txBox="1"/>
          <p:nvPr/>
        </p:nvSpPr>
        <p:spPr>
          <a:xfrm>
            <a:off x="6010284" y="1498761"/>
            <a:ext cx="2357454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5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animClr clrSpc="rgb">
                                      <p:cBhvr override="childStyle">
                                        <p:cTn id="6" dur="250" autoRev="1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6FF33"/>
                                      </p:to>
                                    </p:animClr>
                                    <p:animClr clrSpc="rgb">
                                      <p:cBhvr>
                                        <p:cTn id="7" dur="250" autoRev="1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FF33"/>
                                      </p:to>
                                    </p:animClr>
                                    <p:set>
                                      <p:cBhvr>
                                        <p:cTn id="8" dur="250" autoRev="1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Motion origin="layout" path="M 0 0 C 0.05746 0.04278 0.11493 0.08578 0.15243 0.1311 C 0.18993 0.17642 0.20642 0.18497 0.22552 0.2726 C 0.24462 0.36023 0.25555 0.50867 0.26667 0.65734 " pathEditMode="relative" ptsTypes="aaaA">
                                      <p:cBhvr>
                                        <p:cTn id="13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7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animClr clrSpc="rgb">
                                      <p:cBhvr override="childStyle">
                                        <p:cTn id="17" dur="250" autoRev="1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6FF33"/>
                                      </p:to>
                                    </p:animClr>
                                    <p:animClr clrSpc="rgb">
                                      <p:cBhvr>
                                        <p:cTn id="18" dur="250" autoRev="1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FF33"/>
                                      </p:to>
                                    </p:animClr>
                                    <p:set>
                                      <p:cBhvr>
                                        <p:cTn id="19" dur="250" autoRev="1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250" autoRev="1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7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animClr clrSpc="rgb">
                                      <p:cBhvr override="childStyle">
                                        <p:cTn id="24" dur="250" autoRev="1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6FF33"/>
                                      </p:to>
                                    </p:animClr>
                                    <p:animClr clrSpc="rgb">
                                      <p:cBhvr>
                                        <p:cTn id="25" dur="250" autoRev="1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FF33"/>
                                      </p:to>
                                    </p:animClr>
                                    <p:set>
                                      <p:cBhvr>
                                        <p:cTn id="26" dur="250" autoRev="1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250" autoRev="1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27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animClr clrSpc="rgb">
                                      <p:cBhvr override="childStyle">
                                        <p:cTn id="29" dur="250" autoRev="1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6FF33"/>
                                      </p:to>
                                    </p:animClr>
                                    <p:animClr clrSpc="rgb">
                                      <p:cBhvr>
                                        <p:cTn id="30" dur="250" autoRev="1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FF33"/>
                                      </p:to>
                                    </p:animClr>
                                    <p:set>
                                      <p:cBhvr>
                                        <p:cTn id="31" dur="250" autoRev="1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250" autoRev="1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Motion origin="layout" path="M 0 0 C 0.04219 0.0437 0.08455 0.0874 0.10486 0.11422 C 0.12517 0.14104 0.12153 0.12509 0.12222 0.16069 C 0.12292 0.1963 0.10955 0.27653 0.10955 0.32763 C 0.10955 0.37873 0.1158 0.42289 0.12222 0.46728 " pathEditMode="relative" ptsTypes="aaaaA">
                                      <p:cBhvr>
                                        <p:cTn id="36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Motion origin="layout" path="M 0 0 C 0.03663 0.01966 0.07327 0.03954 0.07136 0.08255 C 0.06945 0.12555 0.00903 0.19908 -0.01111 0.25781 C -0.03125 0.31654 -0.04028 0.37596 -0.0493 0.43538 " pathEditMode="relative" ptsTypes="aaaA">
                                      <p:cBhvr>
                                        <p:cTn id="38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2" grpId="1"/>
      <p:bldP spid="36" grpId="0"/>
      <p:bldP spid="38" grpId="0"/>
      <p:bldP spid="38" grpId="1"/>
      <p:bldP spid="40" grpId="0"/>
      <p:bldP spid="40" grpId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 cstate="print"/>
          <a:srcRect l="13668" t="32425" r="44710" b="53950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4143372" y="-24"/>
            <a:ext cx="2000264" cy="186204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2</a:t>
            </a:r>
            <a:endParaRPr lang="fr-FR" sz="115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5786446" y="-4684"/>
            <a:ext cx="2000264" cy="186204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2</a:t>
            </a:r>
            <a:endParaRPr lang="fr-FR" sz="115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5786446" y="-24"/>
            <a:ext cx="2000264" cy="186204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2</a:t>
            </a:r>
            <a:endParaRPr lang="fr-FR" sz="115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7358082" y="-71462"/>
            <a:ext cx="2000264" cy="186204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12</a:t>
            </a:r>
            <a:endParaRPr lang="fr-FR" sz="115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2643174" y="2070265"/>
            <a:ext cx="2357454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7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4214810" y="2141703"/>
            <a:ext cx="2357454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3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5572132" y="2141703"/>
            <a:ext cx="2357454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2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5572132" y="2143116"/>
            <a:ext cx="2357454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2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7143768" y="2214554"/>
            <a:ext cx="2214578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12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0" y="71414"/>
            <a:ext cx="9144000" cy="46434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ZoneTexte 21"/>
          <p:cNvSpPr txBox="1"/>
          <p:nvPr/>
        </p:nvSpPr>
        <p:spPr>
          <a:xfrm>
            <a:off x="2357422" y="4570595"/>
            <a:ext cx="2357454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9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3" name="Plus 22"/>
          <p:cNvSpPr/>
          <p:nvPr/>
        </p:nvSpPr>
        <p:spPr>
          <a:xfrm>
            <a:off x="2143108" y="571480"/>
            <a:ext cx="1428760" cy="857256"/>
          </a:xfrm>
          <a:prstGeom prst="mathPlu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ZoneTexte 32"/>
          <p:cNvSpPr txBox="1"/>
          <p:nvPr/>
        </p:nvSpPr>
        <p:spPr>
          <a:xfrm>
            <a:off x="3143240" y="-142900"/>
            <a:ext cx="2357454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4" name="Égal 33"/>
          <p:cNvSpPr/>
          <p:nvPr/>
        </p:nvSpPr>
        <p:spPr>
          <a:xfrm>
            <a:off x="4857752" y="642918"/>
            <a:ext cx="1285884" cy="642942"/>
          </a:xfrm>
          <a:prstGeom prst="mathEqua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ZoneTexte 34"/>
          <p:cNvSpPr txBox="1"/>
          <p:nvPr/>
        </p:nvSpPr>
        <p:spPr>
          <a:xfrm>
            <a:off x="5857884" y="71414"/>
            <a:ext cx="2357454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10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6" name="ZoneTexte 35"/>
          <p:cNvSpPr txBox="1"/>
          <p:nvPr/>
        </p:nvSpPr>
        <p:spPr>
          <a:xfrm>
            <a:off x="-142908" y="1500174"/>
            <a:ext cx="2357454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6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7" name="Égal 36"/>
          <p:cNvSpPr/>
          <p:nvPr/>
        </p:nvSpPr>
        <p:spPr>
          <a:xfrm>
            <a:off x="2357422" y="2357430"/>
            <a:ext cx="1285884" cy="642942"/>
          </a:xfrm>
          <a:prstGeom prst="mathEqua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ZoneTexte 37"/>
          <p:cNvSpPr txBox="1"/>
          <p:nvPr/>
        </p:nvSpPr>
        <p:spPr>
          <a:xfrm>
            <a:off x="4071934" y="4499157"/>
            <a:ext cx="2357454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9" name="Plus 38"/>
          <p:cNvSpPr/>
          <p:nvPr/>
        </p:nvSpPr>
        <p:spPr>
          <a:xfrm>
            <a:off x="5000628" y="2143116"/>
            <a:ext cx="1428760" cy="857256"/>
          </a:xfrm>
          <a:prstGeom prst="mathPlu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ZoneTexte 39"/>
          <p:cNvSpPr txBox="1"/>
          <p:nvPr/>
        </p:nvSpPr>
        <p:spPr>
          <a:xfrm>
            <a:off x="5572132" y="4499157"/>
            <a:ext cx="2357454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5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" decel="100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" decel="100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3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" decel="100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decel="100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3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" decel="100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" decel="100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3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decel="100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" decel="100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3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" decel="1000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decel="1000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3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" decel="100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" decel="100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3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" decel="100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" decel="100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33" grpId="0"/>
      <p:bldP spid="34" grpId="0" animBg="1"/>
      <p:bldP spid="35" grpId="0"/>
      <p:bldP spid="36" grpId="0"/>
      <p:bldP spid="37" grpId="0" animBg="1"/>
      <p:bldP spid="39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 cstate="print"/>
          <a:srcRect l="13668" t="32425" r="44710" b="53950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4143372" y="-24"/>
            <a:ext cx="2000264" cy="186204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2</a:t>
            </a:r>
            <a:endParaRPr lang="fr-FR" sz="115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5786446" y="-4684"/>
            <a:ext cx="2000264" cy="186204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2</a:t>
            </a:r>
            <a:endParaRPr lang="fr-FR" sz="115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5786446" y="-24"/>
            <a:ext cx="2000264" cy="186204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2</a:t>
            </a:r>
            <a:endParaRPr lang="fr-FR" sz="115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7358082" y="-71462"/>
            <a:ext cx="2000264" cy="186204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12</a:t>
            </a:r>
            <a:endParaRPr lang="fr-FR" sz="115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2643174" y="2070265"/>
            <a:ext cx="2357454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7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4214810" y="2141703"/>
            <a:ext cx="2357454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3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5572132" y="2141703"/>
            <a:ext cx="2357454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2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5572132" y="2143116"/>
            <a:ext cx="2357454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2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7143768" y="2214554"/>
            <a:ext cx="2214578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12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0" y="0"/>
            <a:ext cx="9144000" cy="464347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ZoneTexte 21"/>
          <p:cNvSpPr txBox="1"/>
          <p:nvPr/>
        </p:nvSpPr>
        <p:spPr>
          <a:xfrm>
            <a:off x="2357422" y="4710224"/>
            <a:ext cx="2357454" cy="186204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9</a:t>
            </a:r>
            <a:endParaRPr lang="fr-FR" sz="115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8" name="ZoneTexte 37"/>
          <p:cNvSpPr txBox="1"/>
          <p:nvPr/>
        </p:nvSpPr>
        <p:spPr>
          <a:xfrm>
            <a:off x="4071934" y="4710224"/>
            <a:ext cx="2357454" cy="186204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</a:t>
            </a:r>
            <a:endParaRPr lang="fr-FR" sz="115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40" name="ZoneTexte 39"/>
          <p:cNvSpPr txBox="1"/>
          <p:nvPr/>
        </p:nvSpPr>
        <p:spPr>
          <a:xfrm>
            <a:off x="5572132" y="4781662"/>
            <a:ext cx="2357454" cy="186204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5</a:t>
            </a:r>
            <a:endParaRPr lang="fr-FR" sz="115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7" name="Rectangle à coins arrondis 16"/>
          <p:cNvSpPr/>
          <p:nvPr/>
        </p:nvSpPr>
        <p:spPr>
          <a:xfrm>
            <a:off x="2928926" y="4857760"/>
            <a:ext cx="1140703" cy="1571636"/>
          </a:xfrm>
          <a:prstGeom prst="round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Rectangle à coins arrondis 22"/>
          <p:cNvSpPr/>
          <p:nvPr/>
        </p:nvSpPr>
        <p:spPr>
          <a:xfrm>
            <a:off x="4572000" y="4714884"/>
            <a:ext cx="1140703" cy="1571636"/>
          </a:xfrm>
          <a:prstGeom prst="round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Demi-cadre 24"/>
          <p:cNvSpPr/>
          <p:nvPr/>
        </p:nvSpPr>
        <p:spPr>
          <a:xfrm rot="2672564">
            <a:off x="3395893" y="3753931"/>
            <a:ext cx="1668127" cy="1810934"/>
          </a:xfrm>
          <a:prstGeom prst="halfFrame">
            <a:avLst>
              <a:gd name="adj1" fmla="val 11419"/>
              <a:gd name="adj2" fmla="val 1251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2928926" y="1285860"/>
            <a:ext cx="2509548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10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7" name="Plus 26"/>
          <p:cNvSpPr/>
          <p:nvPr/>
        </p:nvSpPr>
        <p:spPr>
          <a:xfrm>
            <a:off x="5000628" y="2214554"/>
            <a:ext cx="1064656" cy="500066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ZoneTexte 27"/>
          <p:cNvSpPr txBox="1"/>
          <p:nvPr/>
        </p:nvSpPr>
        <p:spPr>
          <a:xfrm>
            <a:off x="5491476" y="4781662"/>
            <a:ext cx="2509548" cy="186204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5</a:t>
            </a:r>
            <a:endParaRPr lang="fr-FR" sz="115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9" name="Égal 28"/>
          <p:cNvSpPr/>
          <p:nvPr/>
        </p:nvSpPr>
        <p:spPr>
          <a:xfrm>
            <a:off x="6858016" y="2285992"/>
            <a:ext cx="975498" cy="500066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7072330" y="1285860"/>
            <a:ext cx="2357454" cy="186204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15</a:t>
            </a:r>
            <a:endParaRPr lang="fr-FR" sz="115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08 -2.59259E-6 C -0.01076 -0.06319 -0.01909 -0.12592 -0.01753 -0.17824 C -0.01597 -0.23078 0.00834 -0.27916 0.00764 -0.31435 C 0.00695 -0.34953 -0.0177 -0.3574 -0.02135 -0.38935 C -0.025 -0.42129 -0.01944 -0.46412 -0.01371 -0.50648 " pathEditMode="relative" rAng="0" ptsTypes="aaaaA">
                                      <p:cBhvr>
                                        <p:cTn id="35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" y="-2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1.85185E-6 L -0.0007 0.53379 " pathEditMode="relative" rAng="0" ptsTypes="AA">
                                      <p:cBhvr>
                                        <p:cTn id="53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67"/>
                                    </p:animMotion>
                                  </p:childTnLst>
                                </p:cTn>
                              </p:par>
                              <p:par>
                                <p:cTn id="5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17" grpId="0" animBg="1"/>
      <p:bldP spid="17" grpId="1" animBg="1"/>
      <p:bldP spid="23" grpId="0" animBg="1"/>
      <p:bldP spid="23" grpId="1" animBg="1"/>
      <p:bldP spid="25" grpId="0" animBg="1"/>
      <p:bldP spid="25" grpId="1" animBg="1"/>
      <p:bldP spid="26" grpId="0"/>
      <p:bldP spid="26" grpId="1"/>
      <p:bldP spid="27" grpId="0" animBg="1"/>
      <p:bldP spid="27" grpId="1" animBg="1"/>
      <p:bldP spid="28" grpId="0"/>
      <p:bldP spid="28" grpId="1"/>
      <p:bldP spid="29" grpId="0" animBg="1"/>
      <p:bldP spid="29" grpId="1" animBg="1"/>
      <p:bldP spid="31" grpId="0"/>
      <p:bldP spid="31" grpId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 cstate="print"/>
          <a:srcRect l="10579" t="46125" r="44710" b="3909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2214530"/>
            <a:ext cx="9144000" cy="46434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-214346" y="2214554"/>
            <a:ext cx="2357454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6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428596" y="357166"/>
            <a:ext cx="926389" cy="1571636"/>
          </a:xfrm>
          <a:prstGeom prst="round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Égal 5"/>
          <p:cNvSpPr/>
          <p:nvPr/>
        </p:nvSpPr>
        <p:spPr>
          <a:xfrm>
            <a:off x="5143504" y="3214686"/>
            <a:ext cx="1285884" cy="642942"/>
          </a:xfrm>
          <a:prstGeom prst="mathEqua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Plus 6"/>
          <p:cNvSpPr/>
          <p:nvPr/>
        </p:nvSpPr>
        <p:spPr>
          <a:xfrm>
            <a:off x="1857356" y="3071810"/>
            <a:ext cx="1428760" cy="857256"/>
          </a:xfrm>
          <a:prstGeom prst="mathPlu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6215074" y="2143116"/>
            <a:ext cx="2357454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10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2714612" y="2285992"/>
            <a:ext cx="2357454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4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1928794" y="357166"/>
            <a:ext cx="926389" cy="1571636"/>
          </a:xfrm>
          <a:prstGeom prst="round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ZoneTexte 10"/>
          <p:cNvSpPr txBox="1"/>
          <p:nvPr/>
        </p:nvSpPr>
        <p:spPr>
          <a:xfrm>
            <a:off x="0" y="4429132"/>
            <a:ext cx="2357454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5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2" name="Égal 11"/>
          <p:cNvSpPr/>
          <p:nvPr/>
        </p:nvSpPr>
        <p:spPr>
          <a:xfrm>
            <a:off x="1714480" y="5214950"/>
            <a:ext cx="1285884" cy="642942"/>
          </a:xfrm>
          <a:prstGeom prst="mathEqua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Plus 12"/>
          <p:cNvSpPr/>
          <p:nvPr/>
        </p:nvSpPr>
        <p:spPr>
          <a:xfrm>
            <a:off x="4643438" y="5072074"/>
            <a:ext cx="1428760" cy="857256"/>
          </a:xfrm>
          <a:prstGeom prst="mathPlu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ZoneTexte 13"/>
          <p:cNvSpPr txBox="1"/>
          <p:nvPr/>
        </p:nvSpPr>
        <p:spPr>
          <a:xfrm>
            <a:off x="6367474" y="4213405"/>
            <a:ext cx="2357454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2.59259E-6 L 0.00348 0.29907 " pathEditMode="relative" rAng="0" ptsTypes="AA">
                                      <p:cBhvr>
                                        <p:cTn id="7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1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 animBg="1"/>
      <p:bldP spid="5" grpId="1" animBg="1"/>
      <p:bldP spid="6" grpId="0" animBg="1"/>
      <p:bldP spid="7" grpId="0" animBg="1"/>
      <p:bldP spid="8" grpId="0"/>
      <p:bldP spid="9" grpId="0"/>
      <p:bldP spid="9" grpId="1"/>
      <p:bldP spid="10" grpId="0" animBg="1"/>
      <p:bldP spid="11" grpId="0"/>
      <p:bldP spid="12" grpId="0" animBg="1"/>
      <p:bldP spid="13" grpId="0" animBg="1"/>
      <p:bldP spid="14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 cstate="print"/>
          <a:srcRect l="10579" t="46125" r="44710" b="3909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2214530"/>
            <a:ext cx="9144000" cy="46434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-214346" y="2214554"/>
            <a:ext cx="2357454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6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428596" y="357166"/>
            <a:ext cx="926389" cy="1571636"/>
          </a:xfrm>
          <a:prstGeom prst="round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Égal 5"/>
          <p:cNvSpPr/>
          <p:nvPr/>
        </p:nvSpPr>
        <p:spPr>
          <a:xfrm>
            <a:off x="5143504" y="3214686"/>
            <a:ext cx="1285884" cy="642942"/>
          </a:xfrm>
          <a:prstGeom prst="mathEqua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Plus 6"/>
          <p:cNvSpPr/>
          <p:nvPr/>
        </p:nvSpPr>
        <p:spPr>
          <a:xfrm>
            <a:off x="1857356" y="3071810"/>
            <a:ext cx="1428760" cy="857256"/>
          </a:xfrm>
          <a:prstGeom prst="mathPlu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6215074" y="2143116"/>
            <a:ext cx="2357454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10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2786050" y="4141967"/>
            <a:ext cx="2357454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4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0" y="4429132"/>
            <a:ext cx="2357454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5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2" name="Égal 11"/>
          <p:cNvSpPr/>
          <p:nvPr/>
        </p:nvSpPr>
        <p:spPr>
          <a:xfrm>
            <a:off x="1714480" y="5214950"/>
            <a:ext cx="1285884" cy="642942"/>
          </a:xfrm>
          <a:prstGeom prst="mathEqua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Plus 12"/>
          <p:cNvSpPr/>
          <p:nvPr/>
        </p:nvSpPr>
        <p:spPr>
          <a:xfrm>
            <a:off x="4643438" y="5072074"/>
            <a:ext cx="1428760" cy="857256"/>
          </a:xfrm>
          <a:prstGeom prst="mathPlu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ZoneTexte 13"/>
          <p:cNvSpPr txBox="1"/>
          <p:nvPr/>
        </p:nvSpPr>
        <p:spPr>
          <a:xfrm>
            <a:off x="6367474" y="4213405"/>
            <a:ext cx="2357454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5" name="Rectangle à coins arrondis 14"/>
          <p:cNvSpPr/>
          <p:nvPr/>
        </p:nvSpPr>
        <p:spPr>
          <a:xfrm>
            <a:off x="1928794" y="428604"/>
            <a:ext cx="926389" cy="1571636"/>
          </a:xfrm>
          <a:prstGeom prst="round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animClr clrSpc="rgb">
                                      <p:cBhvr override="childStyle">
                                        <p:cTn id="11" dur="250" autoRev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6FF33"/>
                                      </p:to>
                                    </p:animClr>
                                    <p:animClr clrSpc="rgb">
                                      <p:cBhvr>
                                        <p:cTn id="12" dur="250" autoRev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FF33"/>
                                      </p:to>
                                    </p:animClr>
                                    <p:set>
                                      <p:cBhvr>
                                        <p:cTn id="13" dur="250" autoRev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50" autoRev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Motion origin="layout" path="M -1.94444E-6 -7.40741E-7 L 0.32379 -0.32037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2" y="-1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7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animClr clrSpc="rgb">
                                      <p:cBhvr override="childStyle">
                                        <p:cTn id="33" dur="250" autoRev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6FF33"/>
                                      </p:to>
                                    </p:animClr>
                                    <p:animClr clrSpc="rgb">
                                      <p:cBhvr>
                                        <p:cTn id="34" dur="250" autoRev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FF33"/>
                                      </p:to>
                                    </p:animClr>
                                    <p:set>
                                      <p:cBhvr>
                                        <p:cTn id="35" dur="250" autoRev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250" autoRev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7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animClr clrSpc="rgb">
                                      <p:cBhvr override="childStyle">
                                        <p:cTn id="38" dur="250" autoRev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6FF33"/>
                                      </p:to>
                                    </p:animClr>
                                    <p:animClr clrSpc="rgb">
                                      <p:cBhvr>
                                        <p:cTn id="39" dur="250" autoRev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FF33"/>
                                      </p:to>
                                    </p:animClr>
                                    <p:set>
                                      <p:cBhvr>
                                        <p:cTn id="40" dur="250" autoRev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" dur="250" autoRev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Motion origin="layout" path="M 3.05556E-6 7.40741E-7 L 0.16892 -0.60139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4" y="-301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Motion origin="layout" path="M -3.61111E-6 4.07407E-6 L -0.06527 -0.60139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" y="-3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 animBg="1"/>
      <p:bldP spid="5" grpId="1" animBg="1"/>
      <p:bldP spid="9" grpId="0"/>
      <p:bldP spid="9" grpId="1"/>
      <p:bldP spid="14" grpId="0"/>
      <p:bldP spid="14" grpId="1"/>
      <p:bldP spid="15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 cstate="print"/>
          <a:srcRect l="10579" t="46125" r="44710" b="3909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2214530"/>
            <a:ext cx="9144000" cy="46434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2857488" y="142852"/>
            <a:ext cx="2357454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6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" name="Égal 5"/>
          <p:cNvSpPr/>
          <p:nvPr/>
        </p:nvSpPr>
        <p:spPr>
          <a:xfrm>
            <a:off x="5143504" y="3214686"/>
            <a:ext cx="1285884" cy="642942"/>
          </a:xfrm>
          <a:prstGeom prst="mathEqua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Plus 6"/>
          <p:cNvSpPr/>
          <p:nvPr/>
        </p:nvSpPr>
        <p:spPr>
          <a:xfrm>
            <a:off x="1857356" y="3071810"/>
            <a:ext cx="1428760" cy="857256"/>
          </a:xfrm>
          <a:prstGeom prst="mathPlu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6215074" y="2143116"/>
            <a:ext cx="2357454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10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4357686" y="142852"/>
            <a:ext cx="2357454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4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0" y="4429132"/>
            <a:ext cx="2357454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5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2" name="Égal 11"/>
          <p:cNvSpPr/>
          <p:nvPr/>
        </p:nvSpPr>
        <p:spPr>
          <a:xfrm>
            <a:off x="1714480" y="5214950"/>
            <a:ext cx="1285884" cy="642942"/>
          </a:xfrm>
          <a:prstGeom prst="mathEqua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Plus 12"/>
          <p:cNvSpPr/>
          <p:nvPr/>
        </p:nvSpPr>
        <p:spPr>
          <a:xfrm>
            <a:off x="4643438" y="5072074"/>
            <a:ext cx="1428760" cy="857256"/>
          </a:xfrm>
          <a:prstGeom prst="mathPlu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ZoneTexte 13"/>
          <p:cNvSpPr txBox="1"/>
          <p:nvPr/>
        </p:nvSpPr>
        <p:spPr>
          <a:xfrm>
            <a:off x="5643570" y="142852"/>
            <a:ext cx="2357454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5" name="Rectangle à coins arrondis 14"/>
          <p:cNvSpPr/>
          <p:nvPr/>
        </p:nvSpPr>
        <p:spPr>
          <a:xfrm>
            <a:off x="1928794" y="428604"/>
            <a:ext cx="926389" cy="1571636"/>
          </a:xfrm>
          <a:prstGeom prst="round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7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" decel="100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3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" decel="100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3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" decel="100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3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" decel="100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3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" decel="100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3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" decel="100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/>
      <p:bldP spid="11" grpId="0"/>
      <p:bldP spid="12" grpId="0" animBg="1"/>
      <p:bldP spid="13" grpId="0" animBg="1"/>
      <p:bldP spid="15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 cstate="print"/>
          <a:srcRect l="10579" t="46125" r="44710" b="3909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2214530"/>
            <a:ext cx="9144000" cy="46434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2857488" y="142852"/>
            <a:ext cx="2357454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6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4357686" y="142852"/>
            <a:ext cx="2357454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4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5643570" y="142852"/>
            <a:ext cx="2357454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6" name="Rectangle à coins arrondis 15"/>
          <p:cNvSpPr/>
          <p:nvPr/>
        </p:nvSpPr>
        <p:spPr>
          <a:xfrm>
            <a:off x="3357554" y="357166"/>
            <a:ext cx="1143008" cy="1571636"/>
          </a:xfrm>
          <a:prstGeom prst="round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à coins arrondis 16"/>
          <p:cNvSpPr/>
          <p:nvPr/>
        </p:nvSpPr>
        <p:spPr>
          <a:xfrm>
            <a:off x="4929190" y="285728"/>
            <a:ext cx="1143008" cy="1643074"/>
          </a:xfrm>
          <a:prstGeom prst="round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Demi-cadre 17"/>
          <p:cNvSpPr/>
          <p:nvPr/>
        </p:nvSpPr>
        <p:spPr>
          <a:xfrm rot="13594502">
            <a:off x="4010738" y="1175913"/>
            <a:ext cx="1424841" cy="1505210"/>
          </a:xfrm>
          <a:prstGeom prst="halfFrame">
            <a:avLst>
              <a:gd name="adj1" fmla="val 16327"/>
              <a:gd name="adj2" fmla="val 1544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3428992" y="2571744"/>
            <a:ext cx="2000264" cy="186204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10</a:t>
            </a:r>
            <a:endParaRPr lang="fr-FR" sz="115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0" name="Plus 19"/>
          <p:cNvSpPr/>
          <p:nvPr/>
        </p:nvSpPr>
        <p:spPr>
          <a:xfrm>
            <a:off x="5214942" y="3143248"/>
            <a:ext cx="1214446" cy="928694"/>
          </a:xfrm>
          <a:prstGeom prst="mathPlu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ZoneTexte 20"/>
          <p:cNvSpPr txBox="1"/>
          <p:nvPr/>
        </p:nvSpPr>
        <p:spPr>
          <a:xfrm>
            <a:off x="5786446" y="142852"/>
            <a:ext cx="2000264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2" name="Égal 21"/>
          <p:cNvSpPr/>
          <p:nvPr/>
        </p:nvSpPr>
        <p:spPr>
          <a:xfrm>
            <a:off x="6929454" y="3286124"/>
            <a:ext cx="857256" cy="714380"/>
          </a:xfrm>
          <a:prstGeom prst="mathEqua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7143768" y="2214554"/>
            <a:ext cx="2286016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11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2.59259E-6 L -0.01389 0.30717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" y="1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12 0.12338 L 0.01111 -0.35185 " pathEditMode="relative" rAng="0" ptsTypes="AA">
                                      <p:cBhvr>
                                        <p:cTn id="60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" y="-2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9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9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9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9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9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8" grpId="2" animBg="1"/>
      <p:bldP spid="18" grpId="3" animBg="1"/>
      <p:bldP spid="19" grpId="0"/>
      <p:bldP spid="19" grpId="1"/>
      <p:bldP spid="19" grpId="2"/>
      <p:bldP spid="19" grpId="3"/>
      <p:bldP spid="20" grpId="0" animBg="1"/>
      <p:bldP spid="20" grpId="1" animBg="1"/>
      <p:bldP spid="20" grpId="2" animBg="1"/>
      <p:bldP spid="20" grpId="3" animBg="1"/>
      <p:bldP spid="21" grpId="0"/>
      <p:bldP spid="21" grpId="1"/>
      <p:bldP spid="21" grpId="2"/>
      <p:bldP spid="21" grpId="3"/>
      <p:bldP spid="22" grpId="0" animBg="1"/>
      <p:bldP spid="22" grpId="1" animBg="1"/>
      <p:bldP spid="22" grpId="2" animBg="1"/>
      <p:bldP spid="22" grpId="3" animBg="1"/>
      <p:bldP spid="23" grpId="0"/>
      <p:bldP spid="23" grpId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 cstate="print"/>
          <a:srcRect l="10579" t="46125" r="44710" b="39091"/>
          <a:stretch>
            <a:fillRect/>
          </a:stretch>
        </p:blipFill>
        <p:spPr>
          <a:xfrm>
            <a:off x="32" y="0"/>
            <a:ext cx="9144000" cy="6858000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>
          <a:xfrm>
            <a:off x="2857488" y="142852"/>
            <a:ext cx="2357454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6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4357686" y="142852"/>
            <a:ext cx="2357454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4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5643570" y="142852"/>
            <a:ext cx="2357454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7286644" y="71414"/>
            <a:ext cx="2286016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11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2857488" y="2143116"/>
            <a:ext cx="2357454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92D050"/>
                </a:solidFill>
              </a:rPr>
              <a:t>9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92D050"/>
              </a:solidFill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5572132" y="2143116"/>
            <a:ext cx="2357454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7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4143372" y="2143116"/>
            <a:ext cx="2357454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92D050"/>
                </a:solidFill>
              </a:rPr>
              <a:t>1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92D050"/>
              </a:solidFill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7143768" y="2143116"/>
            <a:ext cx="2357454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00B0F0"/>
                </a:solidFill>
              </a:rPr>
              <a:t>17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00B0F0"/>
              </a:solidFill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2500298" y="4982846"/>
            <a:ext cx="2357454" cy="144655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8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92D050"/>
                </a:solidFill>
              </a:rPr>
              <a:t>90</a:t>
            </a:r>
            <a:endParaRPr lang="fr-FR" sz="8800" b="1" dirty="0">
              <a:ln w="28575">
                <a:solidFill>
                  <a:sysClr val="windowText" lastClr="000000"/>
                </a:solidFill>
              </a:ln>
              <a:solidFill>
                <a:srgbClr val="92D050"/>
              </a:solidFill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5572132" y="4982846"/>
            <a:ext cx="2357454" cy="144655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8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70</a:t>
            </a:r>
            <a:endParaRPr lang="fr-FR" sz="8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4" name="ZoneTexte 33"/>
          <p:cNvSpPr txBox="1"/>
          <p:nvPr/>
        </p:nvSpPr>
        <p:spPr>
          <a:xfrm>
            <a:off x="4143372" y="5054284"/>
            <a:ext cx="2357454" cy="144655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8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92D050"/>
                </a:solidFill>
              </a:rPr>
              <a:t>10</a:t>
            </a:r>
            <a:endParaRPr lang="fr-FR" sz="8800" b="1" dirty="0">
              <a:ln w="28575">
                <a:solidFill>
                  <a:sysClr val="windowText" lastClr="000000"/>
                </a:solidFill>
              </a:ln>
              <a:solidFill>
                <a:srgbClr val="92D050"/>
              </a:solidFill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7072330" y="4982846"/>
            <a:ext cx="2357454" cy="144655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8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00B0F0"/>
                </a:solidFill>
              </a:rPr>
              <a:t>170</a:t>
            </a:r>
            <a:endParaRPr lang="fr-FR" sz="8800" b="1" dirty="0">
              <a:ln w="28575">
                <a:solidFill>
                  <a:sysClr val="windowText" lastClr="000000"/>
                </a:solidFill>
              </a:ln>
              <a:solidFill>
                <a:srgbClr val="00B0F0"/>
              </a:solidFill>
            </a:endParaRPr>
          </a:p>
        </p:txBody>
      </p:sp>
      <p:sp>
        <p:nvSpPr>
          <p:cNvPr id="36" name="Rectangle à coins arrondis 35"/>
          <p:cNvSpPr/>
          <p:nvPr/>
        </p:nvSpPr>
        <p:spPr>
          <a:xfrm>
            <a:off x="3357554" y="2428868"/>
            <a:ext cx="2500330" cy="1571636"/>
          </a:xfrm>
          <a:prstGeom prst="round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Rectangle à coins arrondis 36"/>
          <p:cNvSpPr/>
          <p:nvPr/>
        </p:nvSpPr>
        <p:spPr>
          <a:xfrm>
            <a:off x="2928926" y="4786322"/>
            <a:ext cx="3000396" cy="1571636"/>
          </a:xfrm>
          <a:prstGeom prst="round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0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5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4" grpId="0"/>
      <p:bldP spid="25" grpId="0"/>
      <p:bldP spid="26" grpId="0"/>
      <p:bldP spid="32" grpId="0"/>
      <p:bldP spid="33" grpId="0"/>
      <p:bldP spid="34" grpId="0"/>
      <p:bldP spid="35" grpId="0"/>
      <p:bldP spid="36" grpId="0" animBg="1"/>
      <p:bldP spid="36" grpId="1" animBg="1"/>
      <p:bldP spid="37" grpId="0" animBg="1"/>
      <p:bldP spid="37" grpId="1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 cstate="print"/>
          <a:srcRect l="6944" t="62500" b="9375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 cstate="print"/>
          <a:srcRect l="10216" t="64258" r="25445" b="19629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714744" y="4572008"/>
            <a:ext cx="857256" cy="15716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" name="Image 2" descr="ق2 فضاء _0.tmp"/>
          <p:cNvPicPr>
            <a:picLocks noChangeAspect="1"/>
          </p:cNvPicPr>
          <p:nvPr/>
        </p:nvPicPr>
        <p:blipFill>
          <a:blip r:embed="rId2" cstate="print"/>
          <a:srcRect l="36286" t="77495" r="61200" b="21330"/>
          <a:stretch>
            <a:fillRect/>
          </a:stretch>
        </p:blipFill>
        <p:spPr>
          <a:xfrm>
            <a:off x="3571868" y="4643446"/>
            <a:ext cx="500066" cy="714380"/>
          </a:xfrm>
          <a:prstGeom prst="rect">
            <a:avLst/>
          </a:prstGeom>
        </p:spPr>
      </p:pic>
      <p:pic>
        <p:nvPicPr>
          <p:cNvPr id="4" name="Image 3" descr="ق2 فضاء _0.tmp"/>
          <p:cNvPicPr>
            <a:picLocks noChangeAspect="1"/>
          </p:cNvPicPr>
          <p:nvPr/>
        </p:nvPicPr>
        <p:blipFill>
          <a:blip r:embed="rId2" cstate="print"/>
          <a:srcRect l="36286" t="77495" r="61200" b="21330"/>
          <a:stretch>
            <a:fillRect/>
          </a:stretch>
        </p:blipFill>
        <p:spPr>
          <a:xfrm>
            <a:off x="4071934" y="4643446"/>
            <a:ext cx="500066" cy="714380"/>
          </a:xfrm>
          <a:prstGeom prst="rect">
            <a:avLst/>
          </a:prstGeom>
        </p:spPr>
      </p:pic>
      <p:pic>
        <p:nvPicPr>
          <p:cNvPr id="6" name="Image 5" descr="ق2 فضاء _0.tmp"/>
          <p:cNvPicPr>
            <a:picLocks noChangeAspect="1"/>
          </p:cNvPicPr>
          <p:nvPr/>
        </p:nvPicPr>
        <p:blipFill>
          <a:blip r:embed="rId2" cstate="print"/>
          <a:srcRect l="36286" t="77495" r="61200" b="21330"/>
          <a:stretch>
            <a:fillRect/>
          </a:stretch>
        </p:blipFill>
        <p:spPr>
          <a:xfrm>
            <a:off x="4071934" y="5429264"/>
            <a:ext cx="500066" cy="714380"/>
          </a:xfrm>
          <a:prstGeom prst="rect">
            <a:avLst/>
          </a:prstGeom>
        </p:spPr>
      </p:pic>
      <p:pic>
        <p:nvPicPr>
          <p:cNvPr id="8" name="Image 7" descr="ق2 فضاء _0.tmp"/>
          <p:cNvPicPr>
            <a:picLocks noChangeAspect="1"/>
          </p:cNvPicPr>
          <p:nvPr/>
        </p:nvPicPr>
        <p:blipFill>
          <a:blip r:embed="rId2" cstate="print"/>
          <a:srcRect l="36286" t="77495" r="61200" b="21330"/>
          <a:stretch>
            <a:fillRect/>
          </a:stretch>
        </p:blipFill>
        <p:spPr>
          <a:xfrm>
            <a:off x="3571868" y="5429264"/>
            <a:ext cx="500066" cy="714380"/>
          </a:xfrm>
          <a:prstGeom prst="rect">
            <a:avLst/>
          </a:prstGeom>
        </p:spPr>
      </p:pic>
      <p:sp>
        <p:nvSpPr>
          <p:cNvPr id="9" name="ZoneTexte 8"/>
          <p:cNvSpPr txBox="1"/>
          <p:nvPr/>
        </p:nvSpPr>
        <p:spPr>
          <a:xfrm>
            <a:off x="857224" y="500042"/>
            <a:ext cx="2357454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00B0F0"/>
                </a:solidFill>
              </a:rPr>
              <a:t>26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00B0F0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5500694" y="652442"/>
            <a:ext cx="2357454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00B0F0"/>
                </a:solidFill>
              </a:rPr>
              <a:t>30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 cstate="print"/>
          <a:srcRect l="15278" t="13541" r="-2648" b="68750"/>
          <a:stretch>
            <a:fillRect/>
          </a:stretch>
        </p:blipFill>
        <p:spPr>
          <a:xfrm>
            <a:off x="0" y="0"/>
            <a:ext cx="9144000" cy="5357826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500166" y="1142984"/>
            <a:ext cx="1000132" cy="928694"/>
          </a:xfrm>
          <a:prstGeom prst="rect">
            <a:avLst/>
          </a:prstGeom>
          <a:solidFill>
            <a:srgbClr val="FFFF00">
              <a:alpha val="4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0" y="5072074"/>
            <a:ext cx="9144000" cy="17859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642910" y="5000636"/>
            <a:ext cx="2000264" cy="186204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7</a:t>
            </a:r>
            <a:endParaRPr lang="fr-FR" sz="115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" name="Plus 5"/>
          <p:cNvSpPr/>
          <p:nvPr/>
        </p:nvSpPr>
        <p:spPr>
          <a:xfrm>
            <a:off x="2143108" y="5572140"/>
            <a:ext cx="1428760" cy="857256"/>
          </a:xfrm>
          <a:prstGeom prst="mathPlu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3143240" y="4857760"/>
            <a:ext cx="2000264" cy="186204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2</a:t>
            </a:r>
            <a:endParaRPr lang="fr-FR" sz="115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8" name="Égal 7"/>
          <p:cNvSpPr/>
          <p:nvPr/>
        </p:nvSpPr>
        <p:spPr>
          <a:xfrm>
            <a:off x="4857752" y="5643578"/>
            <a:ext cx="1285884" cy="642942"/>
          </a:xfrm>
          <a:prstGeom prst="mathEqua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/>
          <p:cNvSpPr txBox="1"/>
          <p:nvPr/>
        </p:nvSpPr>
        <p:spPr>
          <a:xfrm>
            <a:off x="5857884" y="5072074"/>
            <a:ext cx="2000264" cy="186204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9</a:t>
            </a:r>
            <a:endParaRPr lang="fr-FR" sz="115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  <p:bldP spid="6" grpId="0" animBg="1"/>
      <p:bldP spid="7" grpId="0"/>
      <p:bldP spid="8" grpId="0" animBg="1"/>
      <p:bldP spid="9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 cstate="print"/>
          <a:srcRect l="10216" t="64258" r="25445" b="19629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714744" y="4572008"/>
            <a:ext cx="857256" cy="15716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" name="Image 2" descr="ق2 فضاء _0.tmp"/>
          <p:cNvPicPr>
            <a:picLocks noChangeAspect="1"/>
          </p:cNvPicPr>
          <p:nvPr/>
        </p:nvPicPr>
        <p:blipFill>
          <a:blip r:embed="rId2" cstate="print"/>
          <a:srcRect l="36286" t="77495" r="61200" b="21330"/>
          <a:stretch>
            <a:fillRect/>
          </a:stretch>
        </p:blipFill>
        <p:spPr>
          <a:xfrm>
            <a:off x="3571868" y="4643446"/>
            <a:ext cx="500066" cy="714380"/>
          </a:xfrm>
          <a:prstGeom prst="rect">
            <a:avLst/>
          </a:prstGeom>
        </p:spPr>
      </p:pic>
      <p:pic>
        <p:nvPicPr>
          <p:cNvPr id="4" name="Image 3" descr="ق2 فضاء _0.tmp"/>
          <p:cNvPicPr>
            <a:picLocks noChangeAspect="1"/>
          </p:cNvPicPr>
          <p:nvPr/>
        </p:nvPicPr>
        <p:blipFill>
          <a:blip r:embed="rId2" cstate="print"/>
          <a:srcRect l="36286" t="77495" r="61200" b="21330"/>
          <a:stretch>
            <a:fillRect/>
          </a:stretch>
        </p:blipFill>
        <p:spPr>
          <a:xfrm>
            <a:off x="4071934" y="4643446"/>
            <a:ext cx="500066" cy="714380"/>
          </a:xfrm>
          <a:prstGeom prst="rect">
            <a:avLst/>
          </a:prstGeom>
        </p:spPr>
      </p:pic>
      <p:pic>
        <p:nvPicPr>
          <p:cNvPr id="6" name="Image 5" descr="ق2 فضاء _0.tmp"/>
          <p:cNvPicPr>
            <a:picLocks noChangeAspect="1"/>
          </p:cNvPicPr>
          <p:nvPr/>
        </p:nvPicPr>
        <p:blipFill>
          <a:blip r:embed="rId2" cstate="print"/>
          <a:srcRect l="36286" t="77495" r="61200" b="21330"/>
          <a:stretch>
            <a:fillRect/>
          </a:stretch>
        </p:blipFill>
        <p:spPr>
          <a:xfrm>
            <a:off x="4071934" y="5429264"/>
            <a:ext cx="500066" cy="714380"/>
          </a:xfrm>
          <a:prstGeom prst="rect">
            <a:avLst/>
          </a:prstGeom>
        </p:spPr>
      </p:pic>
      <p:pic>
        <p:nvPicPr>
          <p:cNvPr id="8" name="Image 7" descr="ق2 فضاء _0.tmp"/>
          <p:cNvPicPr>
            <a:picLocks noChangeAspect="1"/>
          </p:cNvPicPr>
          <p:nvPr/>
        </p:nvPicPr>
        <p:blipFill>
          <a:blip r:embed="rId2" cstate="print"/>
          <a:srcRect l="36286" t="77495" r="61200" b="21330"/>
          <a:stretch>
            <a:fillRect/>
          </a:stretch>
        </p:blipFill>
        <p:spPr>
          <a:xfrm>
            <a:off x="3571868" y="5429264"/>
            <a:ext cx="500066" cy="714380"/>
          </a:xfrm>
          <a:prstGeom prst="rect">
            <a:avLst/>
          </a:prstGeom>
        </p:spPr>
      </p:pic>
      <p:sp>
        <p:nvSpPr>
          <p:cNvPr id="9" name="ZoneTexte 8"/>
          <p:cNvSpPr txBox="1"/>
          <p:nvPr/>
        </p:nvSpPr>
        <p:spPr>
          <a:xfrm>
            <a:off x="857224" y="500042"/>
            <a:ext cx="2357454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00B0F0"/>
                </a:solidFill>
              </a:rPr>
              <a:t>27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00B0F0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5500694" y="652442"/>
            <a:ext cx="2357454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00B0F0"/>
                </a:solidFill>
              </a:rPr>
              <a:t>30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00B0F0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857224" y="500042"/>
            <a:ext cx="2357454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00B0F0"/>
                </a:solidFill>
              </a:rPr>
              <a:t>28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00B0F0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857224" y="500042"/>
            <a:ext cx="2357454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00B0F0"/>
                </a:solidFill>
              </a:rPr>
              <a:t>29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00B0F0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857224" y="500042"/>
            <a:ext cx="2357454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00B0F0"/>
                </a:solidFill>
              </a:rPr>
              <a:t>30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3.69942E-6 L -0.24861 -0.2603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4" y="-13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3.69942E-6 L -0.35052 -0.26034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5" y="-13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4.56647E-6 L -0.32743 -0.37479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4" y="-1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4.56647E-6 L -0.42934 -0.3852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5" y="-1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2" grpId="0"/>
      <p:bldP spid="13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 cstate="print"/>
          <a:srcRect l="6944" t="62500" r="26899" b="9375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-24"/>
            <a:ext cx="9144000" cy="414340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" name="Image 2" descr="ق2 فضاء _0.tmp"/>
          <p:cNvPicPr>
            <a:picLocks noChangeAspect="1"/>
          </p:cNvPicPr>
          <p:nvPr/>
        </p:nvPicPr>
        <p:blipFill>
          <a:blip r:embed="rId2" cstate="print"/>
          <a:srcRect l="46742" t="65430" r="32067" b="33105"/>
          <a:stretch>
            <a:fillRect/>
          </a:stretch>
        </p:blipFill>
        <p:spPr>
          <a:xfrm>
            <a:off x="285720" y="214290"/>
            <a:ext cx="2214578" cy="285752"/>
          </a:xfrm>
          <a:prstGeom prst="rect">
            <a:avLst/>
          </a:prstGeom>
        </p:spPr>
      </p:pic>
      <p:pic>
        <p:nvPicPr>
          <p:cNvPr id="4" name="Image 3" descr="ق2 فضاء _0.tmp"/>
          <p:cNvPicPr>
            <a:picLocks noChangeAspect="1"/>
          </p:cNvPicPr>
          <p:nvPr/>
        </p:nvPicPr>
        <p:blipFill>
          <a:blip r:embed="rId2" cstate="print"/>
          <a:srcRect l="36645" t="77495" r="61200" b="21330"/>
          <a:stretch>
            <a:fillRect/>
          </a:stretch>
        </p:blipFill>
        <p:spPr>
          <a:xfrm>
            <a:off x="142844" y="3643314"/>
            <a:ext cx="428628" cy="428628"/>
          </a:xfrm>
          <a:prstGeom prst="rect">
            <a:avLst/>
          </a:prstGeom>
        </p:spPr>
      </p:pic>
      <p:pic>
        <p:nvPicPr>
          <p:cNvPr id="6" name="Image 5" descr="ق2 فضاء _0.tmp"/>
          <p:cNvPicPr>
            <a:picLocks noChangeAspect="1"/>
          </p:cNvPicPr>
          <p:nvPr/>
        </p:nvPicPr>
        <p:blipFill>
          <a:blip r:embed="rId2" cstate="print"/>
          <a:srcRect l="46742" t="65430" r="32067" b="33105"/>
          <a:stretch>
            <a:fillRect/>
          </a:stretch>
        </p:blipFill>
        <p:spPr>
          <a:xfrm>
            <a:off x="285720" y="714356"/>
            <a:ext cx="2214578" cy="285752"/>
          </a:xfrm>
          <a:prstGeom prst="rect">
            <a:avLst/>
          </a:prstGeom>
        </p:spPr>
      </p:pic>
      <p:pic>
        <p:nvPicPr>
          <p:cNvPr id="7" name="Image 6" descr="ق2 فضاء _0.tmp"/>
          <p:cNvPicPr>
            <a:picLocks noChangeAspect="1"/>
          </p:cNvPicPr>
          <p:nvPr/>
        </p:nvPicPr>
        <p:blipFill>
          <a:blip r:embed="rId2" cstate="print"/>
          <a:srcRect l="46742" t="65430" r="32067" b="33105"/>
          <a:stretch>
            <a:fillRect/>
          </a:stretch>
        </p:blipFill>
        <p:spPr>
          <a:xfrm>
            <a:off x="357158" y="1214422"/>
            <a:ext cx="2214578" cy="285752"/>
          </a:xfrm>
          <a:prstGeom prst="rect">
            <a:avLst/>
          </a:prstGeom>
        </p:spPr>
      </p:pic>
      <p:pic>
        <p:nvPicPr>
          <p:cNvPr id="8" name="Image 7" descr="ق2 فضاء _0.tmp"/>
          <p:cNvPicPr>
            <a:picLocks noChangeAspect="1"/>
          </p:cNvPicPr>
          <p:nvPr/>
        </p:nvPicPr>
        <p:blipFill>
          <a:blip r:embed="rId2" cstate="print"/>
          <a:srcRect l="46742" t="65430" r="32067" b="33105"/>
          <a:stretch>
            <a:fillRect/>
          </a:stretch>
        </p:blipFill>
        <p:spPr>
          <a:xfrm>
            <a:off x="357158" y="1714488"/>
            <a:ext cx="2214578" cy="285752"/>
          </a:xfrm>
          <a:prstGeom prst="rect">
            <a:avLst/>
          </a:prstGeom>
        </p:spPr>
      </p:pic>
      <p:pic>
        <p:nvPicPr>
          <p:cNvPr id="9" name="Image 8" descr="ق2 فضاء _0.tmp"/>
          <p:cNvPicPr>
            <a:picLocks noChangeAspect="1"/>
          </p:cNvPicPr>
          <p:nvPr/>
        </p:nvPicPr>
        <p:blipFill>
          <a:blip r:embed="rId2" cstate="print"/>
          <a:srcRect l="46742" t="65430" r="32067" b="33105"/>
          <a:stretch>
            <a:fillRect/>
          </a:stretch>
        </p:blipFill>
        <p:spPr>
          <a:xfrm>
            <a:off x="357158" y="2214554"/>
            <a:ext cx="2214578" cy="285752"/>
          </a:xfrm>
          <a:prstGeom prst="rect">
            <a:avLst/>
          </a:prstGeom>
        </p:spPr>
      </p:pic>
      <p:pic>
        <p:nvPicPr>
          <p:cNvPr id="10" name="Image 9" descr="ق2 فضاء _0.tmp"/>
          <p:cNvPicPr>
            <a:picLocks noChangeAspect="1"/>
          </p:cNvPicPr>
          <p:nvPr/>
        </p:nvPicPr>
        <p:blipFill>
          <a:blip r:embed="rId2" cstate="print"/>
          <a:srcRect l="46742" t="65430" r="32067" b="33105"/>
          <a:stretch>
            <a:fillRect/>
          </a:stretch>
        </p:blipFill>
        <p:spPr>
          <a:xfrm>
            <a:off x="357158" y="2714620"/>
            <a:ext cx="2214578" cy="285752"/>
          </a:xfrm>
          <a:prstGeom prst="rect">
            <a:avLst/>
          </a:prstGeom>
        </p:spPr>
      </p:pic>
      <p:pic>
        <p:nvPicPr>
          <p:cNvPr id="11" name="Image 10" descr="ق2 فضاء _0.tmp"/>
          <p:cNvPicPr>
            <a:picLocks noChangeAspect="1"/>
          </p:cNvPicPr>
          <p:nvPr/>
        </p:nvPicPr>
        <p:blipFill>
          <a:blip r:embed="rId2" cstate="print"/>
          <a:srcRect l="46742" t="65430" r="32067" b="33105"/>
          <a:stretch>
            <a:fillRect/>
          </a:stretch>
        </p:blipFill>
        <p:spPr>
          <a:xfrm>
            <a:off x="285720" y="3214686"/>
            <a:ext cx="2214578" cy="285752"/>
          </a:xfrm>
          <a:prstGeom prst="rect">
            <a:avLst/>
          </a:prstGeom>
        </p:spPr>
      </p:pic>
      <p:pic>
        <p:nvPicPr>
          <p:cNvPr id="14" name="Image 13" descr="ق2 فضاء _0.tmp"/>
          <p:cNvPicPr>
            <a:picLocks noChangeAspect="1"/>
          </p:cNvPicPr>
          <p:nvPr/>
        </p:nvPicPr>
        <p:blipFill>
          <a:blip r:embed="rId2" cstate="print"/>
          <a:srcRect l="36645" t="77495" r="61200" b="21330"/>
          <a:stretch>
            <a:fillRect/>
          </a:stretch>
        </p:blipFill>
        <p:spPr>
          <a:xfrm>
            <a:off x="642910" y="3643314"/>
            <a:ext cx="428628" cy="428628"/>
          </a:xfrm>
          <a:prstGeom prst="rect">
            <a:avLst/>
          </a:prstGeom>
        </p:spPr>
      </p:pic>
      <p:pic>
        <p:nvPicPr>
          <p:cNvPr id="15" name="Image 14" descr="ق2 فضاء _0.tmp"/>
          <p:cNvPicPr>
            <a:picLocks noChangeAspect="1"/>
          </p:cNvPicPr>
          <p:nvPr/>
        </p:nvPicPr>
        <p:blipFill>
          <a:blip r:embed="rId2" cstate="print"/>
          <a:srcRect l="36645" t="77495" r="61200" b="21330"/>
          <a:stretch>
            <a:fillRect/>
          </a:stretch>
        </p:blipFill>
        <p:spPr>
          <a:xfrm>
            <a:off x="1214414" y="3643314"/>
            <a:ext cx="428628" cy="428628"/>
          </a:xfrm>
          <a:prstGeom prst="rect">
            <a:avLst/>
          </a:prstGeom>
        </p:spPr>
      </p:pic>
      <p:pic>
        <p:nvPicPr>
          <p:cNvPr id="16" name="Image 15" descr="ق2 فضاء _0.tmp"/>
          <p:cNvPicPr>
            <a:picLocks noChangeAspect="1"/>
          </p:cNvPicPr>
          <p:nvPr/>
        </p:nvPicPr>
        <p:blipFill>
          <a:blip r:embed="rId2" cstate="print"/>
          <a:srcRect l="36645" t="77495" r="61200" b="21330"/>
          <a:stretch>
            <a:fillRect/>
          </a:stretch>
        </p:blipFill>
        <p:spPr>
          <a:xfrm>
            <a:off x="1714480" y="3643314"/>
            <a:ext cx="428628" cy="428628"/>
          </a:xfrm>
          <a:prstGeom prst="rect">
            <a:avLst/>
          </a:prstGeom>
        </p:spPr>
      </p:pic>
      <p:pic>
        <p:nvPicPr>
          <p:cNvPr id="17" name="Image 16" descr="ق2 فضاء _0.tmp"/>
          <p:cNvPicPr>
            <a:picLocks noChangeAspect="1"/>
          </p:cNvPicPr>
          <p:nvPr/>
        </p:nvPicPr>
        <p:blipFill>
          <a:blip r:embed="rId2" cstate="print"/>
          <a:srcRect l="36645" t="77495" r="61200" b="21330"/>
          <a:stretch>
            <a:fillRect/>
          </a:stretch>
        </p:blipFill>
        <p:spPr>
          <a:xfrm>
            <a:off x="2214546" y="3643314"/>
            <a:ext cx="428628" cy="428628"/>
          </a:xfrm>
          <a:prstGeom prst="rect">
            <a:avLst/>
          </a:prstGeom>
        </p:spPr>
      </p:pic>
      <p:pic>
        <p:nvPicPr>
          <p:cNvPr id="18" name="Image 17" descr="ق2 فضاء _0.tmp"/>
          <p:cNvPicPr>
            <a:picLocks noChangeAspect="1"/>
          </p:cNvPicPr>
          <p:nvPr/>
        </p:nvPicPr>
        <p:blipFill>
          <a:blip r:embed="rId2" cstate="print"/>
          <a:srcRect l="36645" t="77495" r="61200" b="21330"/>
          <a:stretch>
            <a:fillRect/>
          </a:stretch>
        </p:blipFill>
        <p:spPr>
          <a:xfrm>
            <a:off x="2714612" y="3643314"/>
            <a:ext cx="428628" cy="428628"/>
          </a:xfrm>
          <a:prstGeom prst="rect">
            <a:avLst/>
          </a:prstGeom>
        </p:spPr>
      </p:pic>
      <p:pic>
        <p:nvPicPr>
          <p:cNvPr id="19" name="Image 18" descr="ق2 فضاء _0.tmp"/>
          <p:cNvPicPr>
            <a:picLocks noChangeAspect="1"/>
          </p:cNvPicPr>
          <p:nvPr/>
        </p:nvPicPr>
        <p:blipFill>
          <a:blip r:embed="rId2" cstate="print"/>
          <a:srcRect l="36645" t="77495" r="61200" b="21330"/>
          <a:stretch>
            <a:fillRect/>
          </a:stretch>
        </p:blipFill>
        <p:spPr>
          <a:xfrm>
            <a:off x="3286116" y="3643314"/>
            <a:ext cx="428628" cy="428628"/>
          </a:xfrm>
          <a:prstGeom prst="rect">
            <a:avLst/>
          </a:prstGeom>
        </p:spPr>
      </p:pic>
      <p:sp>
        <p:nvSpPr>
          <p:cNvPr id="20" name="Plus 19"/>
          <p:cNvSpPr/>
          <p:nvPr/>
        </p:nvSpPr>
        <p:spPr>
          <a:xfrm>
            <a:off x="2500298" y="1428736"/>
            <a:ext cx="1071570" cy="785818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Égal 20"/>
          <p:cNvSpPr/>
          <p:nvPr/>
        </p:nvSpPr>
        <p:spPr>
          <a:xfrm>
            <a:off x="5715008" y="1357298"/>
            <a:ext cx="914400" cy="914400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pic>
        <p:nvPicPr>
          <p:cNvPr id="22" name="Image 21" descr="ق2 فضاء _0.tmp"/>
          <p:cNvPicPr>
            <a:picLocks noChangeAspect="1"/>
          </p:cNvPicPr>
          <p:nvPr/>
        </p:nvPicPr>
        <p:blipFill>
          <a:blip r:embed="rId2" cstate="print"/>
          <a:srcRect l="46742" t="65430" r="32067" b="33105"/>
          <a:stretch>
            <a:fillRect/>
          </a:stretch>
        </p:blipFill>
        <p:spPr>
          <a:xfrm>
            <a:off x="6858016" y="285728"/>
            <a:ext cx="2071702" cy="366714"/>
          </a:xfrm>
          <a:prstGeom prst="rect">
            <a:avLst/>
          </a:prstGeom>
        </p:spPr>
      </p:pic>
      <p:pic>
        <p:nvPicPr>
          <p:cNvPr id="23" name="Image 22" descr="ق2 فضاء _0.tmp"/>
          <p:cNvPicPr>
            <a:picLocks noChangeAspect="1"/>
          </p:cNvPicPr>
          <p:nvPr/>
        </p:nvPicPr>
        <p:blipFill>
          <a:blip r:embed="rId2" cstate="print"/>
          <a:srcRect l="46742" t="65430" r="32067" b="33105"/>
          <a:stretch>
            <a:fillRect/>
          </a:stretch>
        </p:blipFill>
        <p:spPr>
          <a:xfrm>
            <a:off x="6858016" y="785794"/>
            <a:ext cx="2071702" cy="366714"/>
          </a:xfrm>
          <a:prstGeom prst="rect">
            <a:avLst/>
          </a:prstGeom>
        </p:spPr>
      </p:pic>
      <p:pic>
        <p:nvPicPr>
          <p:cNvPr id="24" name="Image 23" descr="ق2 فضاء _0.tmp"/>
          <p:cNvPicPr>
            <a:picLocks noChangeAspect="1"/>
          </p:cNvPicPr>
          <p:nvPr/>
        </p:nvPicPr>
        <p:blipFill>
          <a:blip r:embed="rId2" cstate="print"/>
          <a:srcRect l="46742" t="65430" r="32067" b="33105"/>
          <a:stretch>
            <a:fillRect/>
          </a:stretch>
        </p:blipFill>
        <p:spPr>
          <a:xfrm>
            <a:off x="6929454" y="1285860"/>
            <a:ext cx="2071702" cy="366714"/>
          </a:xfrm>
          <a:prstGeom prst="rect">
            <a:avLst/>
          </a:prstGeom>
        </p:spPr>
      </p:pic>
      <p:pic>
        <p:nvPicPr>
          <p:cNvPr id="25" name="Image 24" descr="ق2 فضاء _0.tmp"/>
          <p:cNvPicPr>
            <a:picLocks noChangeAspect="1"/>
          </p:cNvPicPr>
          <p:nvPr/>
        </p:nvPicPr>
        <p:blipFill>
          <a:blip r:embed="rId2" cstate="print"/>
          <a:srcRect l="46742" t="65430" r="32067" b="33105"/>
          <a:stretch>
            <a:fillRect/>
          </a:stretch>
        </p:blipFill>
        <p:spPr>
          <a:xfrm>
            <a:off x="6929454" y="1785926"/>
            <a:ext cx="2071702" cy="366714"/>
          </a:xfrm>
          <a:prstGeom prst="rect">
            <a:avLst/>
          </a:prstGeom>
        </p:spPr>
      </p:pic>
      <p:pic>
        <p:nvPicPr>
          <p:cNvPr id="26" name="Image 25" descr="ق2 فضاء _0.tmp"/>
          <p:cNvPicPr>
            <a:picLocks noChangeAspect="1"/>
          </p:cNvPicPr>
          <p:nvPr/>
        </p:nvPicPr>
        <p:blipFill>
          <a:blip r:embed="rId2" cstate="print"/>
          <a:srcRect l="46742" t="65430" r="32067" b="33105"/>
          <a:stretch>
            <a:fillRect/>
          </a:stretch>
        </p:blipFill>
        <p:spPr>
          <a:xfrm>
            <a:off x="6929454" y="2285992"/>
            <a:ext cx="2071702" cy="366714"/>
          </a:xfrm>
          <a:prstGeom prst="rect">
            <a:avLst/>
          </a:prstGeom>
        </p:spPr>
      </p:pic>
      <p:pic>
        <p:nvPicPr>
          <p:cNvPr id="27" name="Image 26" descr="ق2 فضاء _0.tmp"/>
          <p:cNvPicPr>
            <a:picLocks noChangeAspect="1"/>
          </p:cNvPicPr>
          <p:nvPr/>
        </p:nvPicPr>
        <p:blipFill>
          <a:blip r:embed="rId2" cstate="print"/>
          <a:srcRect l="46742" t="65430" r="32067" b="33105"/>
          <a:stretch>
            <a:fillRect/>
          </a:stretch>
        </p:blipFill>
        <p:spPr>
          <a:xfrm>
            <a:off x="6929454" y="2786058"/>
            <a:ext cx="2071702" cy="366714"/>
          </a:xfrm>
          <a:prstGeom prst="rect">
            <a:avLst/>
          </a:prstGeom>
        </p:spPr>
      </p:pic>
      <p:pic>
        <p:nvPicPr>
          <p:cNvPr id="28" name="Image 27" descr="ق2 فضاء _0.tmp"/>
          <p:cNvPicPr>
            <a:picLocks noChangeAspect="1"/>
          </p:cNvPicPr>
          <p:nvPr/>
        </p:nvPicPr>
        <p:blipFill>
          <a:blip r:embed="rId2" cstate="print"/>
          <a:srcRect l="46742" t="65430" r="32067" b="33105"/>
          <a:stretch>
            <a:fillRect/>
          </a:stretch>
        </p:blipFill>
        <p:spPr>
          <a:xfrm>
            <a:off x="6858016" y="3214686"/>
            <a:ext cx="2071702" cy="366714"/>
          </a:xfrm>
          <a:prstGeom prst="rect">
            <a:avLst/>
          </a:prstGeom>
        </p:spPr>
      </p:pic>
      <p:pic>
        <p:nvPicPr>
          <p:cNvPr id="29" name="Image 28" descr="ق2 فضاء _0.tmp"/>
          <p:cNvPicPr>
            <a:picLocks noChangeAspect="1"/>
          </p:cNvPicPr>
          <p:nvPr/>
        </p:nvPicPr>
        <p:blipFill>
          <a:blip r:embed="rId2" cstate="print"/>
          <a:srcRect l="46742" t="65430" r="32067" b="33105"/>
          <a:stretch>
            <a:fillRect/>
          </a:stretch>
        </p:blipFill>
        <p:spPr>
          <a:xfrm>
            <a:off x="6929454" y="3643314"/>
            <a:ext cx="2071702" cy="366714"/>
          </a:xfrm>
          <a:prstGeom prst="rect">
            <a:avLst/>
          </a:prstGeom>
        </p:spPr>
      </p:pic>
      <p:pic>
        <p:nvPicPr>
          <p:cNvPr id="30" name="Image 29" descr="ق2 فضاء _0.tmp"/>
          <p:cNvPicPr>
            <a:picLocks noChangeAspect="1"/>
          </p:cNvPicPr>
          <p:nvPr/>
        </p:nvPicPr>
        <p:blipFill>
          <a:blip r:embed="rId2" cstate="print"/>
          <a:srcRect l="36645" t="77495" r="61200" b="21330"/>
          <a:stretch>
            <a:fillRect/>
          </a:stretch>
        </p:blipFill>
        <p:spPr>
          <a:xfrm>
            <a:off x="4000496" y="1714488"/>
            <a:ext cx="428628" cy="428628"/>
          </a:xfrm>
          <a:prstGeom prst="rect">
            <a:avLst/>
          </a:prstGeom>
        </p:spPr>
      </p:pic>
      <p:pic>
        <p:nvPicPr>
          <p:cNvPr id="31" name="Image 30" descr="ق2 فضاء _0.tmp"/>
          <p:cNvPicPr>
            <a:picLocks noChangeAspect="1"/>
          </p:cNvPicPr>
          <p:nvPr/>
        </p:nvPicPr>
        <p:blipFill>
          <a:blip r:embed="rId2" cstate="print"/>
          <a:srcRect l="36645" t="77495" r="61200" b="21330"/>
          <a:stretch>
            <a:fillRect/>
          </a:stretch>
        </p:blipFill>
        <p:spPr>
          <a:xfrm>
            <a:off x="4572000" y="1714488"/>
            <a:ext cx="428628" cy="428628"/>
          </a:xfrm>
          <a:prstGeom prst="rect">
            <a:avLst/>
          </a:prstGeom>
        </p:spPr>
      </p:pic>
      <p:sp>
        <p:nvSpPr>
          <p:cNvPr id="32" name="ZoneTexte 31"/>
          <p:cNvSpPr txBox="1"/>
          <p:nvPr/>
        </p:nvSpPr>
        <p:spPr>
          <a:xfrm>
            <a:off x="5643570" y="3982714"/>
            <a:ext cx="2357454" cy="144655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8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2</a:t>
            </a:r>
            <a:endParaRPr lang="fr-FR" sz="8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pic>
        <p:nvPicPr>
          <p:cNvPr id="33" name="Image 32" descr="ق2 فضاء _0.tmp"/>
          <p:cNvPicPr>
            <a:picLocks noChangeAspect="1"/>
          </p:cNvPicPr>
          <p:nvPr/>
        </p:nvPicPr>
        <p:blipFill>
          <a:blip r:embed="rId2" cstate="print"/>
          <a:srcRect l="36645" t="77495" r="61200" b="21330"/>
          <a:stretch>
            <a:fillRect/>
          </a:stretch>
        </p:blipFill>
        <p:spPr>
          <a:xfrm>
            <a:off x="3857620" y="3643314"/>
            <a:ext cx="428628" cy="4286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4.85549E-6 C -0.00208 0.01272 -0.00416 0.0259 -0.00156 0.0518 C 0.0007 0.07769 0.00834 0.12278 0.01493 0.15584 C 0.02188 0.18891 0.03021 0.2192 0.03854 0.24995 " pathEditMode="relative" rAng="0" ptsTypes="aaaA">
                                      <p:cBhvr>
                                        <p:cTn id="152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" y="125"/>
                                    </p:animMotion>
                                  </p:childTnLst>
                                </p:cTn>
                              </p:par>
                              <p:par>
                                <p:cTn id="15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4.85549E-6 C -0.00295 0.01342 -0.00572 0.02706 -0.00191 0.05411 C 0.00139 0.08116 0.01164 0.1281 0.02084 0.16255 C 0.02952 0.197 0.04098 0.22844 0.05226 0.26035 " pathEditMode="relative" rAng="0" ptsTypes="aaaA">
                                      <p:cBhvr>
                                        <p:cTn id="154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" y="13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6" dur="800" decel="100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7" dur="800" decel="100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800" decel="100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800" decel="100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2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4" dur="800" decel="100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5" dur="800" decel="100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800" decel="100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800" decel="100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35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21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4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21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0" dur="800" decel="100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1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6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8" dur="800" decel="100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9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4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6" dur="800" decel="100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7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8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2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4" dur="800" decel="100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5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0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2" dur="800" decel="100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3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8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0" dur="800" decel="100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1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2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6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8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9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0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4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6" dur="800" decel="100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7" dur="800" decel="100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8" dur="800" decel="100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800" decel="100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2" fill="hold">
                      <p:stCondLst>
                        <p:cond delay="indefinite"/>
                      </p:stCondLst>
                      <p:childTnLst>
                        <p:par>
                          <p:cTn id="283" fill="hold">
                            <p:stCondLst>
                              <p:cond delay="0"/>
                            </p:stCondLst>
                            <p:childTnLst>
                              <p:par>
                                <p:cTn id="28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0" grpId="0" animBg="1"/>
      <p:bldP spid="21" grpId="0" animBg="1"/>
      <p:bldP spid="32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 cstate="print"/>
          <a:srcRect l="6944" t="62500" r="26899" b="9375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-24"/>
            <a:ext cx="9144000" cy="414340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" name="Image 2" descr="ق2 فضاء _0.tmp"/>
          <p:cNvPicPr>
            <a:picLocks noChangeAspect="1"/>
          </p:cNvPicPr>
          <p:nvPr/>
        </p:nvPicPr>
        <p:blipFill>
          <a:blip r:embed="rId2" cstate="print"/>
          <a:srcRect l="46742" t="65430" r="32067" b="33105"/>
          <a:stretch>
            <a:fillRect/>
          </a:stretch>
        </p:blipFill>
        <p:spPr>
          <a:xfrm>
            <a:off x="285720" y="214290"/>
            <a:ext cx="2214578" cy="285752"/>
          </a:xfrm>
          <a:prstGeom prst="rect">
            <a:avLst/>
          </a:prstGeom>
        </p:spPr>
      </p:pic>
      <p:pic>
        <p:nvPicPr>
          <p:cNvPr id="4" name="Image 3" descr="ق2 فضاء _0.tmp"/>
          <p:cNvPicPr>
            <a:picLocks noChangeAspect="1"/>
          </p:cNvPicPr>
          <p:nvPr/>
        </p:nvPicPr>
        <p:blipFill>
          <a:blip r:embed="rId2" cstate="print"/>
          <a:srcRect l="36645" t="77495" r="61200" b="21330"/>
          <a:stretch>
            <a:fillRect/>
          </a:stretch>
        </p:blipFill>
        <p:spPr>
          <a:xfrm>
            <a:off x="214282" y="2143116"/>
            <a:ext cx="428628" cy="428628"/>
          </a:xfrm>
          <a:prstGeom prst="rect">
            <a:avLst/>
          </a:prstGeom>
        </p:spPr>
      </p:pic>
      <p:sp>
        <p:nvSpPr>
          <p:cNvPr id="20" name="Plus 19"/>
          <p:cNvSpPr/>
          <p:nvPr/>
        </p:nvSpPr>
        <p:spPr>
          <a:xfrm>
            <a:off x="2500298" y="1428736"/>
            <a:ext cx="1071570" cy="785818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Égal 20"/>
          <p:cNvSpPr/>
          <p:nvPr/>
        </p:nvSpPr>
        <p:spPr>
          <a:xfrm>
            <a:off x="5715008" y="1357298"/>
            <a:ext cx="914400" cy="914400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pic>
        <p:nvPicPr>
          <p:cNvPr id="22" name="Image 21" descr="ق2 فضاء _0.tmp"/>
          <p:cNvPicPr>
            <a:picLocks noChangeAspect="1"/>
          </p:cNvPicPr>
          <p:nvPr/>
        </p:nvPicPr>
        <p:blipFill>
          <a:blip r:embed="rId2" cstate="print"/>
          <a:srcRect l="46742" t="65430" r="32067" b="33105"/>
          <a:stretch>
            <a:fillRect/>
          </a:stretch>
        </p:blipFill>
        <p:spPr>
          <a:xfrm>
            <a:off x="6858016" y="285728"/>
            <a:ext cx="2071702" cy="366714"/>
          </a:xfrm>
          <a:prstGeom prst="rect">
            <a:avLst/>
          </a:prstGeom>
        </p:spPr>
      </p:pic>
      <p:pic>
        <p:nvPicPr>
          <p:cNvPr id="23" name="Image 22" descr="ق2 فضاء _0.tmp"/>
          <p:cNvPicPr>
            <a:picLocks noChangeAspect="1"/>
          </p:cNvPicPr>
          <p:nvPr/>
        </p:nvPicPr>
        <p:blipFill>
          <a:blip r:embed="rId2" cstate="print"/>
          <a:srcRect l="46742" t="65430" r="32067" b="33105"/>
          <a:stretch>
            <a:fillRect/>
          </a:stretch>
        </p:blipFill>
        <p:spPr>
          <a:xfrm>
            <a:off x="6858016" y="785794"/>
            <a:ext cx="2071702" cy="366714"/>
          </a:xfrm>
          <a:prstGeom prst="rect">
            <a:avLst/>
          </a:prstGeom>
        </p:spPr>
      </p:pic>
      <p:pic>
        <p:nvPicPr>
          <p:cNvPr id="24" name="Image 23" descr="ق2 فضاء _0.tmp"/>
          <p:cNvPicPr>
            <a:picLocks noChangeAspect="1"/>
          </p:cNvPicPr>
          <p:nvPr/>
        </p:nvPicPr>
        <p:blipFill>
          <a:blip r:embed="rId2" cstate="print"/>
          <a:srcRect l="46742" t="65430" r="32067" b="33105"/>
          <a:stretch>
            <a:fillRect/>
          </a:stretch>
        </p:blipFill>
        <p:spPr>
          <a:xfrm>
            <a:off x="6929454" y="1285860"/>
            <a:ext cx="2071702" cy="366714"/>
          </a:xfrm>
          <a:prstGeom prst="rect">
            <a:avLst/>
          </a:prstGeom>
        </p:spPr>
      </p:pic>
      <p:pic>
        <p:nvPicPr>
          <p:cNvPr id="25" name="Image 24" descr="ق2 فضاء _0.tmp"/>
          <p:cNvPicPr>
            <a:picLocks noChangeAspect="1"/>
          </p:cNvPicPr>
          <p:nvPr/>
        </p:nvPicPr>
        <p:blipFill>
          <a:blip r:embed="rId2" cstate="print"/>
          <a:srcRect l="46742" t="65430" r="32067" b="33105"/>
          <a:stretch>
            <a:fillRect/>
          </a:stretch>
        </p:blipFill>
        <p:spPr>
          <a:xfrm>
            <a:off x="6929454" y="1785926"/>
            <a:ext cx="2071702" cy="366714"/>
          </a:xfrm>
          <a:prstGeom prst="rect">
            <a:avLst/>
          </a:prstGeom>
        </p:spPr>
      </p:pic>
      <p:pic>
        <p:nvPicPr>
          <p:cNvPr id="30" name="Image 29" descr="ق2 فضاء _0.tmp"/>
          <p:cNvPicPr>
            <a:picLocks noChangeAspect="1"/>
          </p:cNvPicPr>
          <p:nvPr/>
        </p:nvPicPr>
        <p:blipFill>
          <a:blip r:embed="rId2" cstate="print"/>
          <a:srcRect l="36645" t="77495" r="61200" b="21330"/>
          <a:stretch>
            <a:fillRect/>
          </a:stretch>
        </p:blipFill>
        <p:spPr>
          <a:xfrm>
            <a:off x="3929058" y="1714488"/>
            <a:ext cx="428628" cy="428628"/>
          </a:xfrm>
          <a:prstGeom prst="rect">
            <a:avLst/>
          </a:prstGeom>
        </p:spPr>
      </p:pic>
      <p:pic>
        <p:nvPicPr>
          <p:cNvPr id="31" name="Image 30" descr="ق2 فضاء _0.tmp"/>
          <p:cNvPicPr>
            <a:picLocks noChangeAspect="1"/>
          </p:cNvPicPr>
          <p:nvPr/>
        </p:nvPicPr>
        <p:blipFill>
          <a:blip r:embed="rId2" cstate="print"/>
          <a:srcRect l="36645" t="77495" r="61200" b="21330"/>
          <a:stretch>
            <a:fillRect/>
          </a:stretch>
        </p:blipFill>
        <p:spPr>
          <a:xfrm>
            <a:off x="4572000" y="1714488"/>
            <a:ext cx="428628" cy="428628"/>
          </a:xfrm>
          <a:prstGeom prst="rect">
            <a:avLst/>
          </a:prstGeom>
        </p:spPr>
      </p:pic>
      <p:sp>
        <p:nvSpPr>
          <p:cNvPr id="32" name="ZoneTexte 31"/>
          <p:cNvSpPr txBox="1"/>
          <p:nvPr/>
        </p:nvSpPr>
        <p:spPr>
          <a:xfrm>
            <a:off x="5643570" y="3982714"/>
            <a:ext cx="2357454" cy="144655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8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2</a:t>
            </a:r>
            <a:endParaRPr lang="fr-FR" sz="8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pic>
        <p:nvPicPr>
          <p:cNvPr id="33" name="Image 32" descr="ق2 فضاء _0.tmp"/>
          <p:cNvPicPr>
            <a:picLocks noChangeAspect="1"/>
          </p:cNvPicPr>
          <p:nvPr/>
        </p:nvPicPr>
        <p:blipFill>
          <a:blip r:embed="rId2" cstate="print"/>
          <a:srcRect l="36645" t="77495" r="61200" b="21330"/>
          <a:stretch>
            <a:fillRect/>
          </a:stretch>
        </p:blipFill>
        <p:spPr>
          <a:xfrm>
            <a:off x="4000496" y="2357430"/>
            <a:ext cx="428628" cy="428628"/>
          </a:xfrm>
          <a:prstGeom prst="rect">
            <a:avLst/>
          </a:prstGeom>
        </p:spPr>
      </p:pic>
      <p:pic>
        <p:nvPicPr>
          <p:cNvPr id="34" name="Image 33" descr="ق2 فضاء _0.tmp"/>
          <p:cNvPicPr>
            <a:picLocks noChangeAspect="1"/>
          </p:cNvPicPr>
          <p:nvPr/>
        </p:nvPicPr>
        <p:blipFill>
          <a:blip r:embed="rId2" cstate="print"/>
          <a:srcRect l="36645" t="77495" r="61200" b="21330"/>
          <a:stretch>
            <a:fillRect/>
          </a:stretch>
        </p:blipFill>
        <p:spPr>
          <a:xfrm>
            <a:off x="4572000" y="2357430"/>
            <a:ext cx="428628" cy="428628"/>
          </a:xfrm>
          <a:prstGeom prst="rect">
            <a:avLst/>
          </a:prstGeom>
        </p:spPr>
      </p:pic>
      <p:sp>
        <p:nvSpPr>
          <p:cNvPr id="35" name="ZoneTexte 34"/>
          <p:cNvSpPr txBox="1"/>
          <p:nvPr/>
        </p:nvSpPr>
        <p:spPr>
          <a:xfrm>
            <a:off x="928662" y="5340036"/>
            <a:ext cx="2357454" cy="144655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8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4</a:t>
            </a:r>
            <a:endParaRPr lang="fr-FR" sz="8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pic>
        <p:nvPicPr>
          <p:cNvPr id="36" name="Image 35" descr="ق2 فضاء _0.tmp"/>
          <p:cNvPicPr>
            <a:picLocks noChangeAspect="1"/>
          </p:cNvPicPr>
          <p:nvPr/>
        </p:nvPicPr>
        <p:blipFill>
          <a:blip r:embed="rId2" cstate="print"/>
          <a:srcRect l="46742" t="65430" r="32067" b="33105"/>
          <a:stretch>
            <a:fillRect/>
          </a:stretch>
        </p:blipFill>
        <p:spPr>
          <a:xfrm>
            <a:off x="285720" y="642918"/>
            <a:ext cx="2214578" cy="285752"/>
          </a:xfrm>
          <a:prstGeom prst="rect">
            <a:avLst/>
          </a:prstGeom>
        </p:spPr>
      </p:pic>
      <p:pic>
        <p:nvPicPr>
          <p:cNvPr id="37" name="Image 36" descr="ق2 فضاء _0.tmp"/>
          <p:cNvPicPr>
            <a:picLocks noChangeAspect="1"/>
          </p:cNvPicPr>
          <p:nvPr/>
        </p:nvPicPr>
        <p:blipFill>
          <a:blip r:embed="rId2" cstate="print"/>
          <a:srcRect l="46742" t="65430" r="32067" b="33105"/>
          <a:stretch>
            <a:fillRect/>
          </a:stretch>
        </p:blipFill>
        <p:spPr>
          <a:xfrm>
            <a:off x="285720" y="1071546"/>
            <a:ext cx="2214578" cy="285752"/>
          </a:xfrm>
          <a:prstGeom prst="rect">
            <a:avLst/>
          </a:prstGeom>
        </p:spPr>
      </p:pic>
      <p:pic>
        <p:nvPicPr>
          <p:cNvPr id="38" name="Image 37" descr="ق2 فضاء _0.tmp"/>
          <p:cNvPicPr>
            <a:picLocks noChangeAspect="1"/>
          </p:cNvPicPr>
          <p:nvPr/>
        </p:nvPicPr>
        <p:blipFill>
          <a:blip r:embed="rId2" cstate="print"/>
          <a:srcRect l="36645" t="77495" r="61200" b="21330"/>
          <a:stretch>
            <a:fillRect/>
          </a:stretch>
        </p:blipFill>
        <p:spPr>
          <a:xfrm>
            <a:off x="785786" y="2143116"/>
            <a:ext cx="428628" cy="428628"/>
          </a:xfrm>
          <a:prstGeom prst="rect">
            <a:avLst/>
          </a:prstGeom>
        </p:spPr>
      </p:pic>
      <p:pic>
        <p:nvPicPr>
          <p:cNvPr id="39" name="Image 38" descr="ق2 فضاء _0.tmp"/>
          <p:cNvPicPr>
            <a:picLocks noChangeAspect="1"/>
          </p:cNvPicPr>
          <p:nvPr/>
        </p:nvPicPr>
        <p:blipFill>
          <a:blip r:embed="rId2" cstate="print"/>
          <a:srcRect l="36645" t="77495" r="61200" b="21330"/>
          <a:stretch>
            <a:fillRect/>
          </a:stretch>
        </p:blipFill>
        <p:spPr>
          <a:xfrm>
            <a:off x="1285852" y="2143116"/>
            <a:ext cx="428628" cy="428628"/>
          </a:xfrm>
          <a:prstGeom prst="rect">
            <a:avLst/>
          </a:prstGeom>
        </p:spPr>
      </p:pic>
      <p:pic>
        <p:nvPicPr>
          <p:cNvPr id="40" name="Image 39" descr="ق2 فضاء _0.tmp"/>
          <p:cNvPicPr>
            <a:picLocks noChangeAspect="1"/>
          </p:cNvPicPr>
          <p:nvPr/>
        </p:nvPicPr>
        <p:blipFill>
          <a:blip r:embed="rId2" cstate="print"/>
          <a:srcRect l="36645" t="77495" r="61200" b="21330"/>
          <a:stretch>
            <a:fillRect/>
          </a:stretch>
        </p:blipFill>
        <p:spPr>
          <a:xfrm>
            <a:off x="285720" y="2643182"/>
            <a:ext cx="428628" cy="428628"/>
          </a:xfrm>
          <a:prstGeom prst="rect">
            <a:avLst/>
          </a:prstGeom>
        </p:spPr>
      </p:pic>
      <p:pic>
        <p:nvPicPr>
          <p:cNvPr id="41" name="Image 40" descr="ق2 فضاء _0.tmp"/>
          <p:cNvPicPr>
            <a:picLocks noChangeAspect="1"/>
          </p:cNvPicPr>
          <p:nvPr/>
        </p:nvPicPr>
        <p:blipFill>
          <a:blip r:embed="rId2" cstate="print"/>
          <a:srcRect l="36645" t="77495" r="61200" b="21330"/>
          <a:stretch>
            <a:fillRect/>
          </a:stretch>
        </p:blipFill>
        <p:spPr>
          <a:xfrm>
            <a:off x="785786" y="2643182"/>
            <a:ext cx="428628" cy="428628"/>
          </a:xfrm>
          <a:prstGeom prst="rect">
            <a:avLst/>
          </a:prstGeom>
        </p:spPr>
      </p:pic>
      <p:pic>
        <p:nvPicPr>
          <p:cNvPr id="42" name="Image 41" descr="ق2 فضاء _0.tmp"/>
          <p:cNvPicPr>
            <a:picLocks noChangeAspect="1"/>
          </p:cNvPicPr>
          <p:nvPr/>
        </p:nvPicPr>
        <p:blipFill>
          <a:blip r:embed="rId2" cstate="print"/>
          <a:srcRect l="36645" t="77495" r="61200" b="21330"/>
          <a:stretch>
            <a:fillRect/>
          </a:stretch>
        </p:blipFill>
        <p:spPr>
          <a:xfrm>
            <a:off x="1285852" y="2643182"/>
            <a:ext cx="428628" cy="4286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7084 0.03167 -0.1415 0.06358 -0.17379 0.07861 C -0.20608 0.09364 -0.19983 0.09156 -0.19341 0.08971 " pathEditMode="relative" ptsTypes="aaA">
                                      <p:cBhvr>
                                        <p:cTn id="94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7084 0.03167 -0.1415 0.06358 -0.17379 0.07861 C -0.20608 0.09364 -0.19983 0.09156 -0.19341 0.08971 " pathEditMode="relative" ptsTypes="aaA">
                                      <p:cBhvr>
                                        <p:cTn id="96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7084 0.03167 -0.1415 0.06358 -0.17379 0.07861 C -0.20608 0.09364 -0.19983 0.09156 -0.19341 0.08971 " pathEditMode="relative" ptsTypes="aaA">
                                      <p:cBhvr>
                                        <p:cTn id="98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7084 0.03167 -0.1415 0.06358 -0.17379 0.07861 C -0.20608 0.09364 -0.19983 0.09156 -0.19341 0.08971 " pathEditMode="relative" ptsTypes="aaA">
                                      <p:cBhvr>
                                        <p:cTn id="100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800" decel="100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800" decel="100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800" decel="100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800" decel="100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8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800" decel="100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1" dur="800" decel="100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800" decel="100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800" decel="100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6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800" decel="100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9" dur="800" decel="100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800" decel="100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800" decel="100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4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800" decel="100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7" dur="800" decel="100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800" decel="100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800" decel="100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2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800" decel="100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5" dur="800" decel="100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800" decel="100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800" decel="100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0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800" decel="100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3" dur="800" decel="100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800" decel="100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800" decel="100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8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0" dur="800" decel="100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1" dur="800" decel="100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800" decel="100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800" decel="100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6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8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9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4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6" dur="800" decel="100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7" dur="800" decel="100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800" decel="100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800" decel="100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0" grpId="0" animBg="1"/>
      <p:bldP spid="21" grpId="0" animBg="1"/>
      <p:bldP spid="35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 cstate="print"/>
          <a:srcRect l="6944" t="62500" r="26899" b="9375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2" name="ZoneTexte 31"/>
          <p:cNvSpPr txBox="1"/>
          <p:nvPr/>
        </p:nvSpPr>
        <p:spPr>
          <a:xfrm>
            <a:off x="5643570" y="3982714"/>
            <a:ext cx="2357454" cy="144655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8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2</a:t>
            </a:r>
            <a:endParaRPr lang="fr-FR" sz="8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928662" y="5340036"/>
            <a:ext cx="2357454" cy="144655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8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4</a:t>
            </a:r>
            <a:endParaRPr lang="fr-FR" sz="8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5500694" y="4982846"/>
            <a:ext cx="2357454" cy="144655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8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12</a:t>
            </a:r>
            <a:endParaRPr lang="fr-FR" sz="8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 cstate="print"/>
          <a:srcRect l="5555" t="5208" r="5555" b="70106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 cstate="print"/>
          <a:srcRect l="72580" t="9579" r="10817" b="74735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5000628" y="2285992"/>
            <a:ext cx="2357454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10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2714612" y="4713471"/>
            <a:ext cx="2357454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30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 cstate="print"/>
          <a:srcRect l="50694" t="9065" r="29861" b="7576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1071538" y="2071678"/>
            <a:ext cx="2357454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90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5429256" y="2285992"/>
            <a:ext cx="2357454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9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714612" y="4856347"/>
            <a:ext cx="2357454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99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 cstate="print"/>
          <a:srcRect l="27778" t="8551" r="50694" b="71649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928662" y="1428736"/>
            <a:ext cx="2357454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80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4857752" y="1285860"/>
            <a:ext cx="2357454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10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500298" y="3286124"/>
            <a:ext cx="2357454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90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714744" y="5070661"/>
            <a:ext cx="2357454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91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 cstate="print"/>
          <a:srcRect l="8105" t="7265" r="74006" b="77049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928662" y="2000240"/>
            <a:ext cx="3143272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100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5786446" y="2285992"/>
            <a:ext cx="2357454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8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857488" y="4784909"/>
            <a:ext cx="3214710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108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 cstate="print"/>
          <a:srcRect l="5685" t="31250" r="4166" b="3958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 cstate="print"/>
          <a:srcRect l="15278" t="13541" r="-2648" b="68750"/>
          <a:stretch>
            <a:fillRect/>
          </a:stretch>
        </p:blipFill>
        <p:spPr>
          <a:xfrm>
            <a:off x="0" y="0"/>
            <a:ext cx="9144000" cy="5357826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85720" y="2964653"/>
            <a:ext cx="1000132" cy="928694"/>
          </a:xfrm>
          <a:prstGeom prst="rect">
            <a:avLst/>
          </a:prstGeom>
          <a:solidFill>
            <a:srgbClr val="00B0F0">
              <a:alpha val="4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0" y="5072074"/>
            <a:ext cx="9144000" cy="17859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642910" y="5000636"/>
            <a:ext cx="2000264" cy="186204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5</a:t>
            </a:r>
            <a:endParaRPr lang="fr-FR" sz="115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" name="Plus 5"/>
          <p:cNvSpPr/>
          <p:nvPr/>
        </p:nvSpPr>
        <p:spPr>
          <a:xfrm>
            <a:off x="2143108" y="5572140"/>
            <a:ext cx="1428760" cy="857256"/>
          </a:xfrm>
          <a:prstGeom prst="mathPlu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3143240" y="4857760"/>
            <a:ext cx="2000264" cy="186204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3</a:t>
            </a:r>
            <a:endParaRPr lang="fr-FR" sz="115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8" name="Égal 7"/>
          <p:cNvSpPr/>
          <p:nvPr/>
        </p:nvSpPr>
        <p:spPr>
          <a:xfrm>
            <a:off x="4857752" y="5643578"/>
            <a:ext cx="1285884" cy="642942"/>
          </a:xfrm>
          <a:prstGeom prst="mathEqua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/>
          <p:cNvSpPr txBox="1"/>
          <p:nvPr/>
        </p:nvSpPr>
        <p:spPr>
          <a:xfrm>
            <a:off x="5857884" y="5072074"/>
            <a:ext cx="2000264" cy="186204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8</a:t>
            </a:r>
            <a:endParaRPr lang="fr-FR" sz="115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  <p:bldP spid="6" grpId="0" animBg="1"/>
      <p:bldP spid="7" grpId="0"/>
      <p:bldP spid="8" grpId="0" animBg="1"/>
      <p:bldP spid="9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 cstate="print"/>
          <a:srcRect l="65550" t="37630" r="4166" b="41406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-142908" y="1428736"/>
            <a:ext cx="2357454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50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6286512" y="1285860"/>
            <a:ext cx="2357454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7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857356" y="3357562"/>
            <a:ext cx="2357454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80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5143504" y="3286124"/>
            <a:ext cx="2357454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9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786182" y="5070661"/>
            <a:ext cx="2357454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89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 cstate="print"/>
          <a:srcRect l="38170" t="36415" r="35859" b="41406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2357422" y="1571612"/>
            <a:ext cx="2357454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5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5000628" y="1428736"/>
            <a:ext cx="2357454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30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357290" y="3357562"/>
            <a:ext cx="3357586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100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5143504" y="3500438"/>
            <a:ext cx="2357454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11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071802" y="4713471"/>
            <a:ext cx="3857652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111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 cstate="print"/>
          <a:srcRect l="7765" t="36415" r="64735" b="4133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2071670" y="1357298"/>
            <a:ext cx="2357454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ُ30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4214810" y="1141571"/>
            <a:ext cx="3286148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200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-428660" y="3284711"/>
            <a:ext cx="4286280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300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4572000" y="2928934"/>
            <a:ext cx="2357454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40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000232" y="4927785"/>
            <a:ext cx="3929090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340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 cstate="print"/>
          <a:srcRect l="8333" t="61458" r="4166" b="1354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 cstate="print"/>
          <a:srcRect l="71302" t="65702" r="9003" b="1817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 cstate="print"/>
          <a:srcRect l="37728" t="66927" r="36295" b="16927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à coins arrondis 2"/>
          <p:cNvSpPr/>
          <p:nvPr/>
        </p:nvSpPr>
        <p:spPr>
          <a:xfrm>
            <a:off x="1500166" y="0"/>
            <a:ext cx="926389" cy="1357298"/>
          </a:xfrm>
          <a:prstGeom prst="round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à coins arrondis 3"/>
          <p:cNvSpPr/>
          <p:nvPr/>
        </p:nvSpPr>
        <p:spPr>
          <a:xfrm>
            <a:off x="5357818" y="0"/>
            <a:ext cx="926389" cy="1285860"/>
          </a:xfrm>
          <a:prstGeom prst="round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-642974" y="1071546"/>
            <a:ext cx="4286280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100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6" name="Plus 5"/>
          <p:cNvSpPr/>
          <p:nvPr/>
        </p:nvSpPr>
        <p:spPr>
          <a:xfrm>
            <a:off x="4286248" y="1571612"/>
            <a:ext cx="1071570" cy="785818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4786314" y="1000108"/>
            <a:ext cx="4286280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600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-642974" y="2714620"/>
            <a:ext cx="4286280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700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4.07407E-6 L 0.00521 0.24514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" y="122"/>
                                    </p:animMotion>
                                  </p:childTnLst>
                                </p:cTn>
                              </p:par>
                              <p:par>
                                <p:cTn id="38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2.59259E-6 L -0.58073 0.23449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0" y="1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" decel="100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" decel="100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3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00" decel="100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" decel="100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3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" decel="10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" decel="10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4" grpId="0" animBg="1"/>
      <p:bldP spid="4" grpId="1" animBg="1"/>
      <p:bldP spid="5" grpId="0"/>
      <p:bldP spid="5" grpId="1"/>
      <p:bldP spid="5" grpId="2"/>
      <p:bldP spid="6" grpId="0" animBg="1"/>
      <p:bldP spid="6" grpId="1" animBg="1"/>
      <p:bldP spid="7" grpId="0"/>
      <p:bldP spid="7" grpId="1"/>
      <p:bldP spid="7" grpId="2"/>
      <p:bldP spid="8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 cstate="print"/>
          <a:srcRect l="37728" t="66927" r="36295" b="16927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à coins arrondis 2"/>
          <p:cNvSpPr/>
          <p:nvPr/>
        </p:nvSpPr>
        <p:spPr>
          <a:xfrm>
            <a:off x="2357422" y="0"/>
            <a:ext cx="926389" cy="1357298"/>
          </a:xfrm>
          <a:prstGeom prst="round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à coins arrondis 3"/>
          <p:cNvSpPr/>
          <p:nvPr/>
        </p:nvSpPr>
        <p:spPr>
          <a:xfrm>
            <a:off x="6286512" y="0"/>
            <a:ext cx="926389" cy="1285860"/>
          </a:xfrm>
          <a:prstGeom prst="round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714348" y="1071546"/>
            <a:ext cx="4286280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20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6" name="Plus 5"/>
          <p:cNvSpPr/>
          <p:nvPr/>
        </p:nvSpPr>
        <p:spPr>
          <a:xfrm>
            <a:off x="4286248" y="1571612"/>
            <a:ext cx="1071570" cy="785818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4786314" y="1000108"/>
            <a:ext cx="4286280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60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2643174" y="2643182"/>
            <a:ext cx="4286280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80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-642974" y="2714620"/>
            <a:ext cx="4286280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700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-4.07407E-6 L 0.21892 0.1926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9" y="96"/>
                                    </p:animMotion>
                                  </p:childTnLst>
                                </p:cTn>
                              </p:par>
                              <p:par>
                                <p:cTn id="38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2.59259E-6 L -0.22639 0.20301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3" y="1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" decel="100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" decel="100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3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00" decel="100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" decel="100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3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" decel="10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" decel="10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4" grpId="0" animBg="1"/>
      <p:bldP spid="4" grpId="1" animBg="1"/>
      <p:bldP spid="5" grpId="0"/>
      <p:bldP spid="5" grpId="1"/>
      <p:bldP spid="5" grpId="2"/>
      <p:bldP spid="6" grpId="0" animBg="1"/>
      <p:bldP spid="6" grpId="1" animBg="1"/>
      <p:bldP spid="7" grpId="0"/>
      <p:bldP spid="7" grpId="1"/>
      <p:bldP spid="7" grpId="2"/>
      <p:bldP spid="8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 cstate="print"/>
          <a:srcRect l="37728" t="66927" r="36295" b="16927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à coins arrondis 2"/>
          <p:cNvSpPr/>
          <p:nvPr/>
        </p:nvSpPr>
        <p:spPr>
          <a:xfrm>
            <a:off x="3143240" y="0"/>
            <a:ext cx="926389" cy="1357298"/>
          </a:xfrm>
          <a:prstGeom prst="round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à coins arrondis 3"/>
          <p:cNvSpPr/>
          <p:nvPr/>
        </p:nvSpPr>
        <p:spPr>
          <a:xfrm>
            <a:off x="6929454" y="0"/>
            <a:ext cx="926389" cy="1285860"/>
          </a:xfrm>
          <a:prstGeom prst="round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1500166" y="1071546"/>
            <a:ext cx="4286280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3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6" name="Plus 5"/>
          <p:cNvSpPr/>
          <p:nvPr/>
        </p:nvSpPr>
        <p:spPr>
          <a:xfrm>
            <a:off x="4286248" y="1571612"/>
            <a:ext cx="1071570" cy="785818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5429256" y="1000108"/>
            <a:ext cx="4286280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2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5929354" y="2571744"/>
            <a:ext cx="3428992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5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-642974" y="2714620"/>
            <a:ext cx="4286280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700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2643174" y="2643182"/>
            <a:ext cx="4286280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80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4.07407E-6 L 0.47171 0.1926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6" y="96"/>
                                    </p:animMotion>
                                  </p:childTnLst>
                                </p:cTn>
                              </p:par>
                              <p:par>
                                <p:cTn id="38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2.59259E-6 L 0.01841 0.20301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" y="1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" decel="100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" decel="100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3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00" decel="100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" decel="100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3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" decel="10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" decel="10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4" grpId="0" animBg="1"/>
      <p:bldP spid="4" grpId="1" animBg="1"/>
      <p:bldP spid="5" grpId="0"/>
      <p:bldP spid="5" grpId="1"/>
      <p:bldP spid="5" grpId="2"/>
      <p:bldP spid="6" grpId="0" animBg="1"/>
      <p:bldP spid="6" grpId="1" animBg="1"/>
      <p:bldP spid="7" grpId="0"/>
      <p:bldP spid="7" grpId="1"/>
      <p:bldP spid="7" grpId="2"/>
      <p:bldP spid="8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 cstate="print"/>
          <a:srcRect l="37728" t="66927" r="36295" b="16927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8" name="ZoneTexte 7"/>
          <p:cNvSpPr txBox="1"/>
          <p:nvPr/>
        </p:nvSpPr>
        <p:spPr>
          <a:xfrm>
            <a:off x="5929354" y="2571744"/>
            <a:ext cx="3428992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5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-642974" y="2714620"/>
            <a:ext cx="4286280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700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2643174" y="2643182"/>
            <a:ext cx="4286280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80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-928726" y="2714620"/>
            <a:ext cx="2867044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7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2143108" y="2641769"/>
            <a:ext cx="4286280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8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5929322" y="2571744"/>
            <a:ext cx="3428992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5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2.59259E-6 L 0.40538 0.2787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3" y="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7.40741E-7 L 0.09427 0.28935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" y="14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4.07407E-6 L -0.16268 0.28889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1" y="1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  <p:bldP spid="12" grpId="0"/>
      <p:bldP spid="12" grpId="1"/>
      <p:bldP spid="13" grpId="0"/>
      <p:bldP spid="13" grpId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 cstate="print"/>
          <a:srcRect l="8333" t="66927" r="67057" b="15886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à coins arrondis 2"/>
          <p:cNvSpPr/>
          <p:nvPr/>
        </p:nvSpPr>
        <p:spPr>
          <a:xfrm>
            <a:off x="1357290" y="0"/>
            <a:ext cx="926389" cy="1357298"/>
          </a:xfrm>
          <a:prstGeom prst="round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à coins arrondis 3"/>
          <p:cNvSpPr/>
          <p:nvPr/>
        </p:nvSpPr>
        <p:spPr>
          <a:xfrm>
            <a:off x="5431561" y="71438"/>
            <a:ext cx="926389" cy="1285860"/>
          </a:xfrm>
          <a:prstGeom prst="round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-642974" y="1071546"/>
            <a:ext cx="4286280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400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4786314" y="1000108"/>
            <a:ext cx="4286280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500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-642974" y="2714620"/>
            <a:ext cx="4286280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900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8" name="Plus 7"/>
          <p:cNvSpPr/>
          <p:nvPr/>
        </p:nvSpPr>
        <p:spPr>
          <a:xfrm>
            <a:off x="4286248" y="1571612"/>
            <a:ext cx="1071570" cy="785818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4.07407E-6 L 0.00521 0.24514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" y="122"/>
                                    </p:animMotion>
                                  </p:childTnLst>
                                </p:cTn>
                              </p:par>
                              <p:par>
                                <p:cTn id="38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2.59259E-6 L -0.58073 0.23449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0" y="1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" decel="100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" decel="100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3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00" decel="100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" decel="100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3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" decel="10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" decel="10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4" grpId="0" animBg="1"/>
      <p:bldP spid="4" grpId="1" animBg="1"/>
      <p:bldP spid="5" grpId="0"/>
      <p:bldP spid="5" grpId="1"/>
      <p:bldP spid="5" grpId="2"/>
      <p:bldP spid="6" grpId="0"/>
      <p:bldP spid="6" grpId="1"/>
      <p:bldP spid="6" grpId="2"/>
      <p:bldP spid="7" grpId="0"/>
      <p:bldP spid="8" grpId="0" animBg="1"/>
      <p:bldP spid="8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 cstate="print"/>
          <a:srcRect l="15278" t="13541" r="-2648" b="68750"/>
          <a:stretch>
            <a:fillRect/>
          </a:stretch>
        </p:blipFill>
        <p:spPr>
          <a:xfrm>
            <a:off x="0" y="0"/>
            <a:ext cx="9144000" cy="5357826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500166" y="2285992"/>
            <a:ext cx="1000132" cy="928694"/>
          </a:xfrm>
          <a:prstGeom prst="rect">
            <a:avLst/>
          </a:prstGeom>
          <a:solidFill>
            <a:srgbClr val="00B0F0">
              <a:alpha val="4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0" y="5072074"/>
            <a:ext cx="9144000" cy="17859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642910" y="5000636"/>
            <a:ext cx="2000264" cy="186204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4</a:t>
            </a:r>
            <a:endParaRPr lang="fr-FR" sz="115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" name="Plus 5"/>
          <p:cNvSpPr/>
          <p:nvPr/>
        </p:nvSpPr>
        <p:spPr>
          <a:xfrm>
            <a:off x="2143108" y="5572140"/>
            <a:ext cx="1428760" cy="857256"/>
          </a:xfrm>
          <a:prstGeom prst="mathPlu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3143240" y="4857760"/>
            <a:ext cx="2000264" cy="186204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4</a:t>
            </a:r>
            <a:endParaRPr lang="fr-FR" sz="115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8" name="Égal 7"/>
          <p:cNvSpPr/>
          <p:nvPr/>
        </p:nvSpPr>
        <p:spPr>
          <a:xfrm>
            <a:off x="4857752" y="5643578"/>
            <a:ext cx="1285884" cy="642942"/>
          </a:xfrm>
          <a:prstGeom prst="mathEqua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/>
          <p:cNvSpPr txBox="1"/>
          <p:nvPr/>
        </p:nvSpPr>
        <p:spPr>
          <a:xfrm>
            <a:off x="5857884" y="5072074"/>
            <a:ext cx="2000264" cy="186204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8</a:t>
            </a:r>
            <a:endParaRPr lang="fr-FR" sz="115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  <p:bldP spid="6" grpId="0" animBg="1"/>
      <p:bldP spid="7" grpId="0"/>
      <p:bldP spid="8" grpId="0" animBg="1"/>
      <p:bldP spid="9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 cstate="print"/>
          <a:srcRect l="8333" t="66927" r="67057" b="15886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-642974" y="2714620"/>
            <a:ext cx="4286280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900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2143108" y="0"/>
            <a:ext cx="926389" cy="1357298"/>
          </a:xfrm>
          <a:prstGeom prst="round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à coins arrondis 9"/>
          <p:cNvSpPr/>
          <p:nvPr/>
        </p:nvSpPr>
        <p:spPr>
          <a:xfrm>
            <a:off x="6288817" y="71438"/>
            <a:ext cx="926389" cy="1285860"/>
          </a:xfrm>
          <a:prstGeom prst="round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ZoneTexte 10"/>
          <p:cNvSpPr txBox="1"/>
          <p:nvPr/>
        </p:nvSpPr>
        <p:spPr>
          <a:xfrm>
            <a:off x="714348" y="1071546"/>
            <a:ext cx="4286280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50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12" name="Plus 11"/>
          <p:cNvSpPr/>
          <p:nvPr/>
        </p:nvSpPr>
        <p:spPr>
          <a:xfrm>
            <a:off x="4286248" y="1571612"/>
            <a:ext cx="1071570" cy="785818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ZoneTexte 12"/>
          <p:cNvSpPr txBox="1"/>
          <p:nvPr/>
        </p:nvSpPr>
        <p:spPr>
          <a:xfrm>
            <a:off x="4786314" y="1000108"/>
            <a:ext cx="4286280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40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2071670" y="2643182"/>
            <a:ext cx="4286280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90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-4.07407E-6 L 0.15608 0.1926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8" y="96"/>
                                    </p:animMotion>
                                  </p:childTnLst>
                                </p:cTn>
                              </p:par>
                              <p:par>
                                <p:cTn id="38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2.59259E-6 L -0.27361 0.20301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7" y="1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" decel="100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" decel="100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3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00" decel="100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" decel="100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3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" decel="100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" decel="100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10" grpId="0" animBg="1"/>
      <p:bldP spid="10" grpId="1" animBg="1"/>
      <p:bldP spid="11" grpId="0"/>
      <p:bldP spid="11" grpId="1"/>
      <p:bldP spid="11" grpId="2"/>
      <p:bldP spid="12" grpId="0" animBg="1"/>
      <p:bldP spid="12" grpId="1" animBg="1"/>
      <p:bldP spid="13" grpId="0"/>
      <p:bldP spid="13" grpId="1"/>
      <p:bldP spid="13" grpId="2"/>
      <p:bldP spid="14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 cstate="print"/>
          <a:srcRect l="8333" t="66927" r="67057" b="15886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-642974" y="2714620"/>
            <a:ext cx="4286280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900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2071670" y="2643182"/>
            <a:ext cx="4286280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90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5" name="Rectangle à coins arrondis 14"/>
          <p:cNvSpPr/>
          <p:nvPr/>
        </p:nvSpPr>
        <p:spPr>
          <a:xfrm>
            <a:off x="2857488" y="0"/>
            <a:ext cx="926389" cy="1357298"/>
          </a:xfrm>
          <a:prstGeom prst="round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à coins arrondis 15"/>
          <p:cNvSpPr/>
          <p:nvPr/>
        </p:nvSpPr>
        <p:spPr>
          <a:xfrm>
            <a:off x="7074635" y="0"/>
            <a:ext cx="926389" cy="1285860"/>
          </a:xfrm>
          <a:prstGeom prst="round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ZoneTexte 16"/>
          <p:cNvSpPr txBox="1"/>
          <p:nvPr/>
        </p:nvSpPr>
        <p:spPr>
          <a:xfrm>
            <a:off x="1500166" y="1071546"/>
            <a:ext cx="4286280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6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18" name="Plus 17"/>
          <p:cNvSpPr/>
          <p:nvPr/>
        </p:nvSpPr>
        <p:spPr>
          <a:xfrm>
            <a:off x="4286248" y="1571612"/>
            <a:ext cx="1071570" cy="785818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ZoneTexte 18"/>
          <p:cNvSpPr txBox="1"/>
          <p:nvPr/>
        </p:nvSpPr>
        <p:spPr>
          <a:xfrm>
            <a:off x="5429256" y="1000108"/>
            <a:ext cx="4286280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3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5929354" y="2571744"/>
            <a:ext cx="3428992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9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4.07407E-6 L 0.47171 0.1926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6" y="96"/>
                                    </p:animMotion>
                                  </p:childTnLst>
                                </p:cTn>
                              </p:par>
                              <p:par>
                                <p:cTn id="38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2.59259E-6 L 0.01841 0.20301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" y="1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" decel="100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" decel="100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3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00" decel="100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" decel="100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3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" decel="100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" decel="100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5" grpId="1" animBg="1"/>
      <p:bldP spid="16" grpId="0" animBg="1"/>
      <p:bldP spid="16" grpId="1" animBg="1"/>
      <p:bldP spid="17" grpId="0"/>
      <p:bldP spid="17" grpId="1"/>
      <p:bldP spid="17" grpId="2"/>
      <p:bldP spid="18" grpId="0" animBg="1"/>
      <p:bldP spid="18" grpId="1" animBg="1"/>
      <p:bldP spid="19" grpId="0"/>
      <p:bldP spid="19" grpId="1"/>
      <p:bldP spid="19" grpId="2"/>
      <p:bldP spid="20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 cstate="print"/>
          <a:srcRect l="8333" t="66927" r="67057" b="15886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-642974" y="2714620"/>
            <a:ext cx="4286280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900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2071670" y="2643182"/>
            <a:ext cx="4286280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90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5929354" y="2571744"/>
            <a:ext cx="3428992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9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-928726" y="2714620"/>
            <a:ext cx="2867044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9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1571604" y="2641769"/>
            <a:ext cx="4286280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9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5929354" y="2571744"/>
            <a:ext cx="3428992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9</a:t>
            </a:r>
            <a:endParaRPr lang="fr-FR" sz="13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2.59259E-6 L 0.27934 0.24699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0" y="1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7.40741E-7 L 0.03854 0.25764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" y="1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4.07407E-6 L -0.28872 0.27848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4" y="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  <p:bldP spid="12" grpId="0"/>
      <p:bldP spid="12" grpId="1"/>
      <p:bldP spid="13" grpId="0"/>
      <p:bldP spid="13" grpId="1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00250" y="0"/>
            <a:ext cx="51435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00250" y="0"/>
            <a:ext cx="51435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 cstate="print"/>
          <a:srcRect l="15278" t="13541" r="-2648" b="68750"/>
          <a:stretch>
            <a:fillRect/>
          </a:stretch>
        </p:blipFill>
        <p:spPr>
          <a:xfrm>
            <a:off x="0" y="0"/>
            <a:ext cx="9144000" cy="5357826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500166" y="3643314"/>
            <a:ext cx="1000132" cy="928694"/>
          </a:xfrm>
          <a:prstGeom prst="rect">
            <a:avLst/>
          </a:prstGeom>
          <a:solidFill>
            <a:schemeClr val="accent2">
              <a:alpha val="4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0" y="5072074"/>
            <a:ext cx="9144000" cy="17859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642910" y="5000636"/>
            <a:ext cx="2000264" cy="186204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5</a:t>
            </a:r>
            <a:endParaRPr lang="fr-FR" sz="115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" name="Plus 5"/>
          <p:cNvSpPr/>
          <p:nvPr/>
        </p:nvSpPr>
        <p:spPr>
          <a:xfrm>
            <a:off x="2143108" y="5572140"/>
            <a:ext cx="1428760" cy="857256"/>
          </a:xfrm>
          <a:prstGeom prst="mathPlu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3143240" y="4857760"/>
            <a:ext cx="2000264" cy="186204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5</a:t>
            </a:r>
            <a:endParaRPr lang="fr-FR" sz="115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8" name="Égal 7"/>
          <p:cNvSpPr/>
          <p:nvPr/>
        </p:nvSpPr>
        <p:spPr>
          <a:xfrm>
            <a:off x="4857752" y="5643578"/>
            <a:ext cx="1285884" cy="642942"/>
          </a:xfrm>
          <a:prstGeom prst="mathEqua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/>
          <p:cNvSpPr txBox="1"/>
          <p:nvPr/>
        </p:nvSpPr>
        <p:spPr>
          <a:xfrm>
            <a:off x="5857884" y="5072074"/>
            <a:ext cx="2000264" cy="186204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10</a:t>
            </a:r>
            <a:endParaRPr lang="fr-FR" sz="115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  <p:bldP spid="6" grpId="0" animBg="1"/>
      <p:bldP spid="7" grpId="0"/>
      <p:bldP spid="8" grpId="0" animBg="1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 cstate="print"/>
          <a:srcRect l="15278" t="13541" r="-2648" b="68750"/>
          <a:stretch>
            <a:fillRect/>
          </a:stretch>
        </p:blipFill>
        <p:spPr>
          <a:xfrm>
            <a:off x="0" y="0"/>
            <a:ext cx="9144000" cy="5357826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5786446" y="2071678"/>
            <a:ext cx="1000132" cy="928694"/>
          </a:xfrm>
          <a:prstGeom prst="rect">
            <a:avLst/>
          </a:prstGeom>
          <a:solidFill>
            <a:srgbClr val="FFFF00">
              <a:alpha val="4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0" y="5072074"/>
            <a:ext cx="9144000" cy="17859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642910" y="5000636"/>
            <a:ext cx="2000264" cy="186204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6</a:t>
            </a:r>
            <a:endParaRPr lang="fr-FR" sz="115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" name="Plus 5"/>
          <p:cNvSpPr/>
          <p:nvPr/>
        </p:nvSpPr>
        <p:spPr>
          <a:xfrm>
            <a:off x="2143108" y="5572140"/>
            <a:ext cx="1428760" cy="857256"/>
          </a:xfrm>
          <a:prstGeom prst="mathPlu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3143240" y="4857760"/>
            <a:ext cx="2000264" cy="186204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3</a:t>
            </a:r>
            <a:endParaRPr lang="fr-FR" sz="115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8" name="Égal 7"/>
          <p:cNvSpPr/>
          <p:nvPr/>
        </p:nvSpPr>
        <p:spPr>
          <a:xfrm>
            <a:off x="4857752" y="5643578"/>
            <a:ext cx="1285884" cy="642942"/>
          </a:xfrm>
          <a:prstGeom prst="mathEqua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/>
          <p:cNvSpPr txBox="1"/>
          <p:nvPr/>
        </p:nvSpPr>
        <p:spPr>
          <a:xfrm>
            <a:off x="5857884" y="5072074"/>
            <a:ext cx="2000264" cy="186204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9</a:t>
            </a:r>
            <a:endParaRPr lang="fr-FR" sz="115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  <p:bldP spid="6" grpId="0" animBg="1"/>
      <p:bldP spid="7" grpId="0"/>
      <p:bldP spid="8" grpId="0" animBg="1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 cstate="print"/>
          <a:srcRect l="15278" t="13541" r="-2648" b="68750"/>
          <a:stretch>
            <a:fillRect/>
          </a:stretch>
        </p:blipFill>
        <p:spPr>
          <a:xfrm>
            <a:off x="0" y="0"/>
            <a:ext cx="9144000" cy="5357826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6929454" y="1571612"/>
            <a:ext cx="1000132" cy="928694"/>
          </a:xfrm>
          <a:prstGeom prst="rect">
            <a:avLst/>
          </a:prstGeom>
          <a:solidFill>
            <a:srgbClr val="00B050">
              <a:alpha val="4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0" y="5072074"/>
            <a:ext cx="9144000" cy="17859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642910" y="5000636"/>
            <a:ext cx="2000264" cy="186204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4</a:t>
            </a:r>
            <a:endParaRPr lang="fr-FR" sz="115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" name="Plus 5"/>
          <p:cNvSpPr/>
          <p:nvPr/>
        </p:nvSpPr>
        <p:spPr>
          <a:xfrm>
            <a:off x="2143108" y="5572140"/>
            <a:ext cx="1428760" cy="857256"/>
          </a:xfrm>
          <a:prstGeom prst="mathPlu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3143240" y="4857760"/>
            <a:ext cx="2000264" cy="186204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3</a:t>
            </a:r>
            <a:endParaRPr lang="fr-FR" sz="115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8" name="Égal 7"/>
          <p:cNvSpPr/>
          <p:nvPr/>
        </p:nvSpPr>
        <p:spPr>
          <a:xfrm>
            <a:off x="4857752" y="5643578"/>
            <a:ext cx="1285884" cy="642942"/>
          </a:xfrm>
          <a:prstGeom prst="mathEqua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/>
          <p:cNvSpPr txBox="1"/>
          <p:nvPr/>
        </p:nvSpPr>
        <p:spPr>
          <a:xfrm>
            <a:off x="5857884" y="5072074"/>
            <a:ext cx="2000264" cy="186204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7</a:t>
            </a:r>
            <a:endParaRPr lang="fr-FR" sz="115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  <p:bldP spid="6" grpId="0" animBg="1"/>
      <p:bldP spid="7" grpId="0"/>
      <p:bldP spid="8" grpId="0" animBg="1"/>
      <p:bldP spid="9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805</TotalTime>
  <Words>309</Words>
  <Application>Microsoft Office PowerPoint</Application>
  <PresentationFormat>Affichage à l'écran (4:3)</PresentationFormat>
  <Paragraphs>274</Paragraphs>
  <Slides>64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64</vt:i4>
      </vt:variant>
    </vt:vector>
  </HeadingPairs>
  <TitlesOfParts>
    <vt:vector size="65" baseType="lpstr">
      <vt:lpstr>Thème Office</vt:lpstr>
      <vt:lpstr>    </vt:lpstr>
      <vt:lpstr>حصة 1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  <vt:lpstr>Diapositive 19</vt:lpstr>
      <vt:lpstr>Diapositive 20</vt:lpstr>
      <vt:lpstr>Diapositive 21</vt:lpstr>
      <vt:lpstr>Diapositive 22</vt:lpstr>
      <vt:lpstr>Diapositive 23</vt:lpstr>
      <vt:lpstr>Diapositive 24</vt:lpstr>
      <vt:lpstr>Diapositive 25</vt:lpstr>
      <vt:lpstr>Diapositive 26</vt:lpstr>
      <vt:lpstr>Diapositive 27</vt:lpstr>
      <vt:lpstr>Diapositive 28</vt:lpstr>
      <vt:lpstr>Diapositive 29</vt:lpstr>
      <vt:lpstr>Diapositive 30</vt:lpstr>
      <vt:lpstr>Diapositive 31</vt:lpstr>
      <vt:lpstr>Diapositive 32</vt:lpstr>
      <vt:lpstr>Diapositive 33</vt:lpstr>
      <vt:lpstr>Diapositive 34</vt:lpstr>
      <vt:lpstr>Diapositive 35</vt:lpstr>
      <vt:lpstr>Diapositive 36</vt:lpstr>
      <vt:lpstr>Diapositive 37</vt:lpstr>
      <vt:lpstr>Diapositive 38</vt:lpstr>
      <vt:lpstr>Diapositive 39</vt:lpstr>
      <vt:lpstr>Diapositive 40</vt:lpstr>
      <vt:lpstr>Diapositive 41</vt:lpstr>
      <vt:lpstr>Diapositive 42</vt:lpstr>
      <vt:lpstr>Diapositive 43</vt:lpstr>
      <vt:lpstr>Diapositive 44</vt:lpstr>
      <vt:lpstr>Diapositive 45</vt:lpstr>
      <vt:lpstr>Diapositive 46</vt:lpstr>
      <vt:lpstr>Diapositive 47</vt:lpstr>
      <vt:lpstr>Diapositive 48</vt:lpstr>
      <vt:lpstr>Diapositive 49</vt:lpstr>
      <vt:lpstr>Diapositive 50</vt:lpstr>
      <vt:lpstr>Diapositive 51</vt:lpstr>
      <vt:lpstr>Diapositive 52</vt:lpstr>
      <vt:lpstr>Diapositive 53</vt:lpstr>
      <vt:lpstr>Diapositive 54</vt:lpstr>
      <vt:lpstr>Diapositive 55</vt:lpstr>
      <vt:lpstr>Diapositive 56</vt:lpstr>
      <vt:lpstr>Diapositive 57</vt:lpstr>
      <vt:lpstr>Diapositive 58</vt:lpstr>
      <vt:lpstr>Diapositive 59</vt:lpstr>
      <vt:lpstr>Diapositive 60</vt:lpstr>
      <vt:lpstr>Diapositive 61</vt:lpstr>
      <vt:lpstr>Diapositive 62</vt:lpstr>
      <vt:lpstr>Diapositive 63</vt:lpstr>
      <vt:lpstr>Diapositive 64</vt:lpstr>
    </vt:vector>
  </TitlesOfParts>
  <Company>Unicornis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</dc:title>
  <dc:creator>Unicornis</dc:creator>
  <cp:lastModifiedBy>Unicornis</cp:lastModifiedBy>
  <cp:revision>99</cp:revision>
  <dcterms:created xsi:type="dcterms:W3CDTF">2011-03-21T17:12:18Z</dcterms:created>
  <dcterms:modified xsi:type="dcterms:W3CDTF">2011-03-31T17:14:02Z</dcterms:modified>
</cp:coreProperties>
</file>