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6" r:id="rId3"/>
    <p:sldId id="260" r:id="rId4"/>
    <p:sldId id="261" r:id="rId5"/>
    <p:sldId id="259" r:id="rId6"/>
    <p:sldId id="257" r:id="rId7"/>
    <p:sldId id="263" r:id="rId8"/>
    <p:sldId id="265" r:id="rId9"/>
    <p:sldId id="266" r:id="rId10"/>
    <p:sldId id="267" r:id="rId11"/>
    <p:sldId id="268" r:id="rId12"/>
    <p:sldId id="269" r:id="rId13"/>
    <p:sldId id="264" r:id="rId14"/>
    <p:sldId id="26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6BA1F-59F9-4929-A8EF-3E63BCC881D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5E3F4-8B7F-4EE6-A093-D71B9E59270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34BB7-2594-476D-86D1-5B22E3759E73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5B267-B24F-4E1B-A806-7B5D5F9E4E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حساب طول بالسنتيمتر.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تعرف المتر.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استعمال المسطرة  ، المتر.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مسطرة، متر، شريط.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وحدات قياس الأطوال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فضاء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:3و4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62160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>
            <a:off x="928662" y="5572140"/>
            <a:ext cx="1643074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67125" b="52003"/>
          <a:stretch>
            <a:fillRect/>
          </a:stretch>
        </p:blipFill>
        <p:spPr>
          <a:xfrm rot="10625570">
            <a:off x="36219" y="2428337"/>
            <a:ext cx="2834234" cy="1500198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 rot="5400000">
            <a:off x="1785918" y="4786322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Sans titre-2 copi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8150107">
            <a:off x="1755830" y="4174499"/>
            <a:ext cx="1345631" cy="1074757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 rot="10800000" flipV="1">
            <a:off x="928662" y="4002092"/>
            <a:ext cx="1643074" cy="698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-0.16719 0.0018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62160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 flipV="1">
            <a:off x="928662" y="5573728"/>
            <a:ext cx="1643074" cy="698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67125" b="52003"/>
          <a:stretch>
            <a:fillRect/>
          </a:stretch>
        </p:blipFill>
        <p:spPr>
          <a:xfrm rot="5165754">
            <a:off x="-1012075" y="4752788"/>
            <a:ext cx="2834234" cy="806497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 rot="5400000">
            <a:off x="1785918" y="4786322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Sans titre-2 copi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416245">
            <a:off x="973689" y="3522235"/>
            <a:ext cx="1345631" cy="1074757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 rot="10800000" flipV="1">
            <a:off x="928662" y="4002092"/>
            <a:ext cx="1643074" cy="698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 flipH="1" flipV="1">
            <a:off x="71406" y="4857760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0.00295 0.223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62160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 flipV="1">
            <a:off x="928662" y="5573728"/>
            <a:ext cx="1643074" cy="698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1785918" y="4786322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928662" y="4002092"/>
            <a:ext cx="1643074" cy="698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 flipH="1" flipV="1">
            <a:off x="71406" y="4857760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16666" r="5555" b="552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1428728" y="928670"/>
            <a:ext cx="7215238" cy="12144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7715272" y="114298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Égal 4"/>
          <p:cNvSpPr/>
          <p:nvPr/>
        </p:nvSpPr>
        <p:spPr>
          <a:xfrm>
            <a:off x="6715140" y="1285860"/>
            <a:ext cx="857256" cy="500066"/>
          </a:xfrm>
          <a:prstGeom prst="mathEqual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00232" y="100010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 </a:t>
            </a:r>
            <a:r>
              <a:rPr lang="ar-MA" sz="72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سنتميترا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16666" r="5555" b="552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1357290" y="2357430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7715272" y="407194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72264" y="4000504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000232" y="2428868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6572264" y="4000504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500298" y="25717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ZoneTexte 11"/>
          <p:cNvSpPr txBox="1"/>
          <p:nvPr/>
        </p:nvSpPr>
        <p:spPr>
          <a:xfrm>
            <a:off x="6572264" y="4000504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928926" y="25717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4" name="ZoneTexte 13"/>
          <p:cNvSpPr txBox="1"/>
          <p:nvPr/>
        </p:nvSpPr>
        <p:spPr>
          <a:xfrm>
            <a:off x="6572264" y="4000504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3428992" y="27241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6572264" y="4000504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000496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5086191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4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16666" r="5555" b="552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1357290" y="2357430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7715272" y="4071942"/>
            <a:ext cx="1285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000232" y="2428868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500298" y="25717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2928926" y="25717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/>
          <a:srcRect l="14658" t="26295" r="78701" b="70482"/>
          <a:stretch>
            <a:fillRect/>
          </a:stretch>
        </p:blipFill>
        <p:spPr>
          <a:xfrm>
            <a:off x="3428992" y="2724144"/>
            <a:ext cx="642942" cy="785818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6643702" y="4086059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000496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5086191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285852" y="2302369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44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1214414" y="500042"/>
            <a:ext cx="428628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928794" y="2454769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44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2" name="Plus 21"/>
          <p:cNvSpPr/>
          <p:nvPr/>
        </p:nvSpPr>
        <p:spPr>
          <a:xfrm>
            <a:off x="2143108" y="500042"/>
            <a:ext cx="428628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000496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571736" y="2428868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44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000496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857488" y="2500306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44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Plus 26"/>
          <p:cNvSpPr/>
          <p:nvPr/>
        </p:nvSpPr>
        <p:spPr>
          <a:xfrm>
            <a:off x="3071802" y="500042"/>
            <a:ext cx="428628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000496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Plus 28"/>
          <p:cNvSpPr/>
          <p:nvPr/>
        </p:nvSpPr>
        <p:spPr>
          <a:xfrm>
            <a:off x="3929058" y="500042"/>
            <a:ext cx="428628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357554" y="2652706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44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71934" y="400050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57 -0.02894 -0.03715 -0.05764 -0.04861 -0.08009 C -0.06007 -0.10255 -0.06475 -0.11042 -0.06857 -0.13519 C -0.07239 -0.15995 -0.06944 -0.20278 -0.07153 -0.22847 C -0.07361 -0.25417 -0.07986 -0.275 -0.08142 -0.28958 C -0.08298 -0.30417 -0.08229 -0.31019 -0.08142 -0.3162 " pathEditMode="relative" ptsTypes="aaaaaA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57 -0.02894 -0.03715 -0.05764 -0.04861 -0.08009 C -0.06007 -0.10255 -0.06475 -0.11042 -0.06857 -0.13519 C -0.07239 -0.15995 -0.06944 -0.20278 -0.07153 -0.22847 C -0.07361 -0.25417 -0.07986 -0.275 -0.08142 -0.28958 C -0.08298 -0.30417 -0.08229 -0.31019 -0.08142 -0.3162 " pathEditMode="relative" ptsTypes="aaaa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07 -0.02592 -0.02014 -0.05162 -0.02569 -0.08171 C -0.03125 -0.1118 -0.02899 -0.15092 -0.03385 -0.18055 C -0.03871 -0.21018 -0.05312 -0.23796 -0.05469 -0.26018 C -0.05625 -0.2824 -0.04982 -0.29814 -0.0434 -0.31388 " pathEditMode="relative" ptsTypes="aaaaA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07 -0.02592 -0.02014 -0.05162 -0.02569 -0.08171 C -0.03125 -0.1118 -0.02899 -0.15092 -0.03385 -0.18055 C -0.03871 -0.21018 -0.05312 -0.23796 -0.05469 -0.26018 C -0.05625 -0.2824 -0.04982 -0.29814 -0.0434 -0.31388 " pathEditMode="relative" ptsTypes="aaa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82 4.07407E-6 C 0.03837 -0.04375 0.02743 -0.08727 0.02378 -0.12246 C 0.02014 -0.15787 0.03576 -0.18426 0.02847 -0.21274 C 0.02118 -0.24098 -0.01268 -0.27338 -0.01893 -0.29329 C -0.025 -0.31297 -0.01788 -0.32223 -0.01007 -0.33125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16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83 4.81481E-6 C 0.03837 -0.04375 0.02744 -0.08727 0.02379 -0.12246 C 0.02014 -0.15788 0.03577 -0.18426 0.02848 -0.21274 C 0.02119 -0.24098 -0.01267 -0.27338 -0.01893 -0.29329 C -0.025 -0.31297 -0.01789 -0.32223 -0.01006 -0.33125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-0.04074 0.01059 -0.08148 0.01615 -0.1162 C 0.0217 -0.15092 0.02743 -0.18495 0.03386 -0.20856 C 0.04028 -0.23217 0.05226 -0.24375 0.05486 -0.2581 C 0.05747 -0.27245 0.05035 -0.28287 0.05 -0.29467 C 0.04966 -0.30648 0.05139 -0.31782 0.05313 -0.32893 " pathEditMode="relative" ptsTypes="aaaaaA">
                                      <p:cBhvr>
                                        <p:cTn id="9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-0.04074 0.01059 -0.08148 0.01615 -0.1162 C 0.0217 -0.15092 0.02743 -0.18495 0.03386 -0.20856 C 0.04028 -0.23217 0.05226 -0.24375 0.05486 -0.2581 C 0.05747 -0.27245 0.05035 -0.28287 0.05 -0.29467 C 0.04966 -0.30648 0.05139 -0.31782 0.05313 -0.32893 " pathEditMode="relative" ptsTypes="aaaaaA">
                                      <p:cBhvr>
                                        <p:cTn id="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93 -0.04259 0.03802 -0.08495 0.04844 -0.12893 C 0.05886 -0.17292 0.05556 -0.22801 0.06302 -0.26458 C 0.07049 -0.30116 0.08195 -0.32477 0.09358 -0.34838 " pathEditMode="relative" ptsTypes="aaaA">
                                      <p:cBhvr>
                                        <p:cTn id="1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93 -0.04259 0.03802 -0.08495 0.04844 -0.12893 C 0.05886 -0.17292 0.05556 -0.22801 0.06302 -0.26458 C 0.07049 -0.30116 0.08195 -0.32477 0.09358 -0.34838 " pathEditMode="relative" ptsTypes="aaaA">
                                      <p:cBhvr>
                                        <p:cTn id="1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19" grpId="1"/>
      <p:bldP spid="20" grpId="0" animBg="1"/>
      <p:bldP spid="21" grpId="0"/>
      <p:bldP spid="21" grpId="1"/>
      <p:bldP spid="22" grpId="0" animBg="1"/>
      <p:bldP spid="23" grpId="0"/>
      <p:bldP spid="24" grpId="0"/>
      <p:bldP spid="24" grpId="1"/>
      <p:bldP spid="25" grpId="0"/>
      <p:bldP spid="26" grpId="0"/>
      <p:bldP spid="26" grpId="1"/>
      <p:bldP spid="27" grpId="0" animBg="1"/>
      <p:bldP spid="28" grpId="0"/>
      <p:bldP spid="29" grpId="0" animBg="1"/>
      <p:bldP spid="30" grpId="0"/>
      <p:bldP spid="30" grpId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44792" r="5555" b="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929322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Flèche courbée vers le haut 3"/>
          <p:cNvSpPr/>
          <p:nvPr/>
        </p:nvSpPr>
        <p:spPr>
          <a:xfrm rot="19921946">
            <a:off x="1911911" y="3596838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57752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Flèche courbée vers le haut 5"/>
          <p:cNvSpPr/>
          <p:nvPr/>
        </p:nvSpPr>
        <p:spPr>
          <a:xfrm rot="19921946">
            <a:off x="2302866" y="3382525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57752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57488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Flèche courbée vers le haut 10"/>
          <p:cNvSpPr/>
          <p:nvPr/>
        </p:nvSpPr>
        <p:spPr>
          <a:xfrm rot="19921946">
            <a:off x="2731494" y="3189723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857752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4" name="Flèche courbée vers le haut 13"/>
          <p:cNvSpPr/>
          <p:nvPr/>
        </p:nvSpPr>
        <p:spPr>
          <a:xfrm rot="19921946">
            <a:off x="3126358" y="2975409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7" name="Flèche courbée vers le haut 16"/>
          <p:cNvSpPr/>
          <p:nvPr/>
        </p:nvSpPr>
        <p:spPr>
          <a:xfrm rot="19921946">
            <a:off x="3483548" y="2811021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86050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0" name="Flèche courbée vers le haut 19"/>
          <p:cNvSpPr/>
          <p:nvPr/>
        </p:nvSpPr>
        <p:spPr>
          <a:xfrm rot="19921946">
            <a:off x="3874502" y="2596707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Flèche courbée vers le haut 22"/>
          <p:cNvSpPr/>
          <p:nvPr/>
        </p:nvSpPr>
        <p:spPr>
          <a:xfrm rot="19921946">
            <a:off x="4269366" y="2382393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6" name="Flèche courbée vers le haut 25"/>
          <p:cNvSpPr/>
          <p:nvPr/>
        </p:nvSpPr>
        <p:spPr>
          <a:xfrm rot="19921946">
            <a:off x="4626556" y="2239517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9" name="Flèche courbée vers le haut 28"/>
          <p:cNvSpPr/>
          <p:nvPr/>
        </p:nvSpPr>
        <p:spPr>
          <a:xfrm rot="19921946">
            <a:off x="5055184" y="2096641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786314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786050" y="478632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2" name="Flèche courbée vers le haut 31"/>
          <p:cNvSpPr/>
          <p:nvPr/>
        </p:nvSpPr>
        <p:spPr>
          <a:xfrm rot="19921946">
            <a:off x="5446138" y="1882327"/>
            <a:ext cx="50006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714876" y="4857760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357422" y="4786322"/>
            <a:ext cx="1866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633914" y="5586257"/>
            <a:ext cx="1866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/>
      <p:bldP spid="7" grpId="1"/>
      <p:bldP spid="9" grpId="0"/>
      <p:bldP spid="10" grpId="0"/>
      <p:bldP spid="11" grpId="0" animBg="1"/>
      <p:bldP spid="12" grpId="0"/>
      <p:bldP spid="12" grpId="1"/>
      <p:bldP spid="13" grpId="0"/>
      <p:bldP spid="14" grpId="0" animBg="1"/>
      <p:bldP spid="15" grpId="0"/>
      <p:bldP spid="15" grpId="1"/>
      <p:bldP spid="16" grpId="0"/>
      <p:bldP spid="17" grpId="0" animBg="1"/>
      <p:bldP spid="18" grpId="0"/>
      <p:bldP spid="18" grpId="1"/>
      <p:bldP spid="19" grpId="0"/>
      <p:bldP spid="20" grpId="0" animBg="1"/>
      <p:bldP spid="21" grpId="0"/>
      <p:bldP spid="21" grpId="1"/>
      <p:bldP spid="22" grpId="0"/>
      <p:bldP spid="23" grpId="0" animBg="1"/>
      <p:bldP spid="24" grpId="0"/>
      <p:bldP spid="24" grpId="1"/>
      <p:bldP spid="25" grpId="0"/>
      <p:bldP spid="26" grpId="0" animBg="1"/>
      <p:bldP spid="27" grpId="0"/>
      <p:bldP spid="27" grpId="1"/>
      <p:bldP spid="28" grpId="0"/>
      <p:bldP spid="29" grpId="0" animBg="1"/>
      <p:bldP spid="30" grpId="0"/>
      <p:bldP spid="30" grpId="1"/>
      <p:bldP spid="31" grpId="0"/>
      <p:bldP spid="32" grpId="0" animBg="1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b="541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500430" y="1000108"/>
            <a:ext cx="1285884" cy="114300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500694" y="3000372"/>
            <a:ext cx="1285884" cy="114300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072066" y="5143512"/>
            <a:ext cx="1714512" cy="114300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45616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3"/>
          <a:srcRect l="4893" t="44145" r="19639" b="52003"/>
          <a:stretch>
            <a:fillRect/>
          </a:stretch>
        </p:blipFill>
        <p:spPr>
          <a:xfrm rot="21445453">
            <a:off x="890961" y="1697229"/>
            <a:ext cx="7643866" cy="1500198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 flipV="1">
            <a:off x="1214414" y="1714488"/>
            <a:ext cx="3643338" cy="7143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Sans titre-2 copi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215641">
            <a:off x="251459" y="477041"/>
            <a:ext cx="1345631" cy="10747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39896 -0.0048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62160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3"/>
          <a:srcRect l="4893" t="44145" r="19639" b="52003"/>
          <a:stretch>
            <a:fillRect/>
          </a:stretch>
        </p:blipFill>
        <p:spPr>
          <a:xfrm rot="21445453">
            <a:off x="672759" y="5528829"/>
            <a:ext cx="7643866" cy="1500198"/>
          </a:xfrm>
          <a:prstGeom prst="rect">
            <a:avLst/>
          </a:prstGeom>
        </p:spPr>
      </p:pic>
      <p:pic>
        <p:nvPicPr>
          <p:cNvPr id="17" name="Image 16" descr="Sans titre-2 copi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215641">
            <a:off x="-34292" y="4306071"/>
            <a:ext cx="1345631" cy="1074757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>
            <a:off x="928662" y="5572140"/>
            <a:ext cx="1643074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17031 -0.0064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t="62160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>
            <a:off x="928662" y="5572140"/>
            <a:ext cx="1643074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19639" b="52003"/>
          <a:stretch>
            <a:fillRect/>
          </a:stretch>
        </p:blipFill>
        <p:spPr>
          <a:xfrm rot="16200000">
            <a:off x="-428660" y="1357298"/>
            <a:ext cx="7643866" cy="1500198"/>
          </a:xfrm>
          <a:prstGeom prst="rect">
            <a:avLst/>
          </a:prstGeom>
        </p:spPr>
      </p:pic>
      <p:pic>
        <p:nvPicPr>
          <p:cNvPr id="7" name="Image 6" descr="Sans titre-2 copi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4047048">
            <a:off x="1085596" y="4823292"/>
            <a:ext cx="1345631" cy="1074757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 rot="5400000">
            <a:off x="1785918" y="4786322"/>
            <a:ext cx="1571636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0069 -0.218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84</Words>
  <Application>Microsoft Office PowerPoint</Application>
  <PresentationFormat>Affichage à l'écran (4:3)</PresentationFormat>
  <Paragraphs>52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حساب طول بالسنتيمتر. تعرف المتر.    أنشطة الوضعيات وبناء المفاهيم.  النشاط المقترح: استعمال المسطرة  ، المتر. صيغة العمل: ينجز العمل جماعيا. اللوازم الضرورية:مسطرة، متر، شريط.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حساب طول بالسنتيمتر. تعرف المتر.    أنشطة الوضعيات وبناء المفاهيم.  النشاط المقترح: استعمال المسطرة  ، المتر. صيغة العمل: ينجز العمل جماعيا. اللوازم الضرورية:مسطرة، متر، شريط.  </dc:title>
  <dc:creator>Unicornis</dc:creator>
  <cp:lastModifiedBy>Unicornis</cp:lastModifiedBy>
  <cp:revision>20</cp:revision>
  <dcterms:created xsi:type="dcterms:W3CDTF">2011-03-20T21:54:16Z</dcterms:created>
  <dcterms:modified xsi:type="dcterms:W3CDTF">2011-03-21T00:37:10Z</dcterms:modified>
</cp:coreProperties>
</file>