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8" r:id="rId2"/>
    <p:sldId id="259" r:id="rId3"/>
    <p:sldId id="256" r:id="rId4"/>
    <p:sldId id="260" r:id="rId5"/>
    <p:sldId id="262" r:id="rId6"/>
    <p:sldId id="263" r:id="rId7"/>
    <p:sldId id="265" r:id="rId8"/>
    <p:sldId id="257" r:id="rId9"/>
    <p:sldId id="266" r:id="rId10"/>
    <p:sldId id="268" r:id="rId11"/>
    <p:sldId id="264" r:id="rId12"/>
    <p:sldId id="267" r:id="rId13"/>
    <p:sldId id="261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7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4598EC-C700-4289-B617-5604A2F0FDD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7F6CA7-E608-437F-B0C4-B6FA4455B9F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dirty="0" smtClean="0"/>
          </a:p>
        </p:txBody>
      </p:sp>
      <p:sp>
        <p:nvSpPr>
          <p:cNvPr id="20484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5C9F7F9-60BD-45C6-88D0-F796F117E9C6}" type="slidenum">
              <a:rPr lang="fr-FR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539A07-6838-45D4-8E3E-7B04B6F55010}" type="datetimeFigureOut">
              <a:rPr lang="fr-FR" smtClean="0"/>
              <a:t>16/03/2011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E53EB-E6EE-4A90-B4F5-001FA2C4087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4727575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>
            <a:normAutofit fontScale="900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حساب طول بالسنتيمتر.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تعرف المتر. </a:t>
            </a: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أنشطة الوضعيات وبناء المفاهيم.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النشاط المقترح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استعمال المسطرة  ، المتر.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صيغة العمل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ينجز العمل جماعيا.</a:t>
            </a:r>
            <a:b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اللوازم </a:t>
            </a:r>
            <a:r>
              <a:rPr lang="ar-MA" sz="36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الضرورية</a:t>
            </a:r>
            <a:r>
              <a:rPr lang="ar-MA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ar-MA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مسطرة، متر، شريط.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0" y="0"/>
            <a:ext cx="9144000" cy="2092325"/>
          </a:xfrm>
          <a:prstGeom prst="rect">
            <a:avLst/>
          </a:prstGeom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المستوى الثاني                                                                                            حصة :</a:t>
            </a:r>
            <a:r>
              <a:rPr lang="ar-MA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المدة:30د    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</a:t>
            </a:r>
            <a:r>
              <a:rPr lang="ar-MA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المكون:الرياضيات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الموضوع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31 </a:t>
            </a:r>
            <a:r>
              <a:rPr lang="ar-MA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أتعرف </a:t>
            </a:r>
            <a:r>
              <a:rPr lang="ar-MA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وحدات قياس الأطوال (1)</a:t>
            </a:r>
            <a:endParaRPr lang="ar-MA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الدرس من إعداد: رشيد </a:t>
            </a:r>
            <a:r>
              <a:rPr lang="ar-MA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العوفير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                                                                  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المرجع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فضاء </a:t>
            </a:r>
            <a:r>
              <a:rPr lang="ar-MA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الرياضيات                                             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428750" y="2143125"/>
            <a:ext cx="5429250" cy="5842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المهارات </a:t>
            </a:r>
            <a:r>
              <a:rPr lang="ar-MA" sz="32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MA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القدرات المستهدفة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357313" y="3857625"/>
            <a:ext cx="5429250" cy="584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 rt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MA"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الحصة </a:t>
            </a:r>
            <a:r>
              <a:rPr lang="ar-MA" sz="3200" b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:3و4</a:t>
            </a:r>
            <a:endParaRPr lang="fr-FR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l="4166" t="36458" b="104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214942" y="5014753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857620" y="4929198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43174" y="4943315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3"/>
          <a:srcRect l="4893" t="44145" r="44325" b="52370"/>
          <a:stretch>
            <a:fillRect/>
          </a:stretch>
        </p:blipFill>
        <p:spPr>
          <a:xfrm rot="1428466">
            <a:off x="-87797" y="2480561"/>
            <a:ext cx="5143504" cy="1357322"/>
          </a:xfrm>
          <a:prstGeom prst="rect">
            <a:avLst/>
          </a:prstGeom>
        </p:spPr>
      </p:pic>
      <p:sp>
        <p:nvSpPr>
          <p:cNvPr id="7" name="ZoneTexte 6"/>
          <p:cNvSpPr txBox="1"/>
          <p:nvPr/>
        </p:nvSpPr>
        <p:spPr>
          <a:xfrm>
            <a:off x="5214942" y="5729133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8" name="Image 7" descr="ق2 فضاء _0.tmp"/>
          <p:cNvPicPr>
            <a:picLocks noChangeAspect="1"/>
          </p:cNvPicPr>
          <p:nvPr/>
        </p:nvPicPr>
        <p:blipFill>
          <a:blip r:embed="rId3"/>
          <a:srcRect l="4893" t="44145" r="39437" b="52370"/>
          <a:stretch>
            <a:fillRect/>
          </a:stretch>
        </p:blipFill>
        <p:spPr>
          <a:xfrm rot="2729320">
            <a:off x="3151780" y="2791439"/>
            <a:ext cx="5638641" cy="1357322"/>
          </a:xfrm>
          <a:prstGeom prst="rect">
            <a:avLst/>
          </a:prstGeom>
        </p:spPr>
      </p:pic>
      <p:sp>
        <p:nvSpPr>
          <p:cNvPr id="9" name="ZoneTexte 8"/>
          <p:cNvSpPr txBox="1"/>
          <p:nvPr/>
        </p:nvSpPr>
        <p:spPr>
          <a:xfrm>
            <a:off x="3857620" y="5657671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39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0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5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l="4166" t="36458" b="10416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5214942" y="5014753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857620" y="4929198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643174" y="4943315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214942" y="5729133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857620" y="5657671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10" name="Image 9" descr="ق2 فضاء _0.tmp"/>
          <p:cNvPicPr>
            <a:picLocks noChangeAspect="1"/>
          </p:cNvPicPr>
          <p:nvPr/>
        </p:nvPicPr>
        <p:blipFill>
          <a:blip r:embed="rId3"/>
          <a:srcRect l="4893" t="44145" r="39437" b="52370"/>
          <a:stretch>
            <a:fillRect/>
          </a:stretch>
        </p:blipFill>
        <p:spPr>
          <a:xfrm rot="19400666">
            <a:off x="385320" y="4090188"/>
            <a:ext cx="5980096" cy="1357322"/>
          </a:xfrm>
          <a:prstGeom prst="rect">
            <a:avLst/>
          </a:prstGeom>
        </p:spPr>
      </p:pic>
      <p:sp>
        <p:nvSpPr>
          <p:cNvPr id="11" name="ZoneTexte 10"/>
          <p:cNvSpPr txBox="1"/>
          <p:nvPr/>
        </p:nvSpPr>
        <p:spPr>
          <a:xfrm>
            <a:off x="2571736" y="5729133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4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from="(ppt_x)" to="(ppt_x+1)" calcmode="lin" valueType="num">
                                      <p:cBhvr>
                                        <p:cTn id="11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" dur="200" ac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3" dur="800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  <p:to>
                                        <p:strVal val="-1.0"/>
                                      </p:to>
                                    </p:se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0"/>
            <a:ext cx="51435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t="14583" r="8333" b="62500"/>
          <a:stretch>
            <a:fillRect/>
          </a:stretch>
        </p:blipFill>
        <p:spPr>
          <a:xfrm>
            <a:off x="0" y="-24"/>
            <a:ext cx="9144000" cy="6858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5429256" y="4995952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358082" y="4643446"/>
            <a:ext cx="1285884" cy="5000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1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00760" y="4572008"/>
            <a:ext cx="1285884" cy="5000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2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429256" y="5072074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43438" y="4500570"/>
            <a:ext cx="1428760" cy="5000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solidFill>
                  <a:schemeClr val="tx1"/>
                </a:solidFill>
              </a:rPr>
              <a:t>3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429256" y="5072074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286116" y="4500570"/>
            <a:ext cx="1428760" cy="5000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solidFill>
                  <a:schemeClr val="tx1"/>
                </a:solidFill>
              </a:rPr>
              <a:t>4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429256" y="5143512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928794" y="4500570"/>
            <a:ext cx="1428760" cy="5000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5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429256" y="5143512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71472" y="4429132"/>
            <a:ext cx="1428760" cy="500066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6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429256" y="5138852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001024" y="1785926"/>
            <a:ext cx="642942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1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1285852" y="4995952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7358082" y="1714488"/>
            <a:ext cx="642942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2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214414" y="4995952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643702" y="1714488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3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214414" y="5000636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6000760" y="1643050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4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214414" y="5000636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4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86380" y="1571612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5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1214414" y="5000636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5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643438" y="1571612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6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1214414" y="5000636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6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4000496" y="1571612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600" b="1" dirty="0" smtClean="0">
                <a:solidFill>
                  <a:schemeClr val="tx1"/>
                </a:solidFill>
              </a:rPr>
              <a:t>7</a:t>
            </a:r>
            <a:endParaRPr lang="fr-FR" sz="3600" b="1" dirty="0">
              <a:solidFill>
                <a:schemeClr val="tx1"/>
              </a:solidFill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1214414" y="5000636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286116" y="1571612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8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1214414" y="5000636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643174" y="1643050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9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3" name="ZoneTexte 32"/>
          <p:cNvSpPr txBox="1"/>
          <p:nvPr/>
        </p:nvSpPr>
        <p:spPr>
          <a:xfrm>
            <a:off x="1214414" y="5000636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28794" y="1643050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10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1214414" y="5000636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1214414" y="1571612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2800" b="1" dirty="0" smtClean="0">
                <a:solidFill>
                  <a:schemeClr val="tx1"/>
                </a:solidFill>
              </a:rPr>
              <a:t>11</a:t>
            </a:r>
            <a:endParaRPr lang="fr-FR" sz="2800" b="1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1472" y="1500174"/>
            <a:ext cx="714380" cy="50006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3200" b="1" dirty="0" smtClean="0">
                <a:solidFill>
                  <a:schemeClr val="tx1"/>
                </a:solidFill>
              </a:rPr>
              <a:t>12</a:t>
            </a:r>
            <a:endParaRPr lang="fr-FR" sz="3200" b="1" dirty="0">
              <a:solidFill>
                <a:schemeClr val="tx1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1285852" y="5067414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12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1285852" y="5153036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11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2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7" grpId="0"/>
      <p:bldP spid="8" grpId="0" animBg="1"/>
      <p:bldP spid="9" grpId="0"/>
      <p:bldP spid="10" grpId="0" animBg="1"/>
      <p:bldP spid="11" grpId="0"/>
      <p:bldP spid="12" grpId="0" animBg="1"/>
      <p:bldP spid="13" grpId="0"/>
      <p:bldP spid="14" grpId="0" animBg="1"/>
      <p:bldP spid="15" grpId="0"/>
      <p:bldP spid="16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  <p:bldP spid="24" grpId="0" animBg="1"/>
      <p:bldP spid="25" grpId="0"/>
      <p:bldP spid="26" grpId="0" animBg="1"/>
      <p:bldP spid="27" grpId="0"/>
      <p:bldP spid="28" grpId="0" animBg="1"/>
      <p:bldP spid="29" grpId="0"/>
      <p:bldP spid="30" grpId="0" animBg="1"/>
      <p:bldP spid="31" grpId="0"/>
      <p:bldP spid="32" grpId="0" animBg="1"/>
      <p:bldP spid="33" grpId="0"/>
      <p:bldP spid="34" grpId="0" animBg="1"/>
      <p:bldP spid="35" grpId="0"/>
      <p:bldP spid="36" grpId="0" animBg="1"/>
      <p:bldP spid="37" grpId="0" animBg="1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l="2777" t="38276" r="6944" b="43750"/>
          <a:stretch>
            <a:fillRect/>
          </a:stretch>
        </p:blipFill>
        <p:spPr>
          <a:xfrm>
            <a:off x="0" y="0"/>
            <a:ext cx="9144000" cy="7000900"/>
          </a:xfrm>
          <a:prstGeom prst="rect">
            <a:avLst/>
          </a:prstGeom>
        </p:spPr>
      </p:pic>
      <p:cxnSp>
        <p:nvCxnSpPr>
          <p:cNvPr id="4" name="Connecteur droit 3"/>
          <p:cNvCxnSpPr/>
          <p:nvPr/>
        </p:nvCxnSpPr>
        <p:spPr>
          <a:xfrm rot="5400000">
            <a:off x="-1535949" y="2178835"/>
            <a:ext cx="4143404" cy="7143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5400000">
            <a:off x="3500430" y="1643050"/>
            <a:ext cx="2428892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3571868" y="4214818"/>
            <a:ext cx="207170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115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8</a:t>
            </a:r>
            <a:endParaRPr lang="fr-FR" sz="115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t="56250" r="8333" b="125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/>
          <a:srcRect l="4893" t="44145" r="19639" b="52003"/>
          <a:stretch>
            <a:fillRect/>
          </a:stretch>
        </p:blipFill>
        <p:spPr>
          <a:xfrm rot="21096065">
            <a:off x="782921" y="1121683"/>
            <a:ext cx="7643866" cy="150019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929190" y="3482648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t="56250" r="8333" b="125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/>
          <a:srcRect l="4893" t="44145" r="19639" b="52003"/>
          <a:stretch>
            <a:fillRect/>
          </a:stretch>
        </p:blipFill>
        <p:spPr>
          <a:xfrm>
            <a:off x="928662" y="2143116"/>
            <a:ext cx="7643866" cy="1500198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714876" y="4429132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29190" y="3482648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6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0.tmp"/>
          <p:cNvPicPr>
            <a:picLocks noChangeAspect="1"/>
          </p:cNvPicPr>
          <p:nvPr/>
        </p:nvPicPr>
        <p:blipFill>
          <a:blip r:embed="rId2"/>
          <a:srcRect t="56250" r="8333" b="12500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4929190" y="4514687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4929190" y="3482648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7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3" name="Image 2" descr="ق2 فضاء _0.tmp"/>
          <p:cNvPicPr>
            <a:picLocks noChangeAspect="1"/>
          </p:cNvPicPr>
          <p:nvPr/>
        </p:nvPicPr>
        <p:blipFill>
          <a:blip r:embed="rId2"/>
          <a:srcRect l="4893" t="44145" r="19639" b="52003"/>
          <a:stretch>
            <a:fillRect/>
          </a:stretch>
        </p:blipFill>
        <p:spPr>
          <a:xfrm>
            <a:off x="760279" y="3217048"/>
            <a:ext cx="7643866" cy="1500198"/>
          </a:xfrm>
          <a:prstGeom prst="rect">
            <a:avLst/>
          </a:prstGeom>
        </p:spPr>
      </p:pic>
      <p:cxnSp>
        <p:nvCxnSpPr>
          <p:cNvPr id="6" name="Connecteur droit 5"/>
          <p:cNvCxnSpPr/>
          <p:nvPr/>
        </p:nvCxnSpPr>
        <p:spPr>
          <a:xfrm rot="5400000">
            <a:off x="5357818" y="3357562"/>
            <a:ext cx="1285884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4143372" y="5371943"/>
            <a:ext cx="20717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72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72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000232" y="5464276"/>
            <a:ext cx="20717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66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10</a:t>
            </a:r>
            <a:endParaRPr lang="fr-FR" sz="66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l="6944" t="3125" r="2777" b="6354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4" name="Image 3" descr="ق2 فضاء _0.tmp"/>
          <p:cNvPicPr>
            <a:picLocks noChangeAspect="1"/>
          </p:cNvPicPr>
          <p:nvPr/>
        </p:nvPicPr>
        <p:blipFill>
          <a:blip r:embed="rId3"/>
          <a:srcRect l="4893" t="44145" r="68305" b="52370"/>
          <a:stretch>
            <a:fillRect/>
          </a:stretch>
        </p:blipFill>
        <p:spPr>
          <a:xfrm>
            <a:off x="6000760" y="1928802"/>
            <a:ext cx="2714676" cy="1357322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85786" y="553690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l="6944" t="3125" r="2777" b="6354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85786" y="553690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3"/>
          <a:srcRect l="4893" t="44145" r="68305" b="52370"/>
          <a:stretch>
            <a:fillRect/>
          </a:stretch>
        </p:blipFill>
        <p:spPr>
          <a:xfrm>
            <a:off x="5643570" y="3500438"/>
            <a:ext cx="2714676" cy="1357322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 rot="16200000" flipH="1">
            <a:off x="5142710" y="3144042"/>
            <a:ext cx="1643868" cy="7064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5400000">
            <a:off x="6787372" y="3213892"/>
            <a:ext cx="1571636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14348" y="1982450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26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1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ق2 فضاء _1.tmp"/>
          <p:cNvPicPr>
            <a:picLocks noChangeAspect="1"/>
          </p:cNvPicPr>
          <p:nvPr/>
        </p:nvPicPr>
        <p:blipFill>
          <a:blip r:embed="rId2"/>
          <a:srcRect l="6944" t="3125" r="2777" b="6354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ZoneTexte 4"/>
          <p:cNvSpPr txBox="1"/>
          <p:nvPr/>
        </p:nvSpPr>
        <p:spPr>
          <a:xfrm>
            <a:off x="785786" y="553690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1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6" name="Image 5" descr="ق2 فضاء _0.tmp"/>
          <p:cNvPicPr>
            <a:picLocks noChangeAspect="1"/>
          </p:cNvPicPr>
          <p:nvPr/>
        </p:nvPicPr>
        <p:blipFill>
          <a:blip r:embed="rId3"/>
          <a:srcRect l="4893" t="44145" r="44325" b="52370"/>
          <a:stretch>
            <a:fillRect/>
          </a:stretch>
        </p:blipFill>
        <p:spPr>
          <a:xfrm>
            <a:off x="4000496" y="5715016"/>
            <a:ext cx="5143504" cy="1357322"/>
          </a:xfrm>
          <a:prstGeom prst="rect">
            <a:avLst/>
          </a:prstGeom>
        </p:spPr>
      </p:pic>
      <p:cxnSp>
        <p:nvCxnSpPr>
          <p:cNvPr id="7" name="Connecteur droit 6"/>
          <p:cNvCxnSpPr/>
          <p:nvPr/>
        </p:nvCxnSpPr>
        <p:spPr>
          <a:xfrm rot="5400000">
            <a:off x="3249603" y="5036355"/>
            <a:ext cx="2072496" cy="79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7"/>
          <p:cNvCxnSpPr/>
          <p:nvPr/>
        </p:nvCxnSpPr>
        <p:spPr>
          <a:xfrm rot="5400000">
            <a:off x="7821635" y="5035561"/>
            <a:ext cx="2357454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714348" y="1982450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3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857224" y="4214818"/>
            <a:ext cx="207170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MA" sz="8800" b="1" dirty="0" smtClean="0">
                <a:ln w="28575"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9</a:t>
            </a:r>
            <a:endParaRPr lang="fr-FR" sz="8800" b="1" dirty="0">
              <a:ln w="28575">
                <a:solidFill>
                  <a:sysClr val="windowText" lastClr="000000"/>
                </a:solidFill>
              </a:ln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100</Words>
  <Application>Microsoft Office PowerPoint</Application>
  <PresentationFormat>Affichage à l'écran (4:3)</PresentationFormat>
  <Paragraphs>69</Paragraphs>
  <Slides>13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حساب طول بالسنتيمتر. تعرف المتر.    أنشطة الوضعيات وبناء المفاهيم.  النشاط المقترح: استعمال المسطرة  ، المتر. صيغة العمل: ينجز العمل جماعيا. اللوازم الضرورية:مسطرة، متر، شريط.  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Company>Unicornis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حساب طول بالسنتيمتر. تعرف المتر.    أنشطة الوضعيات وبناء المفاهيم.  النشاط المقترح: استعمال المسطرة  ، المتر. صيغة العمل: ينجز العمل جماعيا. اللوازم الضرورية:مسطرة، متر، شريط.  </dc:title>
  <dc:creator>Unicornis</dc:creator>
  <cp:lastModifiedBy>Unicornis</cp:lastModifiedBy>
  <cp:revision>13</cp:revision>
  <dcterms:created xsi:type="dcterms:W3CDTF">2011-03-16T21:58:20Z</dcterms:created>
  <dcterms:modified xsi:type="dcterms:W3CDTF">2011-03-16T23:44:24Z</dcterms:modified>
</cp:coreProperties>
</file>