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CDA5E-7EA1-487D-961E-C06A63DCD28F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F289F-EBF3-452B-80A4-CD5116ECCB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E969-1C41-4477-AC26-C6A707498158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F162-0085-472E-8A68-51827C9766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E969-1C41-4477-AC26-C6A707498158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F162-0085-472E-8A68-51827C9766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E969-1C41-4477-AC26-C6A707498158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F162-0085-472E-8A68-51827C9766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E969-1C41-4477-AC26-C6A707498158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F162-0085-472E-8A68-51827C9766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E969-1C41-4477-AC26-C6A707498158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F162-0085-472E-8A68-51827C9766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E969-1C41-4477-AC26-C6A707498158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F162-0085-472E-8A68-51827C9766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E969-1C41-4477-AC26-C6A707498158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F162-0085-472E-8A68-51827C9766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E969-1C41-4477-AC26-C6A707498158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F162-0085-472E-8A68-51827C9766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E969-1C41-4477-AC26-C6A707498158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F162-0085-472E-8A68-51827C9766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E969-1C41-4477-AC26-C6A707498158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F162-0085-472E-8A68-51827C9766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E969-1C41-4477-AC26-C6A707498158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F162-0085-472E-8A68-51827C9766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3E969-1C41-4477-AC26-C6A707498158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F162-0085-472E-8A68-51827C9766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:</a:t>
            </a:r>
            <a:r>
              <a:rPr lang="ar-M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أتعرف قياس الكتل 2 045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الأولى: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110.JPG"/>
          <p:cNvPicPr>
            <a:picLocks noChangeAspect="1"/>
          </p:cNvPicPr>
          <p:nvPr/>
        </p:nvPicPr>
        <p:blipFill>
          <a:blip r:embed="rId2" cstate="print"/>
          <a:srcRect l="7275" t="15667" r="5749" b="38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 rot="19254679">
            <a:off x="3967716" y="4285567"/>
            <a:ext cx="1937411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 rot="1807581">
            <a:off x="3803887" y="4366225"/>
            <a:ext cx="2122786" cy="35719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4000496" y="6143644"/>
            <a:ext cx="2122786" cy="35719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110.JPG"/>
          <p:cNvPicPr>
            <a:picLocks noChangeAspect="1"/>
          </p:cNvPicPr>
          <p:nvPr/>
        </p:nvPicPr>
        <p:blipFill>
          <a:blip r:embed="rId2" cstate="print"/>
          <a:srcRect l="4103" t="62088" r="7275" b="119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7215206" y="5286388"/>
            <a:ext cx="1643074" cy="857256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00694" y="4714884"/>
            <a:ext cx="1643074" cy="857256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714744" y="4786322"/>
            <a:ext cx="1643074" cy="857256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28794" y="5643578"/>
            <a:ext cx="1857388" cy="857256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42844" y="5715016"/>
            <a:ext cx="1928826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111.JPG"/>
          <p:cNvPicPr>
            <a:picLocks noChangeAspect="1"/>
          </p:cNvPicPr>
          <p:nvPr/>
        </p:nvPicPr>
        <p:blipFill>
          <a:blip r:embed="rId2"/>
          <a:srcRect l="13379" t="5368" r="2697" b="648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00760" y="321468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29322" y="4143380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00628" y="5143512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43108" y="4929198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111.JPG"/>
          <p:cNvPicPr>
            <a:picLocks noChangeAspect="1"/>
          </p:cNvPicPr>
          <p:nvPr/>
        </p:nvPicPr>
        <p:blipFill>
          <a:blip r:embed="rId2" cstate="print"/>
          <a:srcRect l="8801" t="35123" b="351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71868" y="5000636"/>
            <a:ext cx="2000264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111.JPG"/>
          <p:cNvPicPr>
            <a:picLocks noChangeAspect="1"/>
          </p:cNvPicPr>
          <p:nvPr/>
        </p:nvPicPr>
        <p:blipFill>
          <a:blip r:embed="rId2" cstate="print"/>
          <a:srcRect l="10327" t="63733" r="2697" b="13379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6EE"/>
              </a:clrFrom>
              <a:clrTo>
                <a:srgbClr val="D9E6EE">
                  <a:alpha val="0"/>
                </a:srgbClr>
              </a:clrTo>
            </a:clrChange>
          </a:blip>
          <a:srcRect l="34789" t="68263" r="49429" b="27445"/>
          <a:stretch>
            <a:fillRect/>
          </a:stretch>
        </p:blipFill>
        <p:spPr>
          <a:xfrm>
            <a:off x="2571736" y="1357298"/>
            <a:ext cx="1643074" cy="12858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034" y="785794"/>
            <a:ext cx="2000264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500</a:t>
            </a:r>
          </a:p>
        </p:txBody>
      </p:sp>
      <p:sp>
        <p:nvSpPr>
          <p:cNvPr id="8" name="Plus 7"/>
          <p:cNvSpPr/>
          <p:nvPr/>
        </p:nvSpPr>
        <p:spPr>
          <a:xfrm>
            <a:off x="-71470" y="2143116"/>
            <a:ext cx="785818" cy="7858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0034" y="2071678"/>
            <a:ext cx="2000264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200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-71470" y="3286124"/>
            <a:ext cx="785818" cy="7858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0034" y="3214686"/>
            <a:ext cx="2000264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100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-71470" y="4429132"/>
            <a:ext cx="785818" cy="7858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85786" y="4214818"/>
            <a:ext cx="2000264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643578"/>
            <a:ext cx="257173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gal 14"/>
          <p:cNvSpPr/>
          <p:nvPr/>
        </p:nvSpPr>
        <p:spPr>
          <a:xfrm>
            <a:off x="-71470" y="6000768"/>
            <a:ext cx="857256" cy="7143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1472" y="5429264"/>
            <a:ext cx="2000264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850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71802" y="5367350"/>
            <a:ext cx="2000264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850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9" grpId="0"/>
      <p:bldP spid="9" grpId="1"/>
      <p:bldP spid="10" grpId="0" animBg="1"/>
      <p:bldP spid="11" grpId="0"/>
      <p:bldP spid="11" grpId="1"/>
      <p:bldP spid="12" grpId="0" animBg="1"/>
      <p:bldP spid="13" grpId="0"/>
      <p:bldP spid="13" grpId="1"/>
      <p:bldP spid="14" grpId="0" animBg="1"/>
      <p:bldP spid="15" grpId="0" animBg="1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43</Words>
  <Application>Microsoft Office PowerPoint</Application>
  <PresentationFormat>Affichage à l'écran (4:3)</PresentationFormat>
  <Paragraphs>18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     النشاط المقترح: تطبيقات الكراسة  صيغة العمل: ينجز العمل جماعيا و على الكراسات. اللوازم الضرورية:التربيعات و القضبان و الصفائح.   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13</cp:revision>
  <dcterms:created xsi:type="dcterms:W3CDTF">2010-05-14T22:28:45Z</dcterms:created>
  <dcterms:modified xsi:type="dcterms:W3CDTF">2010-05-16T21:54:55Z</dcterms:modified>
</cp:coreProperties>
</file>