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sldIdLst>
    <p:sldId id="257" r:id="rId2"/>
    <p:sldId id="258" r:id="rId3"/>
    <p:sldId id="259" r:id="rId4"/>
    <p:sldId id="262" r:id="rId5"/>
    <p:sldId id="260" r:id="rId6"/>
    <p:sldId id="267" r:id="rId7"/>
    <p:sldId id="263" r:id="rId8"/>
    <p:sldId id="265" r:id="rId9"/>
    <p:sldId id="266" r:id="rId10"/>
    <p:sldId id="268" r:id="rId11"/>
    <p:sldId id="269" r:id="rId12"/>
    <p:sldId id="264" r:id="rId13"/>
  </p:sldIdLst>
  <p:sldSz cx="9144000" cy="6858000" type="screen4x3"/>
  <p:notesSz cx="6858000" cy="9144000"/>
  <p:defaultTextStyle>
    <a:defPPr>
      <a:defRPr lang="fr-F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73" d="100"/>
          <a:sy n="73" d="100"/>
        </p:scale>
        <p:origin x="-42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'en-têt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DE66483-2604-4230-8F30-37D49461492F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4" name="Espace réservé de l'image des diapositives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Espace réservé des commentair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0AB9A64-E6EE-4E3E-B7B3-AD96891ED8C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Espace réservé de l'image des diapositives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243" name="Espace réservé des commentaires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>
              <a:spcBef>
                <a:spcPct val="0"/>
              </a:spcBef>
            </a:pPr>
            <a:endParaRPr lang="fr-FR" smtClean="0"/>
          </a:p>
        </p:txBody>
      </p:sp>
      <p:sp>
        <p:nvSpPr>
          <p:cNvPr id="10244" name="Espace réservé du numéro de diapositive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2C0195E7-1E9A-40F9-8B26-59BEC0DE568F}" type="slidenum">
              <a:rPr lang="fr-FR"/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fr-FR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Cliquez pour modifier le style des sous-titres du masque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re et texte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itre vertical et tex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vertica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vertical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7" name="Espace réservé de la date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8" name="Espace réservé du pied de page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9" name="Espace réservé du numéro de diapositiv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e la date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4" name="Espace réservé du pied de page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5" name="Espace réservé du numéro de diapositiv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e la date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3" name="Espace réservé du pied de page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4" name="Espace réservé du numéro de diapositiv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r-FR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Cliquez pour modifier les styles du texte du masque</a:t>
            </a:r>
          </a:p>
        </p:txBody>
      </p:sp>
      <p:sp>
        <p:nvSpPr>
          <p:cNvPr id="5" name="Espace réservé de la date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6" name="Espace réservé du pied de page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7" name="Espace réservé du numéro de diapositiv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r-FR" smtClean="0"/>
              <a:t>Cliquez pour modifier le style du titre</a:t>
            </a:r>
            <a:endParaRPr lang="fr-FR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FR"/>
          </a:p>
        </p:txBody>
      </p:sp>
      <p:sp>
        <p:nvSpPr>
          <p:cNvPr id="4" name="Espace réservé de la date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63EE1DA-03B4-4B14-ACBC-18EEF382888A}" type="datetimeFigureOut">
              <a:rPr lang="fr-FR" smtClean="0"/>
              <a:pPr/>
              <a:t>06/05/2010</a:t>
            </a:fld>
            <a:endParaRPr lang="fr-FR"/>
          </a:p>
        </p:txBody>
      </p:sp>
      <p:sp>
        <p:nvSpPr>
          <p:cNvPr id="5" name="Espace réservé du pied de page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r-FR"/>
          </a:p>
        </p:txBody>
      </p:sp>
      <p:sp>
        <p:nvSpPr>
          <p:cNvPr id="6" name="Espace réservé du numéro de diapositive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478A789-D23F-4054-895A-2BA9E72F4943}" type="slidenum">
              <a:rPr lang="fr-FR" smtClean="0"/>
              <a:pPr/>
              <a:t>‹N°›</a:t>
            </a:fld>
            <a:endParaRPr lang="fr-F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2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8.jpeg"/><Relationship Id="rId7" Type="http://schemas.openxmlformats.org/officeDocument/2006/relationships/image" Target="../media/image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4.jpeg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jpeg"/><Relationship Id="rId5" Type="http://schemas.openxmlformats.org/officeDocument/2006/relationships/image" Target="../media/image2.jpeg"/><Relationship Id="rId4" Type="http://schemas.openxmlformats.org/officeDocument/2006/relationships/image" Target="../media/image9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image" Target="../media/image6.jpeg"/><Relationship Id="rId7" Type="http://schemas.openxmlformats.org/officeDocument/2006/relationships/image" Target="../media/image7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7.jpeg"/><Relationship Id="rId3" Type="http://schemas.openxmlformats.org/officeDocument/2006/relationships/image" Target="../media/image4.jpe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1.jpeg"/><Relationship Id="rId5" Type="http://schemas.openxmlformats.org/officeDocument/2006/relationships/image" Target="../media/image10.jpeg"/><Relationship Id="rId4" Type="http://schemas.openxmlformats.org/officeDocument/2006/relationships/image" Target="../media/image6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0" y="2130425"/>
            <a:ext cx="9144000" cy="4727575"/>
          </a:xfr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t">
            <a:normAutofit fontScale="90000"/>
          </a:bodyPr>
          <a:lstStyle/>
          <a:p>
            <a:pPr algn="r" fontAlgn="auto">
              <a:spcAft>
                <a:spcPts val="0"/>
              </a:spcAft>
              <a:defRPr/>
            </a:pP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40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النشاط المقترح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تطبيقات الكراسة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صيغة العمل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ينجز العمل جماعيا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على الكراسات.</a:t>
            </a:r>
            <a:b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sz="3600" b="1" u="sng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اللوازم الضرورية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ar-MA" sz="3600" b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التربيعات</a:t>
            </a:r>
            <a:r>
              <a:rPr lang="ar-MA" sz="3600" b="1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 القضبان </a:t>
            </a:r>
            <a:r>
              <a:rPr lang="ar-MA" sz="3600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و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الصفائح. 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fr-FR" b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ZoneTexte 3"/>
          <p:cNvSpPr txBox="1"/>
          <p:nvPr/>
        </p:nvSpPr>
        <p:spPr>
          <a:xfrm>
            <a:off x="0" y="1"/>
            <a:ext cx="9144000" cy="2092881"/>
          </a:xfrm>
          <a:prstGeom prst="rect">
            <a:avLst/>
          </a:prstGeom>
          <a:ln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>
            <a:spAutoFit/>
          </a:bodyPr>
          <a:lstStyle/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المستوى الثاني                                                                                            حصة :</a:t>
            </a:r>
            <a:r>
              <a:rPr lang="ar-MA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المدة:30د     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</a:t>
            </a:r>
            <a:r>
              <a:rPr lang="ar-MA" sz="40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المكون:الرياضيات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endParaRPr lang="fr-FR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الموضوع</a:t>
            </a:r>
            <a:r>
              <a:rPr lang="ar-MA" sz="36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 </a:t>
            </a:r>
            <a:r>
              <a:rPr lang="ar-MA" sz="36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42 أتعرف قياس الكتل 1</a:t>
            </a:r>
            <a:endParaRPr lang="ar-MA" sz="36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algn="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الدرس من إعداد: رشيد </a:t>
            </a:r>
            <a:r>
              <a:rPr lang="ar-MA" b="1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العوفير</a:t>
            </a:r>
            <a:r>
              <a:rPr lang="ar-MA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                                                                    المرجع: فضاء </a:t>
            </a:r>
            <a:r>
              <a:rPr lang="ar-MA" b="1" dirty="0" err="1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الرياضات</a:t>
            </a:r>
            <a:r>
              <a:rPr lang="ar-MA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  </a:t>
            </a:r>
            <a:endParaRPr lang="ar-MA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6" name="ZoneTexte 5"/>
          <p:cNvSpPr txBox="1"/>
          <p:nvPr/>
        </p:nvSpPr>
        <p:spPr>
          <a:xfrm>
            <a:off x="1428728" y="3429000"/>
            <a:ext cx="5429250" cy="584200"/>
          </a:xfrm>
          <a:prstGeom prst="rect">
            <a:avLst/>
          </a:prstGeom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>
            <a:spAutoFit/>
          </a:bodyPr>
          <a:lstStyle/>
          <a:p>
            <a:pPr algn="ctr" rtl="1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ar-MA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الحصة </a:t>
            </a:r>
            <a:r>
              <a:rPr lang="ar-MA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الأولى:</a:t>
            </a:r>
            <a:endParaRPr lang="fr-FR" sz="32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15809" t="51769" r="4237" b="28600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8" name="Ellipse 7"/>
          <p:cNvSpPr/>
          <p:nvPr/>
        </p:nvSpPr>
        <p:spPr>
          <a:xfrm>
            <a:off x="1071538" y="2071678"/>
            <a:ext cx="1500198" cy="142876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0" name="ZoneTexte 9"/>
          <p:cNvSpPr txBox="1"/>
          <p:nvPr/>
        </p:nvSpPr>
        <p:spPr>
          <a:xfrm>
            <a:off x="4143372" y="5714992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11" name="Ellipse 10"/>
          <p:cNvSpPr/>
          <p:nvPr/>
        </p:nvSpPr>
        <p:spPr>
          <a:xfrm>
            <a:off x="1071538" y="2071678"/>
            <a:ext cx="1500198" cy="1428760"/>
          </a:xfrm>
          <a:prstGeom prst="ellipse">
            <a:avLst/>
          </a:prstGeom>
          <a:noFill/>
          <a:ln w="762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3</a:t>
            </a:r>
          </a:p>
        </p:txBody>
      </p:sp>
      <p:sp>
        <p:nvSpPr>
          <p:cNvPr id="13" name="Ellipse 12"/>
          <p:cNvSpPr/>
          <p:nvPr/>
        </p:nvSpPr>
        <p:spPr>
          <a:xfrm>
            <a:off x="4286248" y="1785926"/>
            <a:ext cx="1500198" cy="14287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/>
          </a:p>
        </p:txBody>
      </p:sp>
      <p:sp>
        <p:nvSpPr>
          <p:cNvPr id="14" name="Ellipse 13"/>
          <p:cNvSpPr/>
          <p:nvPr/>
        </p:nvSpPr>
        <p:spPr>
          <a:xfrm>
            <a:off x="4286248" y="1785926"/>
            <a:ext cx="1500198" cy="1428760"/>
          </a:xfrm>
          <a:prstGeom prst="ellipse">
            <a:avLst/>
          </a:prstGeom>
          <a:noFill/>
          <a:ln w="762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7</a:t>
            </a:r>
          </a:p>
        </p:txBody>
      </p:sp>
      <p:sp>
        <p:nvSpPr>
          <p:cNvPr id="15" name="Ellipse 14"/>
          <p:cNvSpPr/>
          <p:nvPr/>
        </p:nvSpPr>
        <p:spPr>
          <a:xfrm>
            <a:off x="7429520" y="1500174"/>
            <a:ext cx="1500198" cy="14287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FR" dirty="0">
              <a:solidFill>
                <a:srgbClr val="FFFF00"/>
              </a:solidFill>
            </a:endParaRPr>
          </a:p>
        </p:txBody>
      </p:sp>
      <p:sp>
        <p:nvSpPr>
          <p:cNvPr id="16" name="Ellipse 15"/>
          <p:cNvSpPr/>
          <p:nvPr/>
        </p:nvSpPr>
        <p:spPr>
          <a:xfrm>
            <a:off x="7429520" y="1500174"/>
            <a:ext cx="1500198" cy="1428760"/>
          </a:xfrm>
          <a:prstGeom prst="ellipse">
            <a:avLst/>
          </a:prstGeom>
          <a:noFill/>
          <a:ln w="76200">
            <a:solidFill>
              <a:srgbClr val="FFFF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spcBef>
                <a:spcPct val="0"/>
              </a:spcBef>
            </a:pPr>
            <a:r>
              <a:rPr lang="fr-FR" sz="5400" b="1" dirty="0" smtClean="0">
                <a:ln w="31550" cmpd="sng">
                  <a:gradFill>
                    <a:gsLst>
                      <a:gs pos="25000">
                        <a:srgbClr val="4F81BD">
                          <a:shade val="25000"/>
                          <a:satMod val="190000"/>
                        </a:srgbClr>
                      </a:gs>
                      <a:gs pos="80000">
                        <a:srgbClr val="4F81BD">
                          <a:tint val="75000"/>
                          <a:satMod val="190000"/>
                        </a:srgb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cs typeface="Tahoma" pitchFamily="34" charset="0"/>
              </a:rPr>
              <a:t>5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642910" y="5714992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358082" y="5286388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7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3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10" grpId="0"/>
      <p:bldP spid="11" grpId="0" animBg="1"/>
      <p:bldP spid="13" grpId="0" animBg="1"/>
      <p:bldP spid="14" grpId="0" animBg="1"/>
      <p:bldP spid="15" grpId="0" animBg="1"/>
      <p:bldP spid="16" grpId="0" animBg="1"/>
      <p:bldP spid="17" grpId="0"/>
      <p:bldP spid="1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15809" t="51769" r="4237" b="28600"/>
          <a:stretch>
            <a:fillRect/>
          </a:stretch>
        </p:blipFill>
        <p:spPr bwMode="auto">
          <a:xfrm>
            <a:off x="0" y="-142900"/>
            <a:ext cx="9144000" cy="7000900"/>
          </a:xfrm>
          <a:prstGeom prst="rect">
            <a:avLst/>
          </a:prstGeom>
          <a:noFill/>
        </p:spPr>
      </p:pic>
      <p:sp>
        <p:nvSpPr>
          <p:cNvPr id="10" name="ZoneTexte 9"/>
          <p:cNvSpPr txBox="1"/>
          <p:nvPr/>
        </p:nvSpPr>
        <p:spPr>
          <a:xfrm>
            <a:off x="4143372" y="5714992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17" name="ZoneTexte 16"/>
          <p:cNvSpPr txBox="1"/>
          <p:nvPr/>
        </p:nvSpPr>
        <p:spPr>
          <a:xfrm>
            <a:off x="714348" y="5786454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18" name="ZoneTexte 17"/>
          <p:cNvSpPr txBox="1"/>
          <p:nvPr/>
        </p:nvSpPr>
        <p:spPr>
          <a:xfrm>
            <a:off x="7429520" y="5357826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72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00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ZoneTexte 5"/>
          <p:cNvSpPr txBox="1"/>
          <p:nvPr/>
        </p:nvSpPr>
        <p:spPr>
          <a:xfrm>
            <a:off x="6000760" y="5500702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1</a:t>
            </a:r>
          </a:p>
        </p:txBody>
      </p:sp>
      <p:sp>
        <p:nvSpPr>
          <p:cNvPr id="7" name="ZoneTexte 6"/>
          <p:cNvSpPr txBox="1"/>
          <p:nvPr/>
        </p:nvSpPr>
        <p:spPr>
          <a:xfrm>
            <a:off x="571472" y="5653102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2</a:t>
            </a:r>
          </a:p>
        </p:txBody>
      </p:sp>
      <p:sp>
        <p:nvSpPr>
          <p:cNvPr id="8" name="ZoneTexte 7"/>
          <p:cNvSpPr txBox="1"/>
          <p:nvPr/>
        </p:nvSpPr>
        <p:spPr>
          <a:xfrm>
            <a:off x="3357554" y="5653102"/>
            <a:ext cx="1000132" cy="1143008"/>
          </a:xfrm>
          <a:prstGeom prst="rect">
            <a:avLst/>
          </a:prstGeom>
          <a:noFill/>
        </p:spPr>
        <p:txBody>
          <a:bodyPr vert="horz" lIns="91440" tIns="45720" rIns="91440" bIns="45720" rtlCol="0" anchor="ctr">
            <a:noAutofit/>
          </a:bodyPr>
          <a:lstStyle/>
          <a:p>
            <a:pPr algn="ctr">
              <a:spcBef>
                <a:spcPct val="0"/>
              </a:spcBef>
            </a:pPr>
            <a:r>
              <a:rPr lang="fr-FR" sz="9600" b="1" dirty="0" smtClean="0">
                <a:ln w="31550" cmpd="sng">
                  <a:gradFill>
                    <a:gsLst>
                      <a:gs pos="25000">
                        <a:schemeClr val="accent1">
                          <a:shade val="25000"/>
                          <a:satMod val="190000"/>
                        </a:schemeClr>
                      </a:gs>
                      <a:gs pos="80000">
                        <a:schemeClr val="accent1">
                          <a:tint val="75000"/>
                          <a:satMod val="19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rgbClr val="FFFF00"/>
                </a:solidFill>
                <a:effectLst>
                  <a:outerShdw blurRad="41275" dist="12700" dir="12000000" algn="tl" rotWithShape="0">
                    <a:srgbClr val="000000">
                      <a:alpha val="40000"/>
                    </a:srgbClr>
                  </a:outerShdw>
                </a:effectLst>
                <a:latin typeface="Tahoma" pitchFamily="34" charset="0"/>
                <a:ea typeface="+mj-ea"/>
                <a:cs typeface="Tahoma" pitchFamily="34" charset="0"/>
              </a:rPr>
              <a:t>3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19498" t="16811" r="8782" b="67167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429124" y="1"/>
            <a:ext cx="4714876" cy="1142983"/>
          </a:xfrm>
          <a:solidFill>
            <a:srgbClr val="FFFF00"/>
          </a:solidFill>
          <a:ln w="76200">
            <a:solidFill>
              <a:srgbClr val="0070C0"/>
            </a:solidFill>
          </a:ln>
        </p:spPr>
        <p:txBody>
          <a:bodyPr>
            <a:normAutofit/>
          </a:bodyPr>
          <a:lstStyle/>
          <a:p>
            <a:r>
              <a:rPr lang="ar-MA" sz="6600" b="1" dirty="0" smtClean="0">
                <a:ln w="28575">
                  <a:solidFill>
                    <a:sysClr val="windowText" lastClr="000000"/>
                  </a:solidFill>
                  <a:prstDash val="solid"/>
                  <a:miter lim="800000"/>
                </a:ln>
                <a:solidFill>
                  <a:srgbClr val="FF0000"/>
                </a:solidFill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ألون بما يناسب</a:t>
            </a:r>
            <a:endParaRPr lang="fr-FR" sz="6600" b="1" dirty="0">
              <a:ln w="28575">
                <a:solidFill>
                  <a:sysClr val="windowText" lastClr="000000"/>
                </a:solidFill>
                <a:prstDash val="solid"/>
                <a:miter lim="800000"/>
              </a:ln>
              <a:solidFill>
                <a:srgbClr val="FF000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37955" t="18387" r="31664" b="78596"/>
          <a:stretch>
            <a:fillRect/>
          </a:stretch>
        </p:blipFill>
        <p:spPr bwMode="auto">
          <a:xfrm>
            <a:off x="0" y="0"/>
            <a:ext cx="3714776" cy="128588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Image 11" descr="BAANCE 6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DFFFF"/>
              </a:clrFrom>
              <a:clrTo>
                <a:srgbClr val="FD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2071678"/>
            <a:ext cx="1285884" cy="1239125"/>
          </a:xfrm>
          <a:prstGeom prst="rect">
            <a:avLst/>
          </a:prstGeom>
        </p:spPr>
      </p:pic>
      <p:pic>
        <p:nvPicPr>
          <p:cNvPr id="11" name="Image 10" descr="BAANCE 7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EFF"/>
              </a:clrFrom>
              <a:clrTo>
                <a:srgbClr val="FFFE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572264" y="2143116"/>
            <a:ext cx="1285884" cy="1238258"/>
          </a:xfrm>
          <a:prstGeom prst="rect">
            <a:avLst/>
          </a:prstGeom>
        </p:spPr>
      </p:pic>
      <p:pic>
        <p:nvPicPr>
          <p:cNvPr id="8" name="Image 7" descr="BAANCE 4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1643050"/>
            <a:ext cx="1380052" cy="2565482"/>
          </a:xfrm>
          <a:prstGeom prst="rect">
            <a:avLst/>
          </a:prstGeom>
        </p:spPr>
      </p:pic>
      <p:pic>
        <p:nvPicPr>
          <p:cNvPr id="7" name="Image 6" descr="BAANCE 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928934"/>
            <a:ext cx="2587598" cy="2063379"/>
          </a:xfrm>
          <a:prstGeom prst="rect">
            <a:avLst/>
          </a:prstGeom>
        </p:spPr>
      </p:pic>
      <p:pic>
        <p:nvPicPr>
          <p:cNvPr id="6" name="Image 5" descr="BAANCE 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2786058"/>
            <a:ext cx="2587598" cy="2063379"/>
          </a:xfrm>
          <a:prstGeom prst="rect">
            <a:avLst/>
          </a:prstGeom>
        </p:spPr>
      </p:pic>
      <p:pic>
        <p:nvPicPr>
          <p:cNvPr id="14" name="Image 13" descr="BAANCE 5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52393">
            <a:off x="4661410" y="2588097"/>
            <a:ext cx="573263" cy="2301326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5" name="Image 4" descr="BAANCE 3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4065956"/>
            <a:ext cx="6842734" cy="279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4843 -0.27987 C -0.37517 -0.28704 -0.3019 -0.29422 -0.22673 -0.27987 C -0.15156 -0.26552 -0.03454 -0.23982 0.0033 -0.19329 C 0.04115 -0.14677 0.02049 -0.07339 -2.22222E-6 -6.2963E-6 " pathEditMode="relative" ptsTypes="aaaA">
                                      <p:cBhvr>
                                        <p:cTn id="15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75 -0.32453 C -0.2401 -0.32129 -0.2052 -0.31805 -0.17829 -0.30463 C -0.15138 -0.2912 -0.14132 -0.27639 -0.11319 -0.24444 C -0.08507 -0.2125 -0.02882 -0.15416 -0.00989 -0.11342 C 0.00903 -0.07268 0.00452 -0.03634 -1.38889E-6 -2.59259E-6 " pathEditMode="relative" ptsTypes="aaaaA">
                                      <p:cBhvr>
                                        <p:cTn id="21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5.55556E-7 -2.96296E-6 C -5.55556E-7 -2.96296E-6 -0.00503 0.04514 -0.0099 0.09028 " pathEditMode="relative" rAng="0" ptsTypes="aA">
                                      <p:cBhvr>
                                        <p:cTn id="25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5" y="45"/>
                                    </p:animMotion>
                                  </p:childTnLst>
                                </p:cTn>
                              </p:par>
                              <p:par>
                                <p:cTn id="26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5E-6 -1.11111E-6 C -2.5E-6 -1.11111E-6 -0.00382 0.04514 -0.00764 0.09028 " pathEditMode="relative" rAng="0" ptsTypes="aA">
                                      <p:cBhvr>
                                        <p:cTn id="2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4" y="45"/>
                                    </p:animMotion>
                                  </p:childTnLst>
                                </p:cTn>
                              </p:par>
                              <p:par>
                                <p:cTn id="28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087 -0.04144 -0.00156 -0.08287 " pathEditMode="relative" ptsTypes="aA">
                                      <p:cBhvr>
                                        <p:cTn id="29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087 -0.04144 -0.00156 -0.08287 " pathEditMode="relative" ptsTypes="aA">
                                      <p:cBhvr>
                                        <p:cTn id="31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3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33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37955" t="22746" r="30495" b="74069"/>
          <a:stretch>
            <a:fillRect/>
          </a:stretch>
        </p:blipFill>
        <p:spPr bwMode="auto">
          <a:xfrm>
            <a:off x="0" y="0"/>
            <a:ext cx="3857652" cy="135732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6" name="Image 15" descr="BAANCE 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AFAFA"/>
              </a:clrFrom>
              <a:clrTo>
                <a:srgbClr val="FAFAFA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714612" y="2000240"/>
            <a:ext cx="1214446" cy="1171073"/>
          </a:xfrm>
          <a:prstGeom prst="rect">
            <a:avLst/>
          </a:prstGeom>
        </p:spPr>
      </p:pic>
      <p:pic>
        <p:nvPicPr>
          <p:cNvPr id="15" name="Image 14" descr="BAANCE 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DFFFB"/>
              </a:clrFrom>
              <a:clrTo>
                <a:srgbClr val="FDFFFB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6286512" y="2071678"/>
            <a:ext cx="1357322" cy="1283286"/>
          </a:xfrm>
          <a:prstGeom prst="rect">
            <a:avLst/>
          </a:prstGeom>
        </p:spPr>
      </p:pic>
      <p:pic>
        <p:nvPicPr>
          <p:cNvPr id="8" name="Image 7" descr="BAANCE 4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1643050"/>
            <a:ext cx="1380052" cy="2565482"/>
          </a:xfrm>
          <a:prstGeom prst="rect">
            <a:avLst/>
          </a:prstGeom>
        </p:spPr>
      </p:pic>
      <p:pic>
        <p:nvPicPr>
          <p:cNvPr id="7" name="Image 6" descr="BAANCE 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643570" y="2928934"/>
            <a:ext cx="2587598" cy="2063379"/>
          </a:xfrm>
          <a:prstGeom prst="rect">
            <a:avLst/>
          </a:prstGeom>
        </p:spPr>
      </p:pic>
      <p:pic>
        <p:nvPicPr>
          <p:cNvPr id="6" name="Image 5" descr="BAANCE 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928794" y="2786058"/>
            <a:ext cx="2587598" cy="2063379"/>
          </a:xfrm>
          <a:prstGeom prst="rect">
            <a:avLst/>
          </a:prstGeom>
        </p:spPr>
      </p:pic>
      <p:pic>
        <p:nvPicPr>
          <p:cNvPr id="14" name="Image 13" descr="BAANCE 5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52393">
            <a:off x="4661410" y="2588097"/>
            <a:ext cx="573263" cy="2301326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5" name="Image 4" descr="BAANCE 3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643042" y="4065956"/>
            <a:ext cx="6842734" cy="279204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40157 -0.30231 C -0.32969 -0.30555 -0.25782 -0.30856 -0.19167 -0.30231 C -0.12552 -0.29606 -0.0415 -0.30671 -0.00486 -0.26458 C 0.03177 -0.22245 0.0276 -0.09282 0.02847 -0.04884 C 0.02934 -0.00486 0.01458 -0.00254 4.72222E-6 6.66667E-6 " pathEditMode="relative" ptsTypes="aaaaA">
                                      <p:cBhvr>
                                        <p:cTn id="15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0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29826 -0.26203 C -0.23923 -0.23703 -0.1802 -0.2118 -0.12829 -0.19328 C -0.07638 -0.17476 -0.00798 -0.1831 0.01338 -0.15092 C 0.03473 -0.11875 0.01737 -0.05949 7.22222E-6 -7.40741E-7 " pathEditMode="relative" ptsTypes="aaaA">
                                      <p:cBhvr>
                                        <p:cTn id="21" dur="20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2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21012" t="17884" r="4204" b="66022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  <p:pic>
        <p:nvPicPr>
          <p:cNvPr id="5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37955" t="18387" r="31664" b="78596"/>
          <a:stretch>
            <a:fillRect/>
          </a:stretch>
        </p:blipFill>
        <p:spPr bwMode="auto">
          <a:xfrm>
            <a:off x="2285984" y="357166"/>
            <a:ext cx="3714776" cy="1285884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37955" t="22746" r="30495" b="74069"/>
          <a:stretch>
            <a:fillRect/>
          </a:stretch>
        </p:blipFill>
        <p:spPr bwMode="auto">
          <a:xfrm>
            <a:off x="2143108" y="2071678"/>
            <a:ext cx="3857652" cy="1357322"/>
          </a:xfrm>
          <a:prstGeom prst="rect">
            <a:avLst/>
          </a:prstGeom>
          <a:ln>
            <a:solidFill>
              <a:srgbClr val="0070C0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Image 6" descr="BAANCE 8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428860" y="2571744"/>
            <a:ext cx="740839" cy="714380"/>
          </a:xfrm>
          <a:prstGeom prst="rect">
            <a:avLst/>
          </a:prstGeom>
        </p:spPr>
      </p:pic>
      <p:pic>
        <p:nvPicPr>
          <p:cNvPr id="8" name="Image 7" descr="BAANCE 9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2571744"/>
            <a:ext cx="714380" cy="675414"/>
          </a:xfrm>
          <a:prstGeom prst="rect">
            <a:avLst/>
          </a:prstGeom>
        </p:spPr>
      </p:pic>
      <p:pic>
        <p:nvPicPr>
          <p:cNvPr id="9" name="Image 8" descr="BAANCE 6.jpg"/>
          <p:cNvPicPr>
            <a:picLocks noChangeAspect="1"/>
          </p:cNvPicPr>
          <p:nvPr/>
        </p:nvPicPr>
        <p:blipFill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571736" y="571480"/>
            <a:ext cx="642942" cy="619562"/>
          </a:xfrm>
          <a:prstGeom prst="rect">
            <a:avLst/>
          </a:prstGeom>
        </p:spPr>
      </p:pic>
      <p:pic>
        <p:nvPicPr>
          <p:cNvPr id="10" name="Image 9" descr="BAANCE 7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DFF"/>
              </a:clrFrom>
              <a:clrTo>
                <a:srgbClr val="FFFD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143504" y="785794"/>
            <a:ext cx="667671" cy="642942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69 -2.59259E-6 C 0.01441 -0.00254 0.02812 -0.00509 -0.01215 -2.59259E-6 C -0.05243 0.00533 -0.17708 0.02084 -0.24115 0.03241 C -0.30486 0.04398 -0.36094 0.04097 -0.39497 0.06945 C -0.42917 0.09769 -0.42656 0.14097 -0.44549 0.20324 C -0.46441 0.26551 -0.48646 0.35463 -0.50851 0.44375 " pathEditMode="relative" rAng="0" ptsTypes="aaaaaA">
                                      <p:cBhvr>
                                        <p:cTn id="6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1" y="21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1.85185E-6 C -0.08368 0.01019 -0.16736 0.02037 -0.19149 0.07107 C -0.21562 0.12176 -0.16146 0.24583 -0.14479 0.3044 C -0.12812 0.36296 -0.10086 0.38333 -0.09149 0.42222 C -0.08211 0.46111 -0.08871 0.51875 -0.08819 0.53773 " pathEditMode="relative" ptsTypes="aaaaA">
                                      <p:cBhvr>
                                        <p:cTn id="10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27778E-6 4.81481E-6 C 0.08091 0.0037 0.16199 0.00741 0.20678 0.02662 C 0.25157 0.04583 0.26511 0.08472 0.26841 0.11551 C 0.27171 0.1463 0.24914 0.1787 0.22674 0.21111 " pathEditMode="relative" ptsTypes="aaaA">
                                      <p:cBhvr>
                                        <p:cTn id="1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-3.33333E-6 C 0.02413 0.0419 0.04843 0.08403 0.10208 0.1132 C 0.15555 0.14236 0.27135 0.16111 0.32066 0.17523 C 0.37014 0.18959 0.38437 0.19398 0.39861 0.19885 " pathEditMode="relative" rAng="0" ptsTypes="aaaA">
                                      <p:cBhvr>
                                        <p:cTn id="18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99" y="99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 dirty="0"/>
          </a:p>
        </p:txBody>
      </p:sp>
      <p:pic>
        <p:nvPicPr>
          <p:cNvPr id="4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9463" t="33978" r="2173" b="49618"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Image 10" descr="BAANCE 4.jpg"/>
          <p:cNvPicPr>
            <a:picLocks noChangeAspect="1"/>
          </p:cNvPicPr>
          <p:nvPr/>
        </p:nvPicPr>
        <p:blipFill>
          <a:blip r:embed="rId2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237712"/>
            <a:ext cx="1380052" cy="2565482"/>
          </a:xfrm>
          <a:prstGeom prst="rect">
            <a:avLst/>
          </a:prstGeom>
        </p:spPr>
      </p:pic>
      <p:pic>
        <p:nvPicPr>
          <p:cNvPr id="12" name="Image 11" descr="BAANCE 5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52393">
            <a:off x="4661410" y="1182759"/>
            <a:ext cx="573263" cy="2301326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9" name="Image 8" descr="BAANCE 11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071670" y="285728"/>
            <a:ext cx="2286016" cy="1358900"/>
          </a:xfrm>
          <a:prstGeom prst="rect">
            <a:avLst/>
          </a:prstGeom>
        </p:spPr>
      </p:pic>
      <p:pic>
        <p:nvPicPr>
          <p:cNvPr id="10" name="Image 9" descr="BAANCE 10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5008" y="928670"/>
            <a:ext cx="2000264" cy="928694"/>
          </a:xfrm>
          <a:prstGeom prst="rect">
            <a:avLst/>
          </a:prstGeom>
        </p:spPr>
      </p:pic>
      <p:pic>
        <p:nvPicPr>
          <p:cNvPr id="5" name="Image 4" descr="BAANCE 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643050"/>
            <a:ext cx="2514918" cy="1643074"/>
          </a:xfrm>
          <a:prstGeom prst="rect">
            <a:avLst/>
          </a:prstGeom>
        </p:spPr>
      </p:pic>
      <p:pic>
        <p:nvPicPr>
          <p:cNvPr id="6" name="Image 5" descr="BAANCE 1.jpg"/>
          <p:cNvPicPr>
            <a:picLocks noChangeAspect="1"/>
          </p:cNvPicPr>
          <p:nvPr/>
        </p:nvPicPr>
        <p:blipFill>
          <a:blip r:embed="rId6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1571612"/>
            <a:ext cx="2514918" cy="1428760"/>
          </a:xfrm>
          <a:prstGeom prst="rect">
            <a:avLst/>
          </a:prstGeom>
        </p:spPr>
      </p:pic>
      <p:pic>
        <p:nvPicPr>
          <p:cNvPr id="7" name="Image 6" descr="BAANCE 3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2571744"/>
            <a:ext cx="6650534" cy="2000264"/>
          </a:xfrm>
          <a:prstGeom prst="rect">
            <a:avLst/>
          </a:prstGeom>
        </p:spPr>
      </p:pic>
      <p:pic>
        <p:nvPicPr>
          <p:cNvPr id="8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8"/>
          <a:srcRect l="71025" t="45969" r="4753" b="50252"/>
          <a:stretch>
            <a:fillRect/>
          </a:stretch>
        </p:blipFill>
        <p:spPr bwMode="auto">
          <a:xfrm>
            <a:off x="0" y="4500570"/>
            <a:ext cx="9144000" cy="2357430"/>
          </a:xfrm>
          <a:prstGeom prst="rect">
            <a:avLst/>
          </a:prstGeom>
          <a:noFill/>
        </p:spPr>
      </p:pic>
      <p:pic>
        <p:nvPicPr>
          <p:cNvPr id="13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8"/>
          <a:srcRect l="51686" t="34391" r="35177" b="61770"/>
          <a:stretch>
            <a:fillRect/>
          </a:stretch>
        </p:blipFill>
        <p:spPr bwMode="auto">
          <a:xfrm>
            <a:off x="3143240" y="4572008"/>
            <a:ext cx="3357586" cy="22859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087 0.04236 -0.00157 0.08472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-0.00087 0.04236 -0.00157 0.08472 " pathEditMode="relative" ptsTypes="aA">
                                      <p:cBhvr>
                                        <p:cTn id="8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 -0.04051 0 -0.08079 " pathEditMode="relative" ptsTypes="aA">
                                      <p:cBhvr>
                                        <p:cTn id="10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 -0.04051 0 -0.08079 " pathEditMode="relative" ptsTypes="aA">
                                      <p:cBhvr>
                                        <p:cTn id="12" dur="2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1800000">
                                      <p:cBhvr>
                                        <p:cTn id="14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42005" t="46258" r="32962" b="49903"/>
          <a:stretch>
            <a:fillRect/>
          </a:stretch>
        </p:blipFill>
        <p:spPr bwMode="auto">
          <a:xfrm>
            <a:off x="-1" y="4357694"/>
            <a:ext cx="9144001" cy="2500306"/>
          </a:xfrm>
          <a:prstGeom prst="rect">
            <a:avLst/>
          </a:prstGeom>
          <a:noFill/>
        </p:spPr>
      </p:pic>
      <p:pic>
        <p:nvPicPr>
          <p:cNvPr id="5" name="Image 4" descr="BAANCE 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237712"/>
            <a:ext cx="1380052" cy="2565482"/>
          </a:xfrm>
          <a:prstGeom prst="rect">
            <a:avLst/>
          </a:prstGeom>
        </p:spPr>
      </p:pic>
      <p:pic>
        <p:nvPicPr>
          <p:cNvPr id="6" name="Image 5" descr="BAANCE 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52393">
            <a:off x="4661410" y="945023"/>
            <a:ext cx="573263" cy="2301326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7" name="Image 6" descr="BAANCE 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498464"/>
            <a:ext cx="2286016" cy="1358900"/>
          </a:xfrm>
          <a:prstGeom prst="rect">
            <a:avLst/>
          </a:prstGeom>
        </p:spPr>
      </p:pic>
      <p:pic>
        <p:nvPicPr>
          <p:cNvPr id="8" name="Image 7" descr="BAANCE 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1000108"/>
            <a:ext cx="2000264" cy="928694"/>
          </a:xfrm>
          <a:prstGeom prst="rect">
            <a:avLst/>
          </a:prstGeom>
        </p:spPr>
      </p:pic>
      <p:pic>
        <p:nvPicPr>
          <p:cNvPr id="9" name="Image 8" descr="BAANCE 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714488"/>
            <a:ext cx="2514918" cy="1643074"/>
          </a:xfrm>
          <a:prstGeom prst="rect">
            <a:avLst/>
          </a:prstGeom>
        </p:spPr>
      </p:pic>
      <p:pic>
        <p:nvPicPr>
          <p:cNvPr id="10" name="Image 9" descr="BAANCE 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1714488"/>
            <a:ext cx="2514918" cy="1428760"/>
          </a:xfrm>
          <a:prstGeom prst="rect">
            <a:avLst/>
          </a:prstGeom>
        </p:spPr>
      </p:pic>
      <p:pic>
        <p:nvPicPr>
          <p:cNvPr id="11" name="Image 10" descr="BAANCE 3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785918" y="2571744"/>
            <a:ext cx="6650534" cy="2000264"/>
          </a:xfrm>
          <a:prstGeom prst="rect">
            <a:avLst/>
          </a:prstGeom>
        </p:spPr>
      </p:pic>
      <p:pic>
        <p:nvPicPr>
          <p:cNvPr id="12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17805" t="34391" r="66983" b="61421"/>
          <a:stretch>
            <a:fillRect/>
          </a:stretch>
        </p:blipFill>
        <p:spPr bwMode="auto">
          <a:xfrm>
            <a:off x="2857488" y="4429132"/>
            <a:ext cx="3786214" cy="242886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mph" presetSubtype="0" repeatCount="indefinite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discrete" valueType="str">
                                      <p:cBhvr>
                                        <p:cTn id="6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hidden"/>
                                          </p:val>
                                        </p:tav>
                                        <p:tav tm="50000">
                                          <p:val>
                                            <p:strVal val="visible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3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fr-FR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fr-FR"/>
          </a:p>
        </p:txBody>
      </p:sp>
      <p:pic>
        <p:nvPicPr>
          <p:cNvPr id="1026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10890" t="46781" r="61452" b="49554"/>
          <a:stretch>
            <a:fillRect/>
          </a:stretch>
        </p:blipFill>
        <p:spPr bwMode="auto">
          <a:xfrm>
            <a:off x="0" y="4071942"/>
            <a:ext cx="9144000" cy="2786058"/>
          </a:xfrm>
          <a:prstGeom prst="rect">
            <a:avLst/>
          </a:prstGeom>
          <a:noFill/>
        </p:spPr>
      </p:pic>
      <p:pic>
        <p:nvPicPr>
          <p:cNvPr id="5" name="Image 4" descr="BAANCE 4.jpg"/>
          <p:cNvPicPr>
            <a:picLocks noChangeAspect="1"/>
          </p:cNvPicPr>
          <p:nvPr/>
        </p:nvPicPr>
        <p:blipFill>
          <a:blip r:embed="rId3">
            <a:clrChange>
              <a:clrFrom>
                <a:srgbClr val="FFFFFE"/>
              </a:clrFrom>
              <a:clrTo>
                <a:srgbClr val="FFFFFE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4357686" y="237712"/>
            <a:ext cx="1380052" cy="2565482"/>
          </a:xfrm>
          <a:prstGeom prst="rect">
            <a:avLst/>
          </a:prstGeom>
        </p:spPr>
      </p:pic>
      <p:pic>
        <p:nvPicPr>
          <p:cNvPr id="6" name="Image 5" descr="BAANCE 5.jpg"/>
          <p:cNvPicPr>
            <a:picLocks noChangeAspect="1"/>
          </p:cNvPicPr>
          <p:nvPr/>
        </p:nvPicPr>
        <p:blipFill>
          <a:blip r:embed="rId4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 rot="1452393">
            <a:off x="4695144" y="1039883"/>
            <a:ext cx="573263" cy="2301326"/>
          </a:xfrm>
          <a:prstGeom prst="rect">
            <a:avLst/>
          </a:prstGeom>
          <a:scene3d>
            <a:camera prst="orthographicFront">
              <a:rot lat="0" lon="0" rev="1200000"/>
            </a:camera>
            <a:lightRig rig="threePt" dir="t"/>
          </a:scene3d>
        </p:spPr>
      </p:pic>
      <p:pic>
        <p:nvPicPr>
          <p:cNvPr id="7" name="Image 6" descr="BAANCE 11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071670" y="214290"/>
            <a:ext cx="2286016" cy="1358900"/>
          </a:xfrm>
          <a:prstGeom prst="rect">
            <a:avLst/>
          </a:prstGeom>
        </p:spPr>
      </p:pic>
      <p:pic>
        <p:nvPicPr>
          <p:cNvPr id="8" name="Image 7" descr="BAANCE 10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715008" y="857232"/>
            <a:ext cx="2000264" cy="928694"/>
          </a:xfrm>
          <a:prstGeom prst="rect">
            <a:avLst/>
          </a:prstGeom>
        </p:spPr>
      </p:pic>
      <p:pic>
        <p:nvPicPr>
          <p:cNvPr id="9" name="Image 8" descr="BAANCE 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5429256" y="1571612"/>
            <a:ext cx="2514918" cy="1643074"/>
          </a:xfrm>
          <a:prstGeom prst="rect">
            <a:avLst/>
          </a:prstGeom>
        </p:spPr>
      </p:pic>
      <p:pic>
        <p:nvPicPr>
          <p:cNvPr id="10" name="Image 9" descr="BAANCE 1.jpg"/>
          <p:cNvPicPr>
            <a:picLocks noChangeAspect="1"/>
          </p:cNvPicPr>
          <p:nvPr/>
        </p:nvPicPr>
        <p:blipFill>
          <a:blip r:embed="rId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2071670" y="1500174"/>
            <a:ext cx="2514918" cy="1571636"/>
          </a:xfrm>
          <a:prstGeom prst="rect">
            <a:avLst/>
          </a:prstGeom>
        </p:spPr>
      </p:pic>
      <p:pic>
        <p:nvPicPr>
          <p:cNvPr id="11" name="Image 10" descr="BAANCE 3.jpg"/>
          <p:cNvPicPr>
            <a:picLocks noChangeAspect="1"/>
          </p:cNvPicPr>
          <p:nvPr/>
        </p:nvPicPr>
        <p:blipFill>
          <a:blip r:embed="rId8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tretch>
            <a:fillRect/>
          </a:stretch>
        </p:blipFill>
        <p:spPr>
          <a:xfrm>
            <a:off x="1857356" y="2500306"/>
            <a:ext cx="6650534" cy="2000264"/>
          </a:xfrm>
          <a:prstGeom prst="rect">
            <a:avLst/>
          </a:prstGeom>
        </p:spPr>
      </p:pic>
      <p:pic>
        <p:nvPicPr>
          <p:cNvPr id="12" name="Picture 2" descr="F:\002 ETUDES ETUDES\مراجع فدوى ق 2\فضاء الرياضيات ق 2\ق2 فضاء الرياضيات 103.JPG"/>
          <p:cNvPicPr>
            <a:picLocks noChangeAspect="1" noChangeArrowheads="1"/>
          </p:cNvPicPr>
          <p:nvPr/>
        </p:nvPicPr>
        <p:blipFill>
          <a:blip r:embed="rId2"/>
          <a:srcRect l="36474" t="34740" r="51080" b="61595"/>
          <a:stretch>
            <a:fillRect/>
          </a:stretch>
        </p:blipFill>
        <p:spPr bwMode="auto">
          <a:xfrm>
            <a:off x="3000364" y="4214818"/>
            <a:ext cx="3500462" cy="242889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7 0.02824 0.00157 0.05649 " pathEditMode="relative" ptsTypes="aA">
                                      <p:cBhvr>
                                        <p:cTn id="6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7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7 0.02824 0.00157 0.05649 " pathEditMode="relative" ptsTypes="aA">
                                      <p:cBhvr>
                                        <p:cTn id="8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9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1800000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1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69 -0.02824 0.00138 -0.05649 " pathEditMode="relative" ptsTypes="aA">
                                      <p:cBhvr>
                                        <p:cTn id="12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13" presetID="0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C 0 0 0.00069 -0.02824 0.00138 -0.05649 " pathEditMode="relative" ptsTypes="aA">
                                      <p:cBhvr>
                                        <p:cTn id="14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184</TotalTime>
  <Words>47</Words>
  <Application>Microsoft Office PowerPoint</Application>
  <PresentationFormat>Affichage à l'écran (4:3)</PresentationFormat>
  <Paragraphs>20</Paragraphs>
  <Slides>12</Slides>
  <Notes>1</Notes>
  <HiddenSlides>0</HiddenSlides>
  <MMClips>0</MMClips>
  <ScaleCrop>false</ScaleCrop>
  <HeadingPairs>
    <vt:vector size="4" baseType="variant">
      <vt:variant>
        <vt:lpstr>Thème</vt:lpstr>
      </vt:variant>
      <vt:variant>
        <vt:i4>1</vt:i4>
      </vt:variant>
      <vt:variant>
        <vt:lpstr>Titres des diapositives</vt:lpstr>
      </vt:variant>
      <vt:variant>
        <vt:i4>12</vt:i4>
      </vt:variant>
    </vt:vector>
  </HeadingPairs>
  <TitlesOfParts>
    <vt:vector size="13" baseType="lpstr">
      <vt:lpstr>Thème Office</vt:lpstr>
      <vt:lpstr>     النشاط المقترح: تطبيقات الكراسة  صيغة العمل: ينجز العمل جماعيا و على الكراسات. اللوازم الضرورية:التربيعات و القضبان و الصفائح.   </vt:lpstr>
      <vt:lpstr>ألون بما يناسب</vt:lpstr>
      <vt:lpstr>Diapositive 3</vt:lpstr>
      <vt:lpstr>Diapositive 4</vt:lpstr>
      <vt:lpstr>Diapositive 5</vt:lpstr>
      <vt:lpstr>Diapositive 6</vt:lpstr>
      <vt:lpstr>Diapositive 7</vt:lpstr>
      <vt:lpstr>Diapositive 8</vt:lpstr>
      <vt:lpstr>Diapositive 9</vt:lpstr>
      <vt:lpstr>Diapositive 10</vt:lpstr>
      <vt:lpstr>Diapositive 11</vt:lpstr>
      <vt:lpstr>Diapositive 12</vt:lpstr>
    </vt:vector>
  </TitlesOfParts>
  <Company>Unicornis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   النشاط المقترح: تطبيقات الكراسة  صيغة العمل: ينجز العمل جماعيا و على الكراسات. اللوازم الضرورية:التربيعات و القضبان و الصفائح.   </dc:title>
  <dc:creator>Unicornis</dc:creator>
  <cp:lastModifiedBy>pc</cp:lastModifiedBy>
  <cp:revision>28</cp:revision>
  <dcterms:created xsi:type="dcterms:W3CDTF">2010-05-03T01:07:01Z</dcterms:created>
  <dcterms:modified xsi:type="dcterms:W3CDTF">2010-05-06T10:38:57Z</dcterms:modified>
</cp:coreProperties>
</file>