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56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F1A1F-2715-4E02-930F-38C74710E268}" type="datetimeFigureOut">
              <a:rPr lang="fr-FR" smtClean="0"/>
              <a:t>16/05/2010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B988F-4592-4A1D-82A5-0814F4610D8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6D6D-238A-4C53-9573-94D3F773C3BA}" type="datetimeFigureOut">
              <a:rPr lang="fr-FR" smtClean="0"/>
              <a:t>16/05/2010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1E15-9A89-48E0-AB7F-09146F5BD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6D6D-238A-4C53-9573-94D3F773C3BA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1E15-9A89-48E0-AB7F-09146F5BD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6D6D-238A-4C53-9573-94D3F773C3BA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1E15-9A89-48E0-AB7F-09146F5BD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6D6D-238A-4C53-9573-94D3F773C3BA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1E15-9A89-48E0-AB7F-09146F5BD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6D6D-238A-4C53-9573-94D3F773C3BA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1E15-9A89-48E0-AB7F-09146F5BD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6D6D-238A-4C53-9573-94D3F773C3BA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1E15-9A89-48E0-AB7F-09146F5BD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6D6D-238A-4C53-9573-94D3F773C3BA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1E15-9A89-48E0-AB7F-09146F5BD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6D6D-238A-4C53-9573-94D3F773C3BA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1E15-9A89-48E0-AB7F-09146F5BD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6D6D-238A-4C53-9573-94D3F773C3BA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1E15-9A89-48E0-AB7F-09146F5BD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6D6D-238A-4C53-9573-94D3F773C3BA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1E15-9A89-48E0-AB7F-09146F5BD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6D6D-238A-4C53-9573-94D3F773C3BA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1E15-9A89-48E0-AB7F-09146F5BD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66D6D-238A-4C53-9573-94D3F773C3BA}" type="datetimeFigureOut">
              <a:rPr lang="fr-FR" smtClean="0"/>
              <a:t>16/05/2010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21E15-9A89-48E0-AB7F-09146F5BD75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 المقترح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تطبيقات الكراسة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:</a:t>
            </a:r>
            <a:r>
              <a:rPr lang="ar-M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أتعرف قياس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السعة 046</a:t>
            </a:r>
            <a:endParaRPr lang="ar-M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الرياضات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3429000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الأولى: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112.JPG"/>
          <p:cNvPicPr>
            <a:picLocks noChangeAspect="1"/>
          </p:cNvPicPr>
          <p:nvPr/>
        </p:nvPicPr>
        <p:blipFill>
          <a:blip r:embed="rId2"/>
          <a:srcRect l="7031" t="76035" r="10156" b="148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2844" y="5214950"/>
            <a:ext cx="2000264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12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" t="11525" r="14062" b="489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7681" t="52572" r="2960" b="45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51042" r="68750" b="153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469" t="62500" r="32031"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>
            <a:off x="-71438" y="3857628"/>
            <a:ext cx="9358346" cy="2571768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2285984" y="5715016"/>
            <a:ext cx="4429156" cy="114298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lipse 6"/>
          <p:cNvSpPr/>
          <p:nvPr/>
        </p:nvSpPr>
        <p:spPr>
          <a:xfrm>
            <a:off x="7643834" y="3786190"/>
            <a:ext cx="1143008" cy="307181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215074" y="4643446"/>
            <a:ext cx="1285884" cy="200026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000628" y="1785926"/>
            <a:ext cx="1143008" cy="485778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112.JPG"/>
          <p:cNvPicPr>
            <a:picLocks noChangeAspect="1"/>
          </p:cNvPicPr>
          <p:nvPr/>
        </p:nvPicPr>
        <p:blipFill>
          <a:blip r:embed="rId2"/>
          <a:srcRect l="8801" t="60994" r="10327" b="2637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6858016" y="4500570"/>
            <a:ext cx="1357322" cy="1857388"/>
          </a:xfrm>
          <a:prstGeom prst="roundRect">
            <a:avLst/>
          </a:prstGeom>
          <a:solidFill>
            <a:srgbClr val="92D050">
              <a:alpha val="70000"/>
            </a:srgb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285984" y="2214554"/>
            <a:ext cx="1357322" cy="1928826"/>
          </a:xfrm>
          <a:prstGeom prst="roundRect">
            <a:avLst/>
          </a:prstGeom>
          <a:solidFill>
            <a:srgbClr val="00B0F0">
              <a:alpha val="70000"/>
            </a:srgb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32</Words>
  <Application>Microsoft Office PowerPoint</Application>
  <PresentationFormat>Affichage à l'écran (4:3)</PresentationFormat>
  <Paragraphs>8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     النشاط المقترح: تطبيقات الكراسة  صيغة العمل: ينجز العمل جماعيا و على الكراسات. اللوازم الضرورية:التربيعات و القضبان و الصفائح.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النشاط المقترح: تطبيقات الكراسة  صيغة العمل: ينجز العمل جماعيا و على الكراسات. اللوازم الضرورية:التربيعات و القضبان و الصفائح.   </dc:title>
  <dc:creator>Unicornis</dc:creator>
  <cp:lastModifiedBy>Unicornis</cp:lastModifiedBy>
  <cp:revision>8</cp:revision>
  <dcterms:created xsi:type="dcterms:W3CDTF">2010-05-16T21:57:42Z</dcterms:created>
  <dcterms:modified xsi:type="dcterms:W3CDTF">2010-05-16T22:47:27Z</dcterms:modified>
</cp:coreProperties>
</file>