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  <p:sldId id="270" r:id="rId15"/>
    <p:sldId id="269" r:id="rId16"/>
    <p:sldId id="272" r:id="rId17"/>
    <p:sldId id="273" r:id="rId18"/>
    <p:sldId id="274" r:id="rId19"/>
    <p:sldId id="275" r:id="rId20"/>
    <p:sldId id="276" r:id="rId21"/>
    <p:sldId id="277" r:id="rId22"/>
    <p:sldId id="271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78" r:id="rId33"/>
    <p:sldId id="289" r:id="rId34"/>
    <p:sldId id="290" r:id="rId35"/>
    <p:sldId id="291" r:id="rId36"/>
    <p:sldId id="292" r:id="rId37"/>
    <p:sldId id="293" r:id="rId38"/>
    <p:sldId id="288" r:id="rId39"/>
    <p:sldId id="295" r:id="rId40"/>
    <p:sldId id="296" r:id="rId41"/>
    <p:sldId id="297" r:id="rId42"/>
    <p:sldId id="298" r:id="rId43"/>
    <p:sldId id="294" r:id="rId4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91BB3-5648-4867-888E-0156C1A9B5D4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08BCC-FF98-4271-9C26-2858D74DF3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02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C3233B2-30F1-418E-AE6D-DA36FAE3F9D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55ED9A-9726-4094-B9C2-230227C83DD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69B9D-BA46-4BB8-9A4F-FD8C4281A209}" type="datetimeFigureOut">
              <a:rPr lang="fr-FR" smtClean="0"/>
              <a:pPr/>
              <a:t>07/03/2011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1CED6-B785-4441-AAC7-DAA02528F8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928803"/>
            <a:ext cx="9144000" cy="492919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 يفكك المتعلم الأعداد إلى مئات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عشرات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وحدات.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يتعرف أرقام المئات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العشرات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الوحدات. 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تطبيقات.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انجاز تطبيقات الكراسة.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الصفائح، العلب الكبيرة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الصغيرة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209288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25 أتعرف المئات </a:t>
            </a:r>
            <a:r>
              <a:rPr lang="ar-MA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العشرات </a:t>
            </a:r>
            <a:r>
              <a:rPr lang="ar-MA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الوحدات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الرياضيات                            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313" y="3857625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16</a:t>
            </a:r>
            <a:endParaRPr kumimoji="0" lang="fr-FR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18</a:t>
            </a:r>
            <a:endParaRPr kumimoji="0" lang="fr-FR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9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</a:t>
            </a:r>
            <a:endParaRPr kumimoji="0" lang="fr-FR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-214338"/>
            <a:ext cx="2286016" cy="70723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fr-FR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506" t="15625" r="2951" b="60417"/>
          <a:stretch>
            <a:fillRect/>
          </a:stretch>
        </p:blipFill>
        <p:spPr>
          <a:xfrm>
            <a:off x="285720" y="0"/>
            <a:ext cx="885828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506" t="15625" r="2951" b="60417"/>
          <a:stretch>
            <a:fillRect/>
          </a:stretch>
        </p:blipFill>
        <p:spPr>
          <a:xfrm>
            <a:off x="285720" y="0"/>
            <a:ext cx="885828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15008" y="35718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8596" y="0"/>
            <a:ext cx="1285884" cy="2928934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071538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57356" y="152400"/>
            <a:ext cx="1285884" cy="2928934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786446" y="35718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1538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200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8596" y="3000372"/>
            <a:ext cx="1285884" cy="2928934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786446" y="35718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1538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300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57356" y="3071810"/>
            <a:ext cx="1285884" cy="2928934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786446" y="35718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71538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400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57554" y="3071834"/>
            <a:ext cx="214314" cy="2928934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6715140" y="35718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1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43240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10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71868" y="3081334"/>
            <a:ext cx="214314" cy="2928934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715140" y="35718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2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43240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20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86182" y="3071834"/>
            <a:ext cx="214314" cy="2928934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6715140" y="3643314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3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43240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30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071934" y="3071810"/>
            <a:ext cx="214314" cy="2928934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6715140" y="3643314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4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43240" y="5786454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40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86248" y="3071810"/>
            <a:ext cx="214314" cy="2928934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6786578" y="35718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5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071802" y="571501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50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72000" y="3929066"/>
            <a:ext cx="1285884" cy="1428760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7643834" y="372427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572000" y="5643578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43636" y="5643578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458</a:t>
            </a:r>
            <a:endParaRPr lang="fr-FR" sz="4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/>
      <p:bldP spid="7" grpId="0" animBg="1"/>
      <p:bldP spid="8" grpId="0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/>
      <p:bldP spid="31" grpId="0" animBg="1"/>
      <p:bldP spid="32" grpId="0"/>
      <p:bldP spid="33" grpId="0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6250" t="39583" r="2343" b="48959"/>
          <a:stretch>
            <a:fillRect/>
          </a:stretch>
        </p:blipFill>
        <p:spPr>
          <a:xfrm>
            <a:off x="0" y="714356"/>
            <a:ext cx="9144000" cy="5214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9813" t="40211" r="2343" b="49901"/>
          <a:stretch>
            <a:fillRect/>
          </a:stretch>
        </p:blipFill>
        <p:spPr>
          <a:xfrm>
            <a:off x="0" y="0"/>
            <a:ext cx="9144000" cy="307181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297" t="41132" r="59568" b="50079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15140" y="1000108"/>
            <a:ext cx="2071702" cy="1928826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072198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3372" y="928670"/>
            <a:ext cx="2428892" cy="1928826"/>
          </a:xfrm>
          <a:prstGeom prst="rect">
            <a:avLst/>
          </a:prstGeom>
          <a:solidFill>
            <a:schemeClr val="accent2">
              <a:lumMod val="60000"/>
              <a:lumOff val="40000"/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286116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9813" t="40211" r="2343" b="49901"/>
          <a:stretch>
            <a:fillRect/>
          </a:stretch>
        </p:blipFill>
        <p:spPr>
          <a:xfrm>
            <a:off x="0" y="0"/>
            <a:ext cx="9144000" cy="307181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297" t="41132" r="59568" b="50079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15140" y="1000108"/>
            <a:ext cx="2071702" cy="1928826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072198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43372" y="928670"/>
            <a:ext cx="2428892" cy="1928826"/>
          </a:xfrm>
          <a:prstGeom prst="rect">
            <a:avLst/>
          </a:prstGeom>
          <a:solidFill>
            <a:schemeClr val="accent2">
              <a:lumMod val="60000"/>
              <a:lumOff val="40000"/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أكتب عدد العشرات</a:t>
            </a:r>
            <a:endParaRPr lang="fr-FR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 -0.02813 0.0706 -0.05608 0.14143 " pathEditMode="relative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9813" t="40211" r="2343" b="49901"/>
          <a:stretch>
            <a:fillRect/>
          </a:stretch>
        </p:blipFill>
        <p:spPr>
          <a:xfrm>
            <a:off x="0" y="0"/>
            <a:ext cx="9144000" cy="307181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297" t="41132" r="59568" b="50079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715140" y="1000108"/>
            <a:ext cx="2071702" cy="1928826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072198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857884" y="928670"/>
            <a:ext cx="785818" cy="100013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86116" y="4714884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000628" y="928670"/>
            <a:ext cx="785818" cy="100013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286116" y="4714884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4214810" y="928670"/>
            <a:ext cx="785818" cy="100013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286116" y="4714884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929322" y="1928802"/>
            <a:ext cx="785818" cy="1000132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286116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000628" y="1928802"/>
            <a:ext cx="785818" cy="100013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286116" y="4857760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7" name="Image 16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4214810" y="1928802"/>
            <a:ext cx="785818" cy="100013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286116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19812" t="41924" r="70899" b="55146"/>
          <a:stretch>
            <a:fillRect/>
          </a:stretch>
        </p:blipFill>
        <p:spPr>
          <a:xfrm>
            <a:off x="3286116" y="3286124"/>
            <a:ext cx="2643206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9813" t="40211" r="2343" b="49901"/>
          <a:stretch>
            <a:fillRect/>
          </a:stretch>
        </p:blipFill>
        <p:spPr>
          <a:xfrm>
            <a:off x="0" y="0"/>
            <a:ext cx="9144000" cy="307181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297" t="41132" r="59568" b="50079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3786182" cy="3000372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072198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857884" y="928670"/>
            <a:ext cx="785818" cy="1000132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000628" y="928670"/>
            <a:ext cx="785818" cy="1000132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4214810" y="928670"/>
            <a:ext cx="785818" cy="1000132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929322" y="1928802"/>
            <a:ext cx="785818" cy="1000132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5000628" y="1928802"/>
            <a:ext cx="785818" cy="1000132"/>
          </a:xfrm>
          <a:prstGeom prst="rect">
            <a:avLst/>
          </a:prstGeom>
        </p:spPr>
      </p:pic>
      <p:pic>
        <p:nvPicPr>
          <p:cNvPr id="17" name="Image 16" descr="ق2 فضاء _0.tmp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1EBF7"/>
              </a:clrFrom>
              <a:clrTo>
                <a:srgbClr val="F1EBF7">
                  <a:alpha val="0"/>
                </a:srgbClr>
              </a:clrTo>
            </a:clrChange>
          </a:blip>
          <a:srcRect l="76870" t="43200" r="18159" b="53580"/>
          <a:stretch>
            <a:fillRect/>
          </a:stretch>
        </p:blipFill>
        <p:spPr>
          <a:xfrm>
            <a:off x="4214810" y="1928802"/>
            <a:ext cx="785818" cy="1000132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3357554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2910" y="4714884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400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7472" t="7197" r="67123" b="8541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9813" t="40211" r="2343" b="49901"/>
          <a:stretch>
            <a:fillRect/>
          </a:stretch>
        </p:blipFill>
        <p:spPr>
          <a:xfrm>
            <a:off x="0" y="0"/>
            <a:ext cx="9144000" cy="307181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297" t="41132" r="59568" b="50079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3786182" cy="3000372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أكتب عدد المئات</a:t>
            </a:r>
            <a:endParaRPr lang="fr-FR" sz="3200" dirty="0"/>
          </a:p>
        </p:txBody>
      </p:sp>
      <p:sp>
        <p:nvSpPr>
          <p:cNvPr id="5" name="Rectangle 4"/>
          <p:cNvSpPr/>
          <p:nvPr/>
        </p:nvSpPr>
        <p:spPr>
          <a:xfrm>
            <a:off x="6072198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57554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5435 0.04514 0.10869 0.09028 0.14705 0.12523 C 0.18542 0.16018 0.20782 0.18495 0.23039 0.20995 " pathEditMode="relative" ptsTypes="aaA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39813" t="40211" r="2343" b="49901"/>
          <a:stretch>
            <a:fillRect/>
          </a:stretch>
        </p:blipFill>
        <p:spPr>
          <a:xfrm>
            <a:off x="0" y="0"/>
            <a:ext cx="9144000" cy="307181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8297" t="41132" r="59568" b="50079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072198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57554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472" y="4786322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2910" y="4857760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2910" y="4857760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2910" y="4929198"/>
            <a:ext cx="264320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11025" t="42250" r="80690" b="55146"/>
          <a:stretch>
            <a:fillRect/>
          </a:stretch>
        </p:blipFill>
        <p:spPr>
          <a:xfrm>
            <a:off x="642910" y="3429000"/>
            <a:ext cx="2357454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51954" t="41131" r="37200" b="54960"/>
          <a:stretch>
            <a:fillRect/>
          </a:stretch>
        </p:blipFill>
        <p:spPr>
          <a:xfrm>
            <a:off x="2000232" y="285728"/>
            <a:ext cx="1714512" cy="1214446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51954" t="41131" r="37200" b="54960"/>
          <a:stretch>
            <a:fillRect/>
          </a:stretch>
        </p:blipFill>
        <p:spPr>
          <a:xfrm>
            <a:off x="142844" y="285728"/>
            <a:ext cx="1714512" cy="1214446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51954" t="41131" r="37200" b="54960"/>
          <a:stretch>
            <a:fillRect/>
          </a:stretch>
        </p:blipFill>
        <p:spPr>
          <a:xfrm>
            <a:off x="2000232" y="1571612"/>
            <a:ext cx="1714512" cy="1214446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51954" t="41131" r="37200" b="54960"/>
          <a:stretch>
            <a:fillRect/>
          </a:stretch>
        </p:blipFill>
        <p:spPr>
          <a:xfrm>
            <a:off x="214282" y="1643050"/>
            <a:ext cx="1714512" cy="121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50618" r="1388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382 0.06481 -0.00764 0.12963 -0.07275 0.18796 C -0.13785 0.24629 -0.26441 0.29791 -0.3908 0.34953 " pathEditMode="relative" ptsTypes="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3" grpId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C -0.02309 0.04422 -0.04618 0.08866 -0.09687 0.13542 C -0.14757 0.18218 -0.24843 0.26829 -0.30451 0.28079 C -0.36059 0.29329 -0.39704 0.25162 -0.43333 0.21019 " pathEditMode="relative" ptsTypes="aa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0298" y="185736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100+40+3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22222E-6 C 0.01215 0.04144 0.02431 0.08311 0.03334 0.11112 C 0.04236 0.13913 0.04844 0.15325 0.05452 0.1676 " pathEditMode="relative" ptsTypes="a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6" grpId="3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0298" y="185736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100+40+3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71678"/>
            <a:ext cx="271461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ثَـَلاثـَة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أرْبَعُونَ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794 C 0.05469 -0.01041 0.10972 0.05926 0.16441 0.09607 C 0.21927 0.13287 0.27344 0.13681 0.32795 0.14121 " pathEditMode="relative" rAng="0" ptsTypes="aaA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350000" y="35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8" grpId="3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0298" y="185736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100+40+3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71678"/>
            <a:ext cx="271461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ثَـَلاثـَة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أرْبَعُونَ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8612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 وَحَدَات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07801 C -0.03334 -0.02963 -0.06615 0.01921 -0.09757 0.0243 C -0.12882 0.02963 -0.15851 -0.00996 -0.18785 -0.04885 " pathEditMode="relative" rAng="0" ptsTypes="aaA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" y="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  <p:bldP spid="7" grpId="3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0298" y="185736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100+40+3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71678"/>
            <a:ext cx="271461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ثَـَلاثـَة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أرْبَعُونَ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8612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 وَحَدَات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85784" y="364331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اثـْنان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ِ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1.85185E-6 C 0.06267 0.01041 0.12534 0.02083 0.18333 0.02407 C 0.24131 0.02731 0.3151 0.03125 0.34843 0.02014 C 0.38176 0.00903 0.38246 -0.0169 0.38333 -0.0426 " pathEditMode="relative" ptsTypes="aaaA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  <p:bldP spid="9" grpId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0298" y="185736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100+40+3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71678"/>
            <a:ext cx="271461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ثَـَلاثـَة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أرْبَعُونَ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8612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 وَحَدَات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85784" y="364331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اثـْنان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ِ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3438" y="4857760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 وَحَدات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عَشَرَتان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C 0.00921 0.00672 0.01858 0.01366 -0.01961 -0.0081 C -0.05781 -0.02986 -0.19566 -0.08171 -0.22882 -0.13125 C -0.26198 -0.18078 -0.22448 -0.26805 -0.21823 -0.30509 C -0.21198 -0.34213 -0.19583 -0.34537 -0.19097 -0.35347 " pathEditMode="relative" ptsTypes="aaaaA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1" grpId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ar-MA" sz="28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0298" y="185736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100+40+3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71678"/>
            <a:ext cx="271461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ثَـَلاثـَة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أرْبَعُونَ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8612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 وَحَدَات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85784" y="364331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اثـْنان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ِ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3438" y="4857760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 وَحَدات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عَشَرَتان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5984" y="507207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20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6 C 0.01441 -0.02986 0.02899 -0.05949 0.04392 -0.11712 C 0.05885 -0.17476 0.07413 -0.26018 0.08941 -0.34537 " pathEditMode="relative" ptsTypes="aaA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0" grpId="3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49" t="54634" r="4209" b="3185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86710" y="0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425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786710" y="1500174"/>
            <a:ext cx="13572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143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0298" y="185736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100+40+3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2071678"/>
            <a:ext cx="271461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ثَـَلاثـَة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أرْبَعُونَ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28612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 وَحَدَات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285784" y="3643314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ٌوَ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اثـْنان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ِ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3438" y="4857760"/>
            <a:ext cx="328614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0 وَحَدات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عَشَرَتان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و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مِئَة </a:t>
            </a:r>
            <a:r>
              <a:rPr lang="ar-MA" sz="4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ٌ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5984" y="5072074"/>
            <a:ext cx="2714644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100+</a:t>
            </a:r>
            <a:r>
              <a:rPr lang="ar-MA" sz="4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20</a:t>
            </a:r>
            <a:endParaRPr lang="fr-FR" sz="44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68468" r="2148" b="192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7136" t="72857" r="5180" b="24366"/>
          <a:stretch>
            <a:fillRect/>
          </a:stretch>
        </p:blipFill>
        <p:spPr>
          <a:xfrm>
            <a:off x="0" y="1000108"/>
            <a:ext cx="9144000" cy="4286280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>
            <a:off x="1928794" y="1357298"/>
            <a:ext cx="2071702" cy="3643338"/>
          </a:xfrm>
          <a:prstGeom prst="ellipse">
            <a:avLst/>
          </a:prstGeom>
          <a:noFill/>
          <a:ln w="133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1130" t="72698" r="46908" b="22944"/>
          <a:stretch>
            <a:fillRect/>
          </a:stretch>
        </p:blipFill>
        <p:spPr>
          <a:xfrm>
            <a:off x="214282" y="571480"/>
            <a:ext cx="8929718" cy="5500726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>
            <a:off x="2357422" y="1857364"/>
            <a:ext cx="1714512" cy="3000396"/>
          </a:xfrm>
          <a:prstGeom prst="ellipse">
            <a:avLst/>
          </a:prstGeom>
          <a:noFill/>
          <a:ln w="133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4491" t="76159" r="4246" b="19868"/>
          <a:stretch>
            <a:fillRect/>
          </a:stretch>
        </p:blipFill>
        <p:spPr>
          <a:xfrm>
            <a:off x="0" y="1285860"/>
            <a:ext cx="9144000" cy="4143404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>
            <a:off x="714348" y="2143116"/>
            <a:ext cx="1643074" cy="2857520"/>
          </a:xfrm>
          <a:prstGeom prst="ellipse">
            <a:avLst/>
          </a:prstGeom>
          <a:noFill/>
          <a:ln w="1333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1130" t="76671" r="46908" b="19227"/>
          <a:stretch>
            <a:fillRect/>
          </a:stretch>
        </p:blipFill>
        <p:spPr>
          <a:xfrm>
            <a:off x="0" y="500042"/>
            <a:ext cx="9144000" cy="5429288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>
            <a:off x="357158" y="2143116"/>
            <a:ext cx="1857388" cy="3214710"/>
          </a:xfrm>
          <a:prstGeom prst="ellipse">
            <a:avLst/>
          </a:prstGeom>
          <a:noFill/>
          <a:ln w="133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8333" t="68468" r="2148" b="1922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Ellipse 2"/>
          <p:cNvSpPr/>
          <p:nvPr/>
        </p:nvSpPr>
        <p:spPr>
          <a:xfrm>
            <a:off x="5786446" y="2500306"/>
            <a:ext cx="928694" cy="1643074"/>
          </a:xfrm>
          <a:prstGeom prst="ellipse">
            <a:avLst/>
          </a:prstGeom>
          <a:noFill/>
          <a:ln w="133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1214414" y="2786058"/>
            <a:ext cx="1000132" cy="1571636"/>
          </a:xfrm>
          <a:prstGeom prst="ellipse">
            <a:avLst/>
          </a:prstGeom>
          <a:noFill/>
          <a:ln w="1333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4929190" y="4786322"/>
            <a:ext cx="928694" cy="1500198"/>
          </a:xfrm>
          <a:prstGeom prst="ellipse">
            <a:avLst/>
          </a:prstGeom>
          <a:noFill/>
          <a:ln w="133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428596" y="5143512"/>
            <a:ext cx="928694" cy="1500198"/>
          </a:xfrm>
          <a:prstGeom prst="ellipse">
            <a:avLst/>
          </a:prstGeom>
          <a:noFill/>
          <a:ln w="1333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81" t="80369" b="10977"/>
          <a:stretch>
            <a:fillRect/>
          </a:stretch>
        </p:blipFill>
        <p:spPr>
          <a:xfrm>
            <a:off x="0" y="714356"/>
            <a:ext cx="9144000" cy="38576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81" t="81972" r="5595" b="10977"/>
          <a:stretch>
            <a:fillRect/>
          </a:stretch>
        </p:blipFill>
        <p:spPr>
          <a:xfrm>
            <a:off x="0" y="714356"/>
            <a:ext cx="9144000" cy="5072098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3214678" y="857232"/>
            <a:ext cx="428628" cy="1928826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3714744" y="928670"/>
            <a:ext cx="428628" cy="185738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4214810" y="857232"/>
            <a:ext cx="357190" cy="1785950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8286776" y="2714620"/>
            <a:ext cx="428628" cy="192882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7929586" y="2786058"/>
            <a:ext cx="428628" cy="1857388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8643966" y="2714620"/>
            <a:ext cx="357190" cy="1785950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7072330" y="3143248"/>
            <a:ext cx="428628" cy="1928826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6357950" y="3143248"/>
            <a:ext cx="428628" cy="185738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6786578" y="3143248"/>
            <a:ext cx="357190" cy="178595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4786314" y="3286124"/>
            <a:ext cx="428628" cy="1928826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5214942" y="3286124"/>
            <a:ext cx="428628" cy="185738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5643570" y="3286124"/>
            <a:ext cx="357190" cy="1785950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3357554" y="3429000"/>
            <a:ext cx="428628" cy="1928826"/>
          </a:xfrm>
          <a:prstGeom prst="rect">
            <a:avLst/>
          </a:prstGeom>
        </p:spPr>
      </p:pic>
      <p:pic>
        <p:nvPicPr>
          <p:cNvPr id="16" name="Image 15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4143372" y="3357562"/>
            <a:ext cx="428628" cy="1857388"/>
          </a:xfrm>
          <a:prstGeom prst="rect">
            <a:avLst/>
          </a:prstGeom>
        </p:spPr>
      </p:pic>
      <p:pic>
        <p:nvPicPr>
          <p:cNvPr id="17" name="Image 16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3786182" y="3429000"/>
            <a:ext cx="357190" cy="1785950"/>
          </a:xfrm>
          <a:prstGeom prst="rect">
            <a:avLst/>
          </a:prstGeom>
        </p:spPr>
      </p:pic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2571736" y="3500438"/>
            <a:ext cx="428628" cy="192882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2214546" y="3571876"/>
            <a:ext cx="428628" cy="1857388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1857356" y="3571876"/>
            <a:ext cx="357190" cy="1785950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571472" y="3714752"/>
            <a:ext cx="428628" cy="192882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1000100" y="3643314"/>
            <a:ext cx="428628" cy="1857388"/>
          </a:xfrm>
          <a:prstGeom prst="rect">
            <a:avLst/>
          </a:prstGeom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285720" y="3857628"/>
            <a:ext cx="35719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53099" t="81972" r="5595" b="10977"/>
          <a:stretch>
            <a:fillRect/>
          </a:stretch>
        </p:blipFill>
        <p:spPr>
          <a:xfrm>
            <a:off x="0" y="714356"/>
            <a:ext cx="9144000" cy="5072098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7358082" y="2714620"/>
            <a:ext cx="870863" cy="192882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6500826" y="2857496"/>
            <a:ext cx="870863" cy="1857388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8143900" y="2714620"/>
            <a:ext cx="725719" cy="1785950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3428992" y="3071810"/>
            <a:ext cx="870863" cy="1928826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4286248" y="3071810"/>
            <a:ext cx="870863" cy="185738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5143504" y="3071810"/>
            <a:ext cx="725719" cy="178595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428596" y="3143248"/>
            <a:ext cx="870863" cy="1928826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1285852" y="3214686"/>
            <a:ext cx="870863" cy="185738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2071670" y="3143248"/>
            <a:ext cx="725719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81" t="81972" r="45590" b="10977"/>
          <a:stretch>
            <a:fillRect/>
          </a:stretch>
        </p:blipFill>
        <p:spPr>
          <a:xfrm>
            <a:off x="0" y="714356"/>
            <a:ext cx="9144000" cy="5072098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6357950" y="3357562"/>
            <a:ext cx="818871" cy="1928826"/>
          </a:xfrm>
          <a:prstGeom prst="rect">
            <a:avLst/>
          </a:prstGeom>
        </p:spPr>
      </p:pic>
      <p:pic>
        <p:nvPicPr>
          <p:cNvPr id="16" name="Image 15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7929586" y="3357562"/>
            <a:ext cx="818871" cy="1857388"/>
          </a:xfrm>
          <a:prstGeom prst="rect">
            <a:avLst/>
          </a:prstGeom>
        </p:spPr>
      </p:pic>
      <p:pic>
        <p:nvPicPr>
          <p:cNvPr id="17" name="Image 16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7215206" y="3429000"/>
            <a:ext cx="682393" cy="1785950"/>
          </a:xfrm>
          <a:prstGeom prst="rect">
            <a:avLst/>
          </a:prstGeom>
        </p:spPr>
      </p:pic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5000628" y="3571876"/>
            <a:ext cx="818871" cy="192882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4286248" y="3571876"/>
            <a:ext cx="818871" cy="1857388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3500430" y="3571876"/>
            <a:ext cx="682393" cy="1785950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1142976" y="3714752"/>
            <a:ext cx="818871" cy="192882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2000232" y="3571876"/>
            <a:ext cx="818871" cy="1857388"/>
          </a:xfrm>
          <a:prstGeom prst="rect">
            <a:avLst/>
          </a:prstGeom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500034" y="3786190"/>
            <a:ext cx="682393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rcRect l="10481" t="81972" r="5595" b="10977"/>
          <a:stretch>
            <a:fillRect/>
          </a:stretch>
        </p:blipFill>
        <p:spPr>
          <a:xfrm>
            <a:off x="0" y="714356"/>
            <a:ext cx="9144000" cy="5072098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3214678" y="857232"/>
            <a:ext cx="428628" cy="1928826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3714744" y="928670"/>
            <a:ext cx="428628" cy="1857388"/>
          </a:xfrm>
          <a:prstGeom prst="rect">
            <a:avLst/>
          </a:prstGeom>
        </p:spPr>
      </p:pic>
      <p:pic>
        <p:nvPicPr>
          <p:cNvPr id="5" name="Image 4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4214810" y="857232"/>
            <a:ext cx="357190" cy="1785950"/>
          </a:xfrm>
          <a:prstGeom prst="rect">
            <a:avLst/>
          </a:prstGeom>
        </p:spPr>
      </p:pic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8286776" y="2714620"/>
            <a:ext cx="428628" cy="1928826"/>
          </a:xfrm>
          <a:prstGeom prst="rect">
            <a:avLst/>
          </a:prstGeom>
        </p:spPr>
      </p:pic>
      <p:pic>
        <p:nvPicPr>
          <p:cNvPr id="7" name="Image 6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7929586" y="2786058"/>
            <a:ext cx="428628" cy="1857388"/>
          </a:xfrm>
          <a:prstGeom prst="rect">
            <a:avLst/>
          </a:prstGeom>
        </p:spPr>
      </p:pic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8643966" y="2714620"/>
            <a:ext cx="357190" cy="1785950"/>
          </a:xfrm>
          <a:prstGeom prst="rect">
            <a:avLst/>
          </a:prstGeom>
        </p:spPr>
      </p:pic>
      <p:pic>
        <p:nvPicPr>
          <p:cNvPr id="9" name="Image 8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6357950" y="3071810"/>
            <a:ext cx="428628" cy="1928826"/>
          </a:xfrm>
          <a:prstGeom prst="rect">
            <a:avLst/>
          </a:prstGeom>
        </p:spPr>
      </p:pic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6786578" y="3143248"/>
            <a:ext cx="428628" cy="1857388"/>
          </a:xfrm>
          <a:prstGeom prst="rect">
            <a:avLst/>
          </a:prstGeom>
        </p:spPr>
      </p:pic>
      <p:pic>
        <p:nvPicPr>
          <p:cNvPr id="11" name="Image 10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7143768" y="3143248"/>
            <a:ext cx="357190" cy="1785950"/>
          </a:xfrm>
          <a:prstGeom prst="rect">
            <a:avLst/>
          </a:prstGeom>
        </p:spPr>
      </p:pic>
      <p:pic>
        <p:nvPicPr>
          <p:cNvPr id="12" name="Image 11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4786314" y="3286124"/>
            <a:ext cx="428628" cy="1928826"/>
          </a:xfrm>
          <a:prstGeom prst="rect">
            <a:avLst/>
          </a:prstGeom>
        </p:spPr>
      </p:pic>
      <p:pic>
        <p:nvPicPr>
          <p:cNvPr id="13" name="Image 12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5214942" y="3286124"/>
            <a:ext cx="428628" cy="1857388"/>
          </a:xfrm>
          <a:prstGeom prst="rect">
            <a:avLst/>
          </a:prstGeom>
        </p:spPr>
      </p:pic>
      <p:pic>
        <p:nvPicPr>
          <p:cNvPr id="14" name="Image 13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5643570" y="3286124"/>
            <a:ext cx="357190" cy="1785950"/>
          </a:xfrm>
          <a:prstGeom prst="rect">
            <a:avLst/>
          </a:prstGeom>
        </p:spPr>
      </p:pic>
      <p:pic>
        <p:nvPicPr>
          <p:cNvPr id="15" name="Image 14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3357554" y="3429000"/>
            <a:ext cx="428628" cy="1928826"/>
          </a:xfrm>
          <a:prstGeom prst="rect">
            <a:avLst/>
          </a:prstGeom>
        </p:spPr>
      </p:pic>
      <p:pic>
        <p:nvPicPr>
          <p:cNvPr id="16" name="Image 15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4143372" y="3357562"/>
            <a:ext cx="428628" cy="1857388"/>
          </a:xfrm>
          <a:prstGeom prst="rect">
            <a:avLst/>
          </a:prstGeom>
        </p:spPr>
      </p:pic>
      <p:pic>
        <p:nvPicPr>
          <p:cNvPr id="17" name="Image 16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3786182" y="3429000"/>
            <a:ext cx="357190" cy="1785950"/>
          </a:xfrm>
          <a:prstGeom prst="rect">
            <a:avLst/>
          </a:prstGeom>
        </p:spPr>
      </p:pic>
      <p:pic>
        <p:nvPicPr>
          <p:cNvPr id="18" name="Image 17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2571736" y="3500438"/>
            <a:ext cx="428628" cy="1928826"/>
          </a:xfrm>
          <a:prstGeom prst="rect">
            <a:avLst/>
          </a:prstGeom>
        </p:spPr>
      </p:pic>
      <p:pic>
        <p:nvPicPr>
          <p:cNvPr id="19" name="Image 18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2214546" y="3571876"/>
            <a:ext cx="428628" cy="1857388"/>
          </a:xfrm>
          <a:prstGeom prst="rect">
            <a:avLst/>
          </a:prstGeom>
        </p:spPr>
      </p:pic>
      <p:pic>
        <p:nvPicPr>
          <p:cNvPr id="20" name="Image 19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1857356" y="3571876"/>
            <a:ext cx="357190" cy="1785950"/>
          </a:xfrm>
          <a:prstGeom prst="rect">
            <a:avLst/>
          </a:prstGeom>
        </p:spPr>
      </p:pic>
      <p:pic>
        <p:nvPicPr>
          <p:cNvPr id="21" name="Image 20" descr="ق2 فضاء _0.tmp"/>
          <p:cNvPicPr>
            <a:picLocks noChangeAspect="1"/>
          </p:cNvPicPr>
          <p:nvPr/>
        </p:nvPicPr>
        <p:blipFill>
          <a:blip r:embed="rId2" cstate="print"/>
          <a:srcRect l="39898" t="82257" r="56168" b="15062"/>
          <a:stretch>
            <a:fillRect/>
          </a:stretch>
        </p:blipFill>
        <p:spPr>
          <a:xfrm>
            <a:off x="571472" y="3714752"/>
            <a:ext cx="428628" cy="1928826"/>
          </a:xfrm>
          <a:prstGeom prst="rect">
            <a:avLst/>
          </a:prstGeom>
        </p:spPr>
      </p:pic>
      <p:pic>
        <p:nvPicPr>
          <p:cNvPr id="22" name="Image 21" descr="ق2 فضاء _0.tmp"/>
          <p:cNvPicPr>
            <a:picLocks noChangeAspect="1"/>
          </p:cNvPicPr>
          <p:nvPr/>
        </p:nvPicPr>
        <p:blipFill>
          <a:blip r:embed="rId2" cstate="print"/>
          <a:srcRect l="44575" t="82270" r="51491" b="15148"/>
          <a:stretch>
            <a:fillRect/>
          </a:stretch>
        </p:blipFill>
        <p:spPr>
          <a:xfrm>
            <a:off x="1000100" y="3643314"/>
            <a:ext cx="428628" cy="1857388"/>
          </a:xfrm>
          <a:prstGeom prst="rect">
            <a:avLst/>
          </a:prstGeom>
        </p:spPr>
      </p:pic>
      <p:pic>
        <p:nvPicPr>
          <p:cNvPr id="23" name="Image 22" descr="ق2 فضاء _0.tmp"/>
          <p:cNvPicPr>
            <a:picLocks noChangeAspect="1"/>
          </p:cNvPicPr>
          <p:nvPr/>
        </p:nvPicPr>
        <p:blipFill>
          <a:blip r:embed="rId2" cstate="print"/>
          <a:srcRect l="48902" t="82329" r="47819" b="15188"/>
          <a:stretch>
            <a:fillRect/>
          </a:stretch>
        </p:blipFill>
        <p:spPr>
          <a:xfrm>
            <a:off x="285720" y="3857628"/>
            <a:ext cx="357190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8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fr-FR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5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fr-FR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28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6</a:t>
            </a:r>
            <a:endParaRPr kumimoji="0" lang="fr-FR" sz="287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re 1"/>
          <p:cNvSpPr txBox="1">
            <a:spLocks/>
          </p:cNvSpPr>
          <p:nvPr/>
        </p:nvSpPr>
        <p:spPr>
          <a:xfrm>
            <a:off x="0" y="0"/>
            <a:ext cx="207167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5500694" y="0"/>
            <a:ext cx="1357322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=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6858016" y="0"/>
            <a:ext cx="2285984" cy="6858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14</a:t>
            </a:r>
            <a:endParaRPr kumimoji="0" lang="fr-FR" sz="138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>
          <a:xfrm>
            <a:off x="2071670" y="0"/>
            <a:ext cx="114300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×</a:t>
            </a:r>
            <a:endParaRPr kumimoji="0" lang="fr-FR" sz="239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3214678" y="0"/>
            <a:ext cx="2286016" cy="6858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kumimoji="0" lang="ar-MA" sz="1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</a:t>
            </a:r>
            <a:endParaRPr kumimoji="0" lang="fr-FR" sz="16600" b="1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 animBg="1"/>
      <p:bldP spid="2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267</Words>
  <Application>Microsoft Office PowerPoint</Application>
  <PresentationFormat>Affichage à l'écran (4:3)</PresentationFormat>
  <Paragraphs>156</Paragraphs>
  <Slides>43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44" baseType="lpstr">
      <vt:lpstr>Thème Office</vt:lpstr>
      <vt:lpstr> أن يفكك المتعلم الأعداد إلى مئات و عشرات و وحدات. يتعرف أرقام المئات و العشرات و الوحدات.    تطبيقات.  النشاط المقترح: انجاز تطبيقات الكراسة. صيغة العمل: ينجز العمل جماعيا. اللوازم الضرورية:التربيعات و القضبان و الصفائح، العلب الكبيرة و الصغيرة 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أن يفكك المتعلم الأعداد إلى مئات و عشرات و وحدات. يتعرف أرقام المئات و العشرات و الوحدات.    تطبيقات.  النشاط المقترح: انجاز تطبيقات الكراسة. صيغة العمل: ينجز العمل جماعيا. اللوازم الضرورية:التربيعات و القضبان و الصفائح، العلب الكبيرة و الصغيرة   </dc:title>
  <dc:creator>WANA RABAT2</dc:creator>
  <cp:lastModifiedBy>Unicornis</cp:lastModifiedBy>
  <cp:revision>30</cp:revision>
  <dcterms:created xsi:type="dcterms:W3CDTF">2011-03-04T14:38:14Z</dcterms:created>
  <dcterms:modified xsi:type="dcterms:W3CDTF">2011-03-07T12:15:45Z</dcterms:modified>
</cp:coreProperties>
</file>