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slides/slide8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4"/>
  </p:notesMasterIdLst>
  <p:sldIdLst>
    <p:sldId id="257" r:id="rId2"/>
    <p:sldId id="348" r:id="rId3"/>
    <p:sldId id="259" r:id="rId4"/>
    <p:sldId id="262" r:id="rId5"/>
    <p:sldId id="264" r:id="rId6"/>
    <p:sldId id="265" r:id="rId7"/>
    <p:sldId id="267" r:id="rId8"/>
    <p:sldId id="280" r:id="rId9"/>
    <p:sldId id="283" r:id="rId10"/>
    <p:sldId id="282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7" r:id="rId20"/>
    <p:sldId id="296" r:id="rId21"/>
    <p:sldId id="298" r:id="rId22"/>
    <p:sldId id="299" r:id="rId23"/>
    <p:sldId id="300" r:id="rId24"/>
    <p:sldId id="301" r:id="rId25"/>
    <p:sldId id="302" r:id="rId26"/>
    <p:sldId id="303" r:id="rId27"/>
    <p:sldId id="304" r:id="rId28"/>
    <p:sldId id="305" r:id="rId29"/>
    <p:sldId id="306" r:id="rId30"/>
    <p:sldId id="307" r:id="rId31"/>
    <p:sldId id="311" r:id="rId32"/>
    <p:sldId id="312" r:id="rId33"/>
    <p:sldId id="309" r:id="rId34"/>
    <p:sldId id="310" r:id="rId35"/>
    <p:sldId id="314" r:id="rId36"/>
    <p:sldId id="315" r:id="rId37"/>
    <p:sldId id="316" r:id="rId38"/>
    <p:sldId id="317" r:id="rId39"/>
    <p:sldId id="318" r:id="rId40"/>
    <p:sldId id="319" r:id="rId41"/>
    <p:sldId id="320" r:id="rId42"/>
    <p:sldId id="321" r:id="rId43"/>
    <p:sldId id="322" r:id="rId44"/>
    <p:sldId id="323" r:id="rId45"/>
    <p:sldId id="324" r:id="rId46"/>
    <p:sldId id="325" r:id="rId47"/>
    <p:sldId id="326" r:id="rId48"/>
    <p:sldId id="327" r:id="rId49"/>
    <p:sldId id="328" r:id="rId50"/>
    <p:sldId id="329" r:id="rId51"/>
    <p:sldId id="330" r:id="rId52"/>
    <p:sldId id="332" r:id="rId53"/>
    <p:sldId id="346" r:id="rId54"/>
    <p:sldId id="331" r:id="rId55"/>
    <p:sldId id="333" r:id="rId56"/>
    <p:sldId id="334" r:id="rId57"/>
    <p:sldId id="335" r:id="rId58"/>
    <p:sldId id="336" r:id="rId59"/>
    <p:sldId id="337" r:id="rId60"/>
    <p:sldId id="338" r:id="rId61"/>
    <p:sldId id="339" r:id="rId62"/>
    <p:sldId id="340" r:id="rId63"/>
    <p:sldId id="341" r:id="rId64"/>
    <p:sldId id="342" r:id="rId65"/>
    <p:sldId id="343" r:id="rId66"/>
    <p:sldId id="344" r:id="rId67"/>
    <p:sldId id="345" r:id="rId68"/>
    <p:sldId id="347" r:id="rId69"/>
    <p:sldId id="349" r:id="rId70"/>
    <p:sldId id="350" r:id="rId71"/>
    <p:sldId id="352" r:id="rId72"/>
    <p:sldId id="351" r:id="rId73"/>
    <p:sldId id="354" r:id="rId74"/>
    <p:sldId id="357" r:id="rId75"/>
    <p:sldId id="353" r:id="rId76"/>
    <p:sldId id="355" r:id="rId77"/>
    <p:sldId id="358" r:id="rId78"/>
    <p:sldId id="359" r:id="rId79"/>
    <p:sldId id="360" r:id="rId80"/>
    <p:sldId id="361" r:id="rId81"/>
    <p:sldId id="362" r:id="rId82"/>
    <p:sldId id="356" r:id="rId8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EA3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5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4412A55-4367-4E28-A1DC-BFF9AF1CF8B0}" type="datetimeFigureOut">
              <a:rPr lang="fr-FR"/>
              <a:pPr>
                <a:defRPr/>
              </a:pPr>
              <a:t>06/03/2011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13F639F-8011-4F91-A467-C17E6E73FEC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2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2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3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4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5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6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7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8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9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0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6544E-1632-4169-BAE0-233A9941D44C}" type="datetimeFigureOut">
              <a:rPr lang="fr-FR"/>
              <a:pPr>
                <a:defRPr/>
              </a:pPr>
              <a:t>06/03/2011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59476-67F8-4EE5-80BE-05E08A0FE2E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sndAc>
      <p:stSnd>
        <p:snd r:embed="rId1" name="click.wav" builtIn="1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A6840-14E6-44A1-A36B-A5292793E3B8}" type="datetimeFigureOut">
              <a:rPr lang="fr-FR"/>
              <a:pPr>
                <a:defRPr/>
              </a:pPr>
              <a:t>06/03/2011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71DC4-461A-43AE-9B7B-D3FE9E5E660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sndAc>
      <p:stSnd>
        <p:snd r:embed="rId1" name="click.wav" builtIn="1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5B085-D0D1-4EB1-AD3C-181678832A25}" type="datetimeFigureOut">
              <a:rPr lang="fr-FR"/>
              <a:pPr>
                <a:defRPr/>
              </a:pPr>
              <a:t>06/03/2011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1F5C8-9FCB-4C4E-9207-E0E59B99519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sndAc>
      <p:stSnd>
        <p:snd r:embed="rId1" name="click.wav" builtIn="1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C9876-F6B3-4C37-B5ED-0B4A5E609D70}" type="datetimeFigureOut">
              <a:rPr lang="fr-FR"/>
              <a:pPr>
                <a:defRPr/>
              </a:pPr>
              <a:t>06/03/2011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64EBA-3B87-4E9D-99DB-6FA7DB042F5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sndAc>
      <p:stSnd>
        <p:snd r:embed="rId1" name="click.wav" builtIn="1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B6434-A130-4B4A-B192-400F7C4C8912}" type="datetimeFigureOut">
              <a:rPr lang="fr-FR"/>
              <a:pPr>
                <a:defRPr/>
              </a:pPr>
              <a:t>06/03/2011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2EF3A-F325-4CB8-86AC-3682D314A71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sndAc>
      <p:stSnd>
        <p:snd r:embed="rId1" name="click.wav" builtIn="1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83405-0800-49BA-9E7C-250938F6E2E5}" type="datetimeFigureOut">
              <a:rPr lang="fr-FR"/>
              <a:pPr>
                <a:defRPr/>
              </a:pPr>
              <a:t>06/03/2011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BB7A5-A247-4FA0-B77D-8863B1C51AD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sndAc>
      <p:stSnd>
        <p:snd r:embed="rId1" name="click.wav" builtIn="1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9924E-D2E2-4F94-AF92-A8D24156DF4C}" type="datetimeFigureOut">
              <a:rPr lang="fr-FR"/>
              <a:pPr>
                <a:defRPr/>
              </a:pPr>
              <a:t>06/03/2011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0C925-E212-4CF7-8DCD-45A4C63EB72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sndAc>
      <p:stSnd>
        <p:snd r:embed="rId1" name="click.wav" builtIn="1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CC41F-836D-4400-A385-D38F4CFEF499}" type="datetimeFigureOut">
              <a:rPr lang="fr-FR"/>
              <a:pPr>
                <a:defRPr/>
              </a:pPr>
              <a:t>06/03/2011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5C7B3-16EB-47DC-8885-D907ED1CF8F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sndAc>
      <p:stSnd>
        <p:snd r:embed="rId1" name="click.wav" builtIn="1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70EA2-1805-4EB5-B085-55B4DD150808}" type="datetimeFigureOut">
              <a:rPr lang="fr-FR"/>
              <a:pPr>
                <a:defRPr/>
              </a:pPr>
              <a:t>06/03/2011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2CA027-FDB0-4BE6-914D-7DE2EFBFBA5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sndAc>
      <p:stSnd>
        <p:snd r:embed="rId1" name="click.wav" builtIn="1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0321F-D3CC-4E28-ACF8-D5F194B52F18}" type="datetimeFigureOut">
              <a:rPr lang="fr-FR"/>
              <a:pPr>
                <a:defRPr/>
              </a:pPr>
              <a:t>06/03/2011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24CAF-8928-4CD1-85E6-763089394D2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sndAc>
      <p:stSnd>
        <p:snd r:embed="rId1" name="click.wav" builtIn="1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99AE1-211F-43A7-B9AA-B4A95F49116D}" type="datetimeFigureOut">
              <a:rPr lang="fr-FR"/>
              <a:pPr>
                <a:defRPr/>
              </a:pPr>
              <a:t>06/03/2011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AC827-8EC8-4348-95C8-A1893996101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ransition>
    <p:sndAc>
      <p:stSnd>
        <p:snd r:embed="rId1" name="click.wav" builtIn="1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EBC67B-C3B4-43A2-8BCE-4CE5D9CB572D}" type="datetimeFigureOut">
              <a:rPr lang="fr-FR"/>
              <a:pPr>
                <a:defRPr/>
              </a:pPr>
              <a:t>06/03/2011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F9642D1-7F94-4DD4-BF00-7BDC6845F58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ndAc>
      <p:stSnd>
        <p:snd r:embed="rId13" name="click.wav" builtIn="1"/>
      </p:stSnd>
    </p:sndAc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47275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يسمي التلاميذ الأعداد </a:t>
            </a:r>
            <a:r>
              <a:rPr lang="ar-MA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يكتبونها كتابة رقمية </a:t>
            </a:r>
            <a:r>
              <a:rPr lang="ar-MA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حرفية.</a:t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يفككون الأعداد إلى المئات </a:t>
            </a:r>
            <a:r>
              <a:rPr lang="ar-MA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العشرات </a:t>
            </a:r>
            <a:r>
              <a:rPr lang="ar-MA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الوحدات. </a:t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أنشطة الوضعيات وبناء المفاهيم.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النشاط المقترح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تعداد كميات كبيرة </a:t>
            </a:r>
            <a:r>
              <a:rPr lang="ar-M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تمثيلها.</a:t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ينجز العمل جماعيا.</a:t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الضرورية</a:t>
            </a:r>
            <a:r>
              <a:rPr lang="ar-M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6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التربيعات</a:t>
            </a:r>
            <a:r>
              <a:rPr lang="ar-M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القضبان </a:t>
            </a:r>
            <a:r>
              <a:rPr lang="ar-M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الصفائح، العلب الكبيرة </a:t>
            </a:r>
            <a:r>
              <a:rPr lang="ar-MA" sz="36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الصغيرة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9144000" cy="209232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                                                                                            حصة :</a:t>
            </a:r>
            <a:r>
              <a:rPr lang="ar-M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المدة:30د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الموضوع: 26 أتعرف الأعداد من 0 إلى 999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الدرس من إعداد: رشيد </a:t>
            </a:r>
            <a:r>
              <a:rPr lang="ar-MA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                                                                  المرجع: فضاء الرياضيات                                             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428750" y="2143125"/>
            <a:ext cx="5429250" cy="584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المهارات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القدرات المستهدفة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357313" y="3857625"/>
            <a:ext cx="5429250" cy="584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الحصة الأولى: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3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rganigramme : Connecteur 7"/>
          <p:cNvSpPr/>
          <p:nvPr/>
        </p:nvSpPr>
        <p:spPr>
          <a:xfrm>
            <a:off x="4857750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" name="Organigramme : Connecteur 10"/>
          <p:cNvSpPr/>
          <p:nvPr/>
        </p:nvSpPr>
        <p:spPr>
          <a:xfrm>
            <a:off x="4786313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6" name="Organigramme : Connecteur 15"/>
          <p:cNvSpPr/>
          <p:nvPr/>
        </p:nvSpPr>
        <p:spPr>
          <a:xfrm>
            <a:off x="4857750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Organigramme : Connecteur 16"/>
          <p:cNvSpPr/>
          <p:nvPr/>
        </p:nvSpPr>
        <p:spPr>
          <a:xfrm>
            <a:off x="4857750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8" name="Organigramme : Connecteur 17"/>
          <p:cNvSpPr/>
          <p:nvPr/>
        </p:nvSpPr>
        <p:spPr>
          <a:xfrm>
            <a:off x="4786313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Organigramme : Connecteur 18"/>
          <p:cNvSpPr/>
          <p:nvPr/>
        </p:nvSpPr>
        <p:spPr>
          <a:xfrm>
            <a:off x="4786313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0" name="Organigramme : Connecteur 19"/>
          <p:cNvSpPr/>
          <p:nvPr/>
        </p:nvSpPr>
        <p:spPr>
          <a:xfrm>
            <a:off x="4857750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1" name="Organigramme : Connecteur 20"/>
          <p:cNvSpPr/>
          <p:nvPr/>
        </p:nvSpPr>
        <p:spPr>
          <a:xfrm>
            <a:off x="4857750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Organigramme : Connecteur 21"/>
          <p:cNvSpPr/>
          <p:nvPr/>
        </p:nvSpPr>
        <p:spPr>
          <a:xfrm>
            <a:off x="4786313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3" name="Organigramme : Connecteur 22"/>
          <p:cNvSpPr/>
          <p:nvPr/>
        </p:nvSpPr>
        <p:spPr>
          <a:xfrm>
            <a:off x="4786313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Organigramme : Connecteur 23"/>
          <p:cNvSpPr/>
          <p:nvPr/>
        </p:nvSpPr>
        <p:spPr>
          <a:xfrm>
            <a:off x="5429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Organigramme : Connecteur 24"/>
          <p:cNvSpPr/>
          <p:nvPr/>
        </p:nvSpPr>
        <p:spPr>
          <a:xfrm>
            <a:off x="5357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6" name="Organigramme : Connecteur 25"/>
          <p:cNvSpPr/>
          <p:nvPr/>
        </p:nvSpPr>
        <p:spPr>
          <a:xfrm>
            <a:off x="5429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Organigramme : Connecteur 26"/>
          <p:cNvSpPr/>
          <p:nvPr/>
        </p:nvSpPr>
        <p:spPr>
          <a:xfrm>
            <a:off x="5429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Organigramme : Connecteur 27"/>
          <p:cNvSpPr/>
          <p:nvPr/>
        </p:nvSpPr>
        <p:spPr>
          <a:xfrm>
            <a:off x="5357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9" name="Organigramme : Connecteur 28"/>
          <p:cNvSpPr/>
          <p:nvPr/>
        </p:nvSpPr>
        <p:spPr>
          <a:xfrm>
            <a:off x="5357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0" name="Organigramme : Connecteur 29"/>
          <p:cNvSpPr/>
          <p:nvPr/>
        </p:nvSpPr>
        <p:spPr>
          <a:xfrm>
            <a:off x="5429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1" name="Organigramme : Connecteur 30"/>
          <p:cNvSpPr/>
          <p:nvPr/>
        </p:nvSpPr>
        <p:spPr>
          <a:xfrm>
            <a:off x="5429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2" name="Organigramme : Connecteur 31"/>
          <p:cNvSpPr/>
          <p:nvPr/>
        </p:nvSpPr>
        <p:spPr>
          <a:xfrm>
            <a:off x="5357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3" name="Organigramme : Connecteur 32"/>
          <p:cNvSpPr/>
          <p:nvPr/>
        </p:nvSpPr>
        <p:spPr>
          <a:xfrm>
            <a:off x="5357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4" name="Organigramme : Connecteur 33"/>
          <p:cNvSpPr/>
          <p:nvPr/>
        </p:nvSpPr>
        <p:spPr>
          <a:xfrm>
            <a:off x="6072188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5" name="Organigramme : Connecteur 34"/>
          <p:cNvSpPr/>
          <p:nvPr/>
        </p:nvSpPr>
        <p:spPr>
          <a:xfrm>
            <a:off x="6000750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6" name="Organigramme : Connecteur 35"/>
          <p:cNvSpPr/>
          <p:nvPr/>
        </p:nvSpPr>
        <p:spPr>
          <a:xfrm>
            <a:off x="6072188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7" name="Organigramme : Connecteur 36"/>
          <p:cNvSpPr/>
          <p:nvPr/>
        </p:nvSpPr>
        <p:spPr>
          <a:xfrm>
            <a:off x="6072188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Organigramme : Connecteur 37"/>
          <p:cNvSpPr/>
          <p:nvPr/>
        </p:nvSpPr>
        <p:spPr>
          <a:xfrm>
            <a:off x="6000750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9" name="Organigramme : Connecteur 38"/>
          <p:cNvSpPr/>
          <p:nvPr/>
        </p:nvSpPr>
        <p:spPr>
          <a:xfrm>
            <a:off x="6000750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" name="Organigramme : Connecteur 39"/>
          <p:cNvSpPr/>
          <p:nvPr/>
        </p:nvSpPr>
        <p:spPr>
          <a:xfrm>
            <a:off x="6072188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1" name="Organigramme : Connecteur 40"/>
          <p:cNvSpPr/>
          <p:nvPr/>
        </p:nvSpPr>
        <p:spPr>
          <a:xfrm>
            <a:off x="6072188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2" name="Organigramme : Connecteur 41"/>
          <p:cNvSpPr/>
          <p:nvPr/>
        </p:nvSpPr>
        <p:spPr>
          <a:xfrm>
            <a:off x="6000750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3" name="Organigramme : Connecteur 42"/>
          <p:cNvSpPr/>
          <p:nvPr/>
        </p:nvSpPr>
        <p:spPr>
          <a:xfrm>
            <a:off x="6000750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4" name="Organigramme : Connecteur 43"/>
          <p:cNvSpPr/>
          <p:nvPr/>
        </p:nvSpPr>
        <p:spPr>
          <a:xfrm>
            <a:off x="67151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5" name="Organigramme : Connecteur 44"/>
          <p:cNvSpPr/>
          <p:nvPr/>
        </p:nvSpPr>
        <p:spPr>
          <a:xfrm>
            <a:off x="66436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6" name="Organigramme : Connecteur 45"/>
          <p:cNvSpPr/>
          <p:nvPr/>
        </p:nvSpPr>
        <p:spPr>
          <a:xfrm>
            <a:off x="67151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7" name="Organigramme : Connecteur 46"/>
          <p:cNvSpPr/>
          <p:nvPr/>
        </p:nvSpPr>
        <p:spPr>
          <a:xfrm>
            <a:off x="67151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8" name="Organigramme : Connecteur 47"/>
          <p:cNvSpPr/>
          <p:nvPr/>
        </p:nvSpPr>
        <p:spPr>
          <a:xfrm>
            <a:off x="66436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9" name="Organigramme : Connecteur 48"/>
          <p:cNvSpPr/>
          <p:nvPr/>
        </p:nvSpPr>
        <p:spPr>
          <a:xfrm>
            <a:off x="66436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0" name="Organigramme : Connecteur 49"/>
          <p:cNvSpPr/>
          <p:nvPr/>
        </p:nvSpPr>
        <p:spPr>
          <a:xfrm>
            <a:off x="67151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1" name="Organigramme : Connecteur 50"/>
          <p:cNvSpPr/>
          <p:nvPr/>
        </p:nvSpPr>
        <p:spPr>
          <a:xfrm>
            <a:off x="67151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2" name="Organigramme : Connecteur 51"/>
          <p:cNvSpPr/>
          <p:nvPr/>
        </p:nvSpPr>
        <p:spPr>
          <a:xfrm>
            <a:off x="66436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3" name="Organigramme : Connecteur 52"/>
          <p:cNvSpPr/>
          <p:nvPr/>
        </p:nvSpPr>
        <p:spPr>
          <a:xfrm>
            <a:off x="66436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Organigramme : Connecteur 53"/>
          <p:cNvSpPr/>
          <p:nvPr/>
        </p:nvSpPr>
        <p:spPr>
          <a:xfrm>
            <a:off x="72866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Organigramme : Connecteur 54"/>
          <p:cNvSpPr/>
          <p:nvPr/>
        </p:nvSpPr>
        <p:spPr>
          <a:xfrm>
            <a:off x="72151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6" name="Organigramme : Connecteur 55"/>
          <p:cNvSpPr/>
          <p:nvPr/>
        </p:nvSpPr>
        <p:spPr>
          <a:xfrm>
            <a:off x="72866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Organigramme : Connecteur 56"/>
          <p:cNvSpPr/>
          <p:nvPr/>
        </p:nvSpPr>
        <p:spPr>
          <a:xfrm>
            <a:off x="72866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8" name="Organigramme : Connecteur 57"/>
          <p:cNvSpPr/>
          <p:nvPr/>
        </p:nvSpPr>
        <p:spPr>
          <a:xfrm>
            <a:off x="72151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Organigramme : Connecteur 58"/>
          <p:cNvSpPr/>
          <p:nvPr/>
        </p:nvSpPr>
        <p:spPr>
          <a:xfrm>
            <a:off x="72151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0" name="Organigramme : Connecteur 59"/>
          <p:cNvSpPr/>
          <p:nvPr/>
        </p:nvSpPr>
        <p:spPr>
          <a:xfrm>
            <a:off x="72866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1" name="Organigramme : Connecteur 60"/>
          <p:cNvSpPr/>
          <p:nvPr/>
        </p:nvSpPr>
        <p:spPr>
          <a:xfrm>
            <a:off x="72866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2" name="Organigramme : Connecteur 61"/>
          <p:cNvSpPr/>
          <p:nvPr/>
        </p:nvSpPr>
        <p:spPr>
          <a:xfrm>
            <a:off x="72151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3" name="Organigramme : Connecteur 62"/>
          <p:cNvSpPr/>
          <p:nvPr/>
        </p:nvSpPr>
        <p:spPr>
          <a:xfrm>
            <a:off x="72151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4" name="Organigramme : Connecteur 63"/>
          <p:cNvSpPr/>
          <p:nvPr/>
        </p:nvSpPr>
        <p:spPr>
          <a:xfrm>
            <a:off x="7858125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5" name="Organigramme : Connecteur 64"/>
          <p:cNvSpPr/>
          <p:nvPr/>
        </p:nvSpPr>
        <p:spPr>
          <a:xfrm>
            <a:off x="7786688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6" name="Organigramme : Connecteur 65"/>
          <p:cNvSpPr/>
          <p:nvPr/>
        </p:nvSpPr>
        <p:spPr>
          <a:xfrm>
            <a:off x="7858125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7" name="Organigramme : Connecteur 66"/>
          <p:cNvSpPr/>
          <p:nvPr/>
        </p:nvSpPr>
        <p:spPr>
          <a:xfrm>
            <a:off x="7858125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8" name="Organigramme : Connecteur 67"/>
          <p:cNvSpPr/>
          <p:nvPr/>
        </p:nvSpPr>
        <p:spPr>
          <a:xfrm>
            <a:off x="7786688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9" name="Organigramme : Connecteur 68"/>
          <p:cNvSpPr/>
          <p:nvPr/>
        </p:nvSpPr>
        <p:spPr>
          <a:xfrm>
            <a:off x="7786688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0" name="Organigramme : Connecteur 69"/>
          <p:cNvSpPr/>
          <p:nvPr/>
        </p:nvSpPr>
        <p:spPr>
          <a:xfrm>
            <a:off x="7858125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1" name="Organigramme : Connecteur 70"/>
          <p:cNvSpPr/>
          <p:nvPr/>
        </p:nvSpPr>
        <p:spPr>
          <a:xfrm>
            <a:off x="7858125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2" name="Organigramme : Connecteur 71"/>
          <p:cNvSpPr/>
          <p:nvPr/>
        </p:nvSpPr>
        <p:spPr>
          <a:xfrm>
            <a:off x="7786688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3" name="Organigramme : Connecteur 72"/>
          <p:cNvSpPr/>
          <p:nvPr/>
        </p:nvSpPr>
        <p:spPr>
          <a:xfrm>
            <a:off x="7786688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6" name="Organigramme : Connecteur 75"/>
          <p:cNvSpPr/>
          <p:nvPr/>
        </p:nvSpPr>
        <p:spPr>
          <a:xfrm>
            <a:off x="714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7" name="Organigramme : Connecteur 76"/>
          <p:cNvSpPr/>
          <p:nvPr/>
        </p:nvSpPr>
        <p:spPr>
          <a:xfrm>
            <a:off x="7143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8" name="Organigramme : Connecteur 77"/>
          <p:cNvSpPr/>
          <p:nvPr/>
        </p:nvSpPr>
        <p:spPr>
          <a:xfrm>
            <a:off x="6429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9" name="Organigramme : Connecteur 78"/>
          <p:cNvSpPr/>
          <p:nvPr/>
        </p:nvSpPr>
        <p:spPr>
          <a:xfrm>
            <a:off x="6429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0" name="Organigramme : Connecteur 79"/>
          <p:cNvSpPr/>
          <p:nvPr/>
        </p:nvSpPr>
        <p:spPr>
          <a:xfrm>
            <a:off x="7143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1" name="Organigramme : Connecteur 80"/>
          <p:cNvSpPr/>
          <p:nvPr/>
        </p:nvSpPr>
        <p:spPr>
          <a:xfrm>
            <a:off x="714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2" name="Organigramme : Connecteur 81"/>
          <p:cNvSpPr/>
          <p:nvPr/>
        </p:nvSpPr>
        <p:spPr>
          <a:xfrm>
            <a:off x="642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3" name="Organigramme : Connecteur 82"/>
          <p:cNvSpPr/>
          <p:nvPr/>
        </p:nvSpPr>
        <p:spPr>
          <a:xfrm>
            <a:off x="642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4" name="Organigramme : Connecteur 83"/>
          <p:cNvSpPr/>
          <p:nvPr/>
        </p:nvSpPr>
        <p:spPr>
          <a:xfrm>
            <a:off x="4286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5" name="Organigramme : Connecteur 84"/>
          <p:cNvSpPr/>
          <p:nvPr/>
        </p:nvSpPr>
        <p:spPr>
          <a:xfrm>
            <a:off x="4214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6" name="Organigramme : Connecteur 85"/>
          <p:cNvSpPr/>
          <p:nvPr/>
        </p:nvSpPr>
        <p:spPr>
          <a:xfrm>
            <a:off x="4286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7" name="Organigramme : Connecteur 86"/>
          <p:cNvSpPr/>
          <p:nvPr/>
        </p:nvSpPr>
        <p:spPr>
          <a:xfrm>
            <a:off x="4286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8" name="Organigramme : Connecteur 87"/>
          <p:cNvSpPr/>
          <p:nvPr/>
        </p:nvSpPr>
        <p:spPr>
          <a:xfrm>
            <a:off x="4214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9" name="Organigramme : Connecteur 88"/>
          <p:cNvSpPr/>
          <p:nvPr/>
        </p:nvSpPr>
        <p:spPr>
          <a:xfrm>
            <a:off x="4214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0" name="Organigramme : Connecteur 89"/>
          <p:cNvSpPr/>
          <p:nvPr/>
        </p:nvSpPr>
        <p:spPr>
          <a:xfrm>
            <a:off x="4286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1" name="Organigramme : Connecteur 90"/>
          <p:cNvSpPr/>
          <p:nvPr/>
        </p:nvSpPr>
        <p:spPr>
          <a:xfrm>
            <a:off x="4286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2" name="Organigramme : Connecteur 91"/>
          <p:cNvSpPr/>
          <p:nvPr/>
        </p:nvSpPr>
        <p:spPr>
          <a:xfrm>
            <a:off x="4214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3" name="Organigramme : Connecteur 92"/>
          <p:cNvSpPr/>
          <p:nvPr/>
        </p:nvSpPr>
        <p:spPr>
          <a:xfrm>
            <a:off x="4214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4" name="Organigramme : Connecteur 93"/>
          <p:cNvSpPr/>
          <p:nvPr/>
        </p:nvSpPr>
        <p:spPr>
          <a:xfrm>
            <a:off x="3643313" y="21431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5" name="Organigramme : Connecteur 94"/>
          <p:cNvSpPr/>
          <p:nvPr/>
        </p:nvSpPr>
        <p:spPr>
          <a:xfrm>
            <a:off x="3571875" y="17145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6" name="Organigramme : Connecteur 95"/>
          <p:cNvSpPr/>
          <p:nvPr/>
        </p:nvSpPr>
        <p:spPr>
          <a:xfrm>
            <a:off x="3643313" y="6143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7" name="Organigramme : Connecteur 96"/>
          <p:cNvSpPr/>
          <p:nvPr/>
        </p:nvSpPr>
        <p:spPr>
          <a:xfrm>
            <a:off x="3643313" y="2571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8" name="Organigramme : Connecteur 97"/>
          <p:cNvSpPr/>
          <p:nvPr/>
        </p:nvSpPr>
        <p:spPr>
          <a:xfrm>
            <a:off x="3571875" y="3071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9" name="Organigramme : Connecteur 98"/>
          <p:cNvSpPr/>
          <p:nvPr/>
        </p:nvSpPr>
        <p:spPr>
          <a:xfrm>
            <a:off x="3571875" y="3571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0" name="Organigramme : Connecteur 99"/>
          <p:cNvSpPr/>
          <p:nvPr/>
        </p:nvSpPr>
        <p:spPr>
          <a:xfrm>
            <a:off x="3643313" y="4071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1" name="Organigramme : Connecteur 100"/>
          <p:cNvSpPr/>
          <p:nvPr/>
        </p:nvSpPr>
        <p:spPr>
          <a:xfrm>
            <a:off x="3643313" y="4714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2" name="Organigramme : Connecteur 101"/>
          <p:cNvSpPr/>
          <p:nvPr/>
        </p:nvSpPr>
        <p:spPr>
          <a:xfrm>
            <a:off x="3571875" y="5214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3" name="Organigramme : Connecteur 102"/>
          <p:cNvSpPr/>
          <p:nvPr/>
        </p:nvSpPr>
        <p:spPr>
          <a:xfrm>
            <a:off x="3571875" y="5643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4" name="Organigramme : Connecteur 103"/>
          <p:cNvSpPr/>
          <p:nvPr/>
        </p:nvSpPr>
        <p:spPr>
          <a:xfrm>
            <a:off x="3071813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5" name="Organigramme : Connecteur 104"/>
          <p:cNvSpPr/>
          <p:nvPr/>
        </p:nvSpPr>
        <p:spPr>
          <a:xfrm>
            <a:off x="3000375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6" name="Organigramme : Connecteur 105"/>
          <p:cNvSpPr/>
          <p:nvPr/>
        </p:nvSpPr>
        <p:spPr>
          <a:xfrm>
            <a:off x="3071813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7" name="Organigramme : Connecteur 106"/>
          <p:cNvSpPr/>
          <p:nvPr/>
        </p:nvSpPr>
        <p:spPr>
          <a:xfrm>
            <a:off x="3071813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8" name="Organigramme : Connecteur 107"/>
          <p:cNvSpPr/>
          <p:nvPr/>
        </p:nvSpPr>
        <p:spPr>
          <a:xfrm>
            <a:off x="3000375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9" name="Organigramme : Connecteur 108"/>
          <p:cNvSpPr/>
          <p:nvPr/>
        </p:nvSpPr>
        <p:spPr>
          <a:xfrm>
            <a:off x="3000375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0" name="Organigramme : Connecteur 109"/>
          <p:cNvSpPr/>
          <p:nvPr/>
        </p:nvSpPr>
        <p:spPr>
          <a:xfrm>
            <a:off x="3071813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1" name="Organigramme : Connecteur 110"/>
          <p:cNvSpPr/>
          <p:nvPr/>
        </p:nvSpPr>
        <p:spPr>
          <a:xfrm>
            <a:off x="3071813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2" name="Organigramme : Connecteur 111"/>
          <p:cNvSpPr/>
          <p:nvPr/>
        </p:nvSpPr>
        <p:spPr>
          <a:xfrm>
            <a:off x="3000375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3" name="Organigramme : Connecteur 112"/>
          <p:cNvSpPr/>
          <p:nvPr/>
        </p:nvSpPr>
        <p:spPr>
          <a:xfrm>
            <a:off x="3000375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4" name="Organigramme : Connecteur 113"/>
          <p:cNvSpPr/>
          <p:nvPr/>
        </p:nvSpPr>
        <p:spPr>
          <a:xfrm>
            <a:off x="2500313" y="2286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5" name="Organigramme : Connecteur 114"/>
          <p:cNvSpPr/>
          <p:nvPr/>
        </p:nvSpPr>
        <p:spPr>
          <a:xfrm>
            <a:off x="2428875" y="1857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6" name="Organigramme : Connecteur 115"/>
          <p:cNvSpPr/>
          <p:nvPr/>
        </p:nvSpPr>
        <p:spPr>
          <a:xfrm>
            <a:off x="2500313" y="6286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7" name="Organigramme : Connecteur 116"/>
          <p:cNvSpPr/>
          <p:nvPr/>
        </p:nvSpPr>
        <p:spPr>
          <a:xfrm>
            <a:off x="2500313" y="2714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8" name="Organigramme : Connecteur 117"/>
          <p:cNvSpPr/>
          <p:nvPr/>
        </p:nvSpPr>
        <p:spPr>
          <a:xfrm>
            <a:off x="2428875" y="32146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9" name="Organigramme : Connecteur 118"/>
          <p:cNvSpPr/>
          <p:nvPr/>
        </p:nvSpPr>
        <p:spPr>
          <a:xfrm>
            <a:off x="2428875" y="3714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0" name="Organigramme : Connecteur 119"/>
          <p:cNvSpPr/>
          <p:nvPr/>
        </p:nvSpPr>
        <p:spPr>
          <a:xfrm>
            <a:off x="2500313" y="4214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1" name="Organigramme : Connecteur 120"/>
          <p:cNvSpPr/>
          <p:nvPr/>
        </p:nvSpPr>
        <p:spPr>
          <a:xfrm>
            <a:off x="2500313" y="4857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2" name="Organigramme : Connecteur 121"/>
          <p:cNvSpPr/>
          <p:nvPr/>
        </p:nvSpPr>
        <p:spPr>
          <a:xfrm>
            <a:off x="2428875" y="5357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3" name="Organigramme : Connecteur 122"/>
          <p:cNvSpPr/>
          <p:nvPr/>
        </p:nvSpPr>
        <p:spPr>
          <a:xfrm>
            <a:off x="2428875" y="57864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4" name="Organigramme : Connecteur 123"/>
          <p:cNvSpPr/>
          <p:nvPr/>
        </p:nvSpPr>
        <p:spPr>
          <a:xfrm>
            <a:off x="18573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5" name="Organigramme : Connecteur 124"/>
          <p:cNvSpPr/>
          <p:nvPr/>
        </p:nvSpPr>
        <p:spPr>
          <a:xfrm>
            <a:off x="17859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6" name="Organigramme : Connecteur 125"/>
          <p:cNvSpPr/>
          <p:nvPr/>
        </p:nvSpPr>
        <p:spPr>
          <a:xfrm>
            <a:off x="1857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7" name="Organigramme : Connecteur 126"/>
          <p:cNvSpPr/>
          <p:nvPr/>
        </p:nvSpPr>
        <p:spPr>
          <a:xfrm>
            <a:off x="18573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8" name="Organigramme : Connecteur 127"/>
          <p:cNvSpPr/>
          <p:nvPr/>
        </p:nvSpPr>
        <p:spPr>
          <a:xfrm>
            <a:off x="17859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9" name="Organigramme : Connecteur 128"/>
          <p:cNvSpPr/>
          <p:nvPr/>
        </p:nvSpPr>
        <p:spPr>
          <a:xfrm>
            <a:off x="17859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0" name="Organigramme : Connecteur 129"/>
          <p:cNvSpPr/>
          <p:nvPr/>
        </p:nvSpPr>
        <p:spPr>
          <a:xfrm>
            <a:off x="18573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1" name="Organigramme : Connecteur 130"/>
          <p:cNvSpPr/>
          <p:nvPr/>
        </p:nvSpPr>
        <p:spPr>
          <a:xfrm>
            <a:off x="1857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2" name="Organigramme : Connecteur 131"/>
          <p:cNvSpPr/>
          <p:nvPr/>
        </p:nvSpPr>
        <p:spPr>
          <a:xfrm>
            <a:off x="1785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3" name="Organigramme : Connecteur 132"/>
          <p:cNvSpPr/>
          <p:nvPr/>
        </p:nvSpPr>
        <p:spPr>
          <a:xfrm>
            <a:off x="1785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4" name="Organigramme : Connecteur 133"/>
          <p:cNvSpPr/>
          <p:nvPr/>
        </p:nvSpPr>
        <p:spPr>
          <a:xfrm>
            <a:off x="12858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5" name="Organigramme : Connecteur 134"/>
          <p:cNvSpPr/>
          <p:nvPr/>
        </p:nvSpPr>
        <p:spPr>
          <a:xfrm>
            <a:off x="12144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6" name="Organigramme : Connecteur 135"/>
          <p:cNvSpPr/>
          <p:nvPr/>
        </p:nvSpPr>
        <p:spPr>
          <a:xfrm>
            <a:off x="12858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7" name="Organigramme : Connecteur 136"/>
          <p:cNvSpPr/>
          <p:nvPr/>
        </p:nvSpPr>
        <p:spPr>
          <a:xfrm>
            <a:off x="12858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8" name="Organigramme : Connecteur 137"/>
          <p:cNvSpPr/>
          <p:nvPr/>
        </p:nvSpPr>
        <p:spPr>
          <a:xfrm>
            <a:off x="12144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9" name="Organigramme : Connecteur 138"/>
          <p:cNvSpPr/>
          <p:nvPr/>
        </p:nvSpPr>
        <p:spPr>
          <a:xfrm>
            <a:off x="12144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0" name="Organigramme : Connecteur 139"/>
          <p:cNvSpPr/>
          <p:nvPr/>
        </p:nvSpPr>
        <p:spPr>
          <a:xfrm>
            <a:off x="12858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1" name="Organigramme : Connecteur 140"/>
          <p:cNvSpPr/>
          <p:nvPr/>
        </p:nvSpPr>
        <p:spPr>
          <a:xfrm>
            <a:off x="12858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2" name="Organigramme : Connecteur 141"/>
          <p:cNvSpPr/>
          <p:nvPr/>
        </p:nvSpPr>
        <p:spPr>
          <a:xfrm>
            <a:off x="12144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3" name="Organigramme : Connecteur 142"/>
          <p:cNvSpPr/>
          <p:nvPr/>
        </p:nvSpPr>
        <p:spPr>
          <a:xfrm>
            <a:off x="12144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1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1" name="ZoneTexte 150"/>
          <p:cNvSpPr txBox="1"/>
          <p:nvPr/>
        </p:nvSpPr>
        <p:spPr>
          <a:xfrm>
            <a:off x="428596" y="928670"/>
            <a:ext cx="7358114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10 أقراص داخل علبة صغيرة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8" name="Triangle isocèle 167"/>
          <p:cNvSpPr/>
          <p:nvPr/>
        </p:nvSpPr>
        <p:spPr>
          <a:xfrm rot="1367405">
            <a:off x="5273675" y="2055813"/>
            <a:ext cx="830263" cy="1147762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1" name="Forme libre 170"/>
          <p:cNvSpPr/>
          <p:nvPr/>
        </p:nvSpPr>
        <p:spPr>
          <a:xfrm>
            <a:off x="5867400" y="2149475"/>
            <a:ext cx="2544763" cy="928688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61" name="Organigramme : Connecteur 160"/>
          <p:cNvSpPr/>
          <p:nvPr/>
        </p:nvSpPr>
        <p:spPr>
          <a:xfrm>
            <a:off x="714375" y="2214563"/>
            <a:ext cx="357188" cy="357187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n>
                <a:solidFill>
                  <a:srgbClr val="00B05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10381" name="Espace réservé du contenu 3" descr="boite sans tete.jpg"/>
          <p:cNvPicPr>
            <a:picLocks noGrp="1" noChangeAspect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000625" y="2214563"/>
            <a:ext cx="3403600" cy="3771900"/>
          </a:xfrm>
        </p:spPr>
      </p:pic>
      <p:sp>
        <p:nvSpPr>
          <p:cNvPr id="10382" name="ZoneTexte 159"/>
          <p:cNvSpPr txBox="1">
            <a:spLocks noChangeArrowheads="1"/>
          </p:cNvSpPr>
          <p:nvPr/>
        </p:nvSpPr>
        <p:spPr bwMode="auto">
          <a:xfrm>
            <a:off x="5214938" y="3500438"/>
            <a:ext cx="1857375" cy="186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1500" b="1"/>
              <a:t>2</a:t>
            </a: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61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87 -0.03287 C 0.24687 -0.05648 0.49306 -0.07986 0.60243 -0.06088 C 0.71181 -0.0419 0.6467 0.00787 0.65729 0.08102 C 0.66788 0.15417 0.66302 0.32593 0.66545 0.37801 C 0.66788 0.4301 0.66979 0.41158 0.67187 0.39306 " pathEditMode="relative" rAng="0" ptsTypes="aaaaA">
                                      <p:cBhvr>
                                        <p:cTn id="8" dur="2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5" y="20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"/>
                                            </p:cond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" grpId="0" animBg="1"/>
      <p:bldP spid="161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rganigramme : Connecteur 7"/>
          <p:cNvSpPr/>
          <p:nvPr/>
        </p:nvSpPr>
        <p:spPr>
          <a:xfrm>
            <a:off x="4857750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" name="Organigramme : Connecteur 10"/>
          <p:cNvSpPr/>
          <p:nvPr/>
        </p:nvSpPr>
        <p:spPr>
          <a:xfrm>
            <a:off x="4786313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6" name="Organigramme : Connecteur 15"/>
          <p:cNvSpPr/>
          <p:nvPr/>
        </p:nvSpPr>
        <p:spPr>
          <a:xfrm>
            <a:off x="4857750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Organigramme : Connecteur 16"/>
          <p:cNvSpPr/>
          <p:nvPr/>
        </p:nvSpPr>
        <p:spPr>
          <a:xfrm>
            <a:off x="4857750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8" name="Organigramme : Connecteur 17"/>
          <p:cNvSpPr/>
          <p:nvPr/>
        </p:nvSpPr>
        <p:spPr>
          <a:xfrm>
            <a:off x="4786313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Organigramme : Connecteur 18"/>
          <p:cNvSpPr/>
          <p:nvPr/>
        </p:nvSpPr>
        <p:spPr>
          <a:xfrm>
            <a:off x="4786313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0" name="Organigramme : Connecteur 19"/>
          <p:cNvSpPr/>
          <p:nvPr/>
        </p:nvSpPr>
        <p:spPr>
          <a:xfrm>
            <a:off x="4857750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1" name="Organigramme : Connecteur 20"/>
          <p:cNvSpPr/>
          <p:nvPr/>
        </p:nvSpPr>
        <p:spPr>
          <a:xfrm>
            <a:off x="4857750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Organigramme : Connecteur 21"/>
          <p:cNvSpPr/>
          <p:nvPr/>
        </p:nvSpPr>
        <p:spPr>
          <a:xfrm>
            <a:off x="4786313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3" name="Organigramme : Connecteur 22"/>
          <p:cNvSpPr/>
          <p:nvPr/>
        </p:nvSpPr>
        <p:spPr>
          <a:xfrm>
            <a:off x="4786313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Organigramme : Connecteur 23"/>
          <p:cNvSpPr/>
          <p:nvPr/>
        </p:nvSpPr>
        <p:spPr>
          <a:xfrm>
            <a:off x="5429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Organigramme : Connecteur 24"/>
          <p:cNvSpPr/>
          <p:nvPr/>
        </p:nvSpPr>
        <p:spPr>
          <a:xfrm>
            <a:off x="5357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6" name="Organigramme : Connecteur 25"/>
          <p:cNvSpPr/>
          <p:nvPr/>
        </p:nvSpPr>
        <p:spPr>
          <a:xfrm>
            <a:off x="5429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Organigramme : Connecteur 26"/>
          <p:cNvSpPr/>
          <p:nvPr/>
        </p:nvSpPr>
        <p:spPr>
          <a:xfrm>
            <a:off x="5429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Organigramme : Connecteur 27"/>
          <p:cNvSpPr/>
          <p:nvPr/>
        </p:nvSpPr>
        <p:spPr>
          <a:xfrm>
            <a:off x="5357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9" name="Organigramme : Connecteur 28"/>
          <p:cNvSpPr/>
          <p:nvPr/>
        </p:nvSpPr>
        <p:spPr>
          <a:xfrm>
            <a:off x="5357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0" name="Organigramme : Connecteur 29"/>
          <p:cNvSpPr/>
          <p:nvPr/>
        </p:nvSpPr>
        <p:spPr>
          <a:xfrm>
            <a:off x="5429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1" name="Organigramme : Connecteur 30"/>
          <p:cNvSpPr/>
          <p:nvPr/>
        </p:nvSpPr>
        <p:spPr>
          <a:xfrm>
            <a:off x="5429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2" name="Organigramme : Connecteur 31"/>
          <p:cNvSpPr/>
          <p:nvPr/>
        </p:nvSpPr>
        <p:spPr>
          <a:xfrm>
            <a:off x="5357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3" name="Organigramme : Connecteur 32"/>
          <p:cNvSpPr/>
          <p:nvPr/>
        </p:nvSpPr>
        <p:spPr>
          <a:xfrm>
            <a:off x="5357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4" name="Organigramme : Connecteur 33"/>
          <p:cNvSpPr/>
          <p:nvPr/>
        </p:nvSpPr>
        <p:spPr>
          <a:xfrm>
            <a:off x="6072188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5" name="Organigramme : Connecteur 34"/>
          <p:cNvSpPr/>
          <p:nvPr/>
        </p:nvSpPr>
        <p:spPr>
          <a:xfrm>
            <a:off x="6000750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6" name="Organigramme : Connecteur 35"/>
          <p:cNvSpPr/>
          <p:nvPr/>
        </p:nvSpPr>
        <p:spPr>
          <a:xfrm>
            <a:off x="6072188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7" name="Organigramme : Connecteur 36"/>
          <p:cNvSpPr/>
          <p:nvPr/>
        </p:nvSpPr>
        <p:spPr>
          <a:xfrm>
            <a:off x="6072188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Organigramme : Connecteur 37"/>
          <p:cNvSpPr/>
          <p:nvPr/>
        </p:nvSpPr>
        <p:spPr>
          <a:xfrm>
            <a:off x="6000750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9" name="Organigramme : Connecteur 38"/>
          <p:cNvSpPr/>
          <p:nvPr/>
        </p:nvSpPr>
        <p:spPr>
          <a:xfrm>
            <a:off x="6000750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" name="Organigramme : Connecteur 39"/>
          <p:cNvSpPr/>
          <p:nvPr/>
        </p:nvSpPr>
        <p:spPr>
          <a:xfrm>
            <a:off x="6072188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1" name="Organigramme : Connecteur 40"/>
          <p:cNvSpPr/>
          <p:nvPr/>
        </p:nvSpPr>
        <p:spPr>
          <a:xfrm>
            <a:off x="6072188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2" name="Organigramme : Connecteur 41"/>
          <p:cNvSpPr/>
          <p:nvPr/>
        </p:nvSpPr>
        <p:spPr>
          <a:xfrm>
            <a:off x="6000750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3" name="Organigramme : Connecteur 42"/>
          <p:cNvSpPr/>
          <p:nvPr/>
        </p:nvSpPr>
        <p:spPr>
          <a:xfrm>
            <a:off x="6000750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4" name="Organigramme : Connecteur 43"/>
          <p:cNvSpPr/>
          <p:nvPr/>
        </p:nvSpPr>
        <p:spPr>
          <a:xfrm>
            <a:off x="67151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5" name="Organigramme : Connecteur 44"/>
          <p:cNvSpPr/>
          <p:nvPr/>
        </p:nvSpPr>
        <p:spPr>
          <a:xfrm>
            <a:off x="66436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6" name="Organigramme : Connecteur 45"/>
          <p:cNvSpPr/>
          <p:nvPr/>
        </p:nvSpPr>
        <p:spPr>
          <a:xfrm>
            <a:off x="67151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7" name="Organigramme : Connecteur 46"/>
          <p:cNvSpPr/>
          <p:nvPr/>
        </p:nvSpPr>
        <p:spPr>
          <a:xfrm>
            <a:off x="67151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8" name="Organigramme : Connecteur 47"/>
          <p:cNvSpPr/>
          <p:nvPr/>
        </p:nvSpPr>
        <p:spPr>
          <a:xfrm>
            <a:off x="66436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9" name="Organigramme : Connecteur 48"/>
          <p:cNvSpPr/>
          <p:nvPr/>
        </p:nvSpPr>
        <p:spPr>
          <a:xfrm>
            <a:off x="66436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0" name="Organigramme : Connecteur 49"/>
          <p:cNvSpPr/>
          <p:nvPr/>
        </p:nvSpPr>
        <p:spPr>
          <a:xfrm>
            <a:off x="67151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1" name="Organigramme : Connecteur 50"/>
          <p:cNvSpPr/>
          <p:nvPr/>
        </p:nvSpPr>
        <p:spPr>
          <a:xfrm>
            <a:off x="67151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2" name="Organigramme : Connecteur 51"/>
          <p:cNvSpPr/>
          <p:nvPr/>
        </p:nvSpPr>
        <p:spPr>
          <a:xfrm>
            <a:off x="66436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3" name="Organigramme : Connecteur 52"/>
          <p:cNvSpPr/>
          <p:nvPr/>
        </p:nvSpPr>
        <p:spPr>
          <a:xfrm>
            <a:off x="66436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Organigramme : Connecteur 53"/>
          <p:cNvSpPr/>
          <p:nvPr/>
        </p:nvSpPr>
        <p:spPr>
          <a:xfrm>
            <a:off x="72866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Organigramme : Connecteur 54"/>
          <p:cNvSpPr/>
          <p:nvPr/>
        </p:nvSpPr>
        <p:spPr>
          <a:xfrm>
            <a:off x="72151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6" name="Organigramme : Connecteur 55"/>
          <p:cNvSpPr/>
          <p:nvPr/>
        </p:nvSpPr>
        <p:spPr>
          <a:xfrm>
            <a:off x="72866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Organigramme : Connecteur 56"/>
          <p:cNvSpPr/>
          <p:nvPr/>
        </p:nvSpPr>
        <p:spPr>
          <a:xfrm>
            <a:off x="72866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8" name="Organigramme : Connecteur 57"/>
          <p:cNvSpPr/>
          <p:nvPr/>
        </p:nvSpPr>
        <p:spPr>
          <a:xfrm>
            <a:off x="72151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Organigramme : Connecteur 58"/>
          <p:cNvSpPr/>
          <p:nvPr/>
        </p:nvSpPr>
        <p:spPr>
          <a:xfrm>
            <a:off x="72151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0" name="Organigramme : Connecteur 59"/>
          <p:cNvSpPr/>
          <p:nvPr/>
        </p:nvSpPr>
        <p:spPr>
          <a:xfrm>
            <a:off x="72866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1" name="Organigramme : Connecteur 60"/>
          <p:cNvSpPr/>
          <p:nvPr/>
        </p:nvSpPr>
        <p:spPr>
          <a:xfrm>
            <a:off x="72866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2" name="Organigramme : Connecteur 61"/>
          <p:cNvSpPr/>
          <p:nvPr/>
        </p:nvSpPr>
        <p:spPr>
          <a:xfrm>
            <a:off x="72151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3" name="Organigramme : Connecteur 62"/>
          <p:cNvSpPr/>
          <p:nvPr/>
        </p:nvSpPr>
        <p:spPr>
          <a:xfrm>
            <a:off x="72151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4" name="Organigramme : Connecteur 63"/>
          <p:cNvSpPr/>
          <p:nvPr/>
        </p:nvSpPr>
        <p:spPr>
          <a:xfrm>
            <a:off x="7858125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5" name="Organigramme : Connecteur 64"/>
          <p:cNvSpPr/>
          <p:nvPr/>
        </p:nvSpPr>
        <p:spPr>
          <a:xfrm>
            <a:off x="7786688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6" name="Organigramme : Connecteur 65"/>
          <p:cNvSpPr/>
          <p:nvPr/>
        </p:nvSpPr>
        <p:spPr>
          <a:xfrm>
            <a:off x="7858125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7" name="Organigramme : Connecteur 66"/>
          <p:cNvSpPr/>
          <p:nvPr/>
        </p:nvSpPr>
        <p:spPr>
          <a:xfrm>
            <a:off x="7858125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8" name="Organigramme : Connecteur 67"/>
          <p:cNvSpPr/>
          <p:nvPr/>
        </p:nvSpPr>
        <p:spPr>
          <a:xfrm>
            <a:off x="7786688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9" name="Organigramme : Connecteur 68"/>
          <p:cNvSpPr/>
          <p:nvPr/>
        </p:nvSpPr>
        <p:spPr>
          <a:xfrm>
            <a:off x="7786688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0" name="Organigramme : Connecteur 69"/>
          <p:cNvSpPr/>
          <p:nvPr/>
        </p:nvSpPr>
        <p:spPr>
          <a:xfrm>
            <a:off x="7858125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1" name="Organigramme : Connecteur 70"/>
          <p:cNvSpPr/>
          <p:nvPr/>
        </p:nvSpPr>
        <p:spPr>
          <a:xfrm>
            <a:off x="7858125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2" name="Organigramme : Connecteur 71"/>
          <p:cNvSpPr/>
          <p:nvPr/>
        </p:nvSpPr>
        <p:spPr>
          <a:xfrm>
            <a:off x="7786688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3" name="Organigramme : Connecteur 72"/>
          <p:cNvSpPr/>
          <p:nvPr/>
        </p:nvSpPr>
        <p:spPr>
          <a:xfrm>
            <a:off x="7786688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6" name="Organigramme : Connecteur 75"/>
          <p:cNvSpPr/>
          <p:nvPr/>
        </p:nvSpPr>
        <p:spPr>
          <a:xfrm>
            <a:off x="714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8" name="Organigramme : Connecteur 77"/>
          <p:cNvSpPr/>
          <p:nvPr/>
        </p:nvSpPr>
        <p:spPr>
          <a:xfrm>
            <a:off x="6429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9" name="Organigramme : Connecteur 78"/>
          <p:cNvSpPr/>
          <p:nvPr/>
        </p:nvSpPr>
        <p:spPr>
          <a:xfrm>
            <a:off x="6429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0" name="Organigramme : Connecteur 79"/>
          <p:cNvSpPr/>
          <p:nvPr/>
        </p:nvSpPr>
        <p:spPr>
          <a:xfrm>
            <a:off x="7143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1" name="Organigramme : Connecteur 80"/>
          <p:cNvSpPr/>
          <p:nvPr/>
        </p:nvSpPr>
        <p:spPr>
          <a:xfrm>
            <a:off x="714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2" name="Organigramme : Connecteur 81"/>
          <p:cNvSpPr/>
          <p:nvPr/>
        </p:nvSpPr>
        <p:spPr>
          <a:xfrm>
            <a:off x="642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3" name="Organigramme : Connecteur 82"/>
          <p:cNvSpPr/>
          <p:nvPr/>
        </p:nvSpPr>
        <p:spPr>
          <a:xfrm>
            <a:off x="642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4" name="Organigramme : Connecteur 83"/>
          <p:cNvSpPr/>
          <p:nvPr/>
        </p:nvSpPr>
        <p:spPr>
          <a:xfrm>
            <a:off x="4286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5" name="Organigramme : Connecteur 84"/>
          <p:cNvSpPr/>
          <p:nvPr/>
        </p:nvSpPr>
        <p:spPr>
          <a:xfrm>
            <a:off x="4214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6" name="Organigramme : Connecteur 85"/>
          <p:cNvSpPr/>
          <p:nvPr/>
        </p:nvSpPr>
        <p:spPr>
          <a:xfrm>
            <a:off x="4286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7" name="Organigramme : Connecteur 86"/>
          <p:cNvSpPr/>
          <p:nvPr/>
        </p:nvSpPr>
        <p:spPr>
          <a:xfrm>
            <a:off x="4286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8" name="Organigramme : Connecteur 87"/>
          <p:cNvSpPr/>
          <p:nvPr/>
        </p:nvSpPr>
        <p:spPr>
          <a:xfrm>
            <a:off x="4214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9" name="Organigramme : Connecteur 88"/>
          <p:cNvSpPr/>
          <p:nvPr/>
        </p:nvSpPr>
        <p:spPr>
          <a:xfrm>
            <a:off x="4214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0" name="Organigramme : Connecteur 89"/>
          <p:cNvSpPr/>
          <p:nvPr/>
        </p:nvSpPr>
        <p:spPr>
          <a:xfrm>
            <a:off x="4286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1" name="Organigramme : Connecteur 90"/>
          <p:cNvSpPr/>
          <p:nvPr/>
        </p:nvSpPr>
        <p:spPr>
          <a:xfrm>
            <a:off x="4286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2" name="Organigramme : Connecteur 91"/>
          <p:cNvSpPr/>
          <p:nvPr/>
        </p:nvSpPr>
        <p:spPr>
          <a:xfrm>
            <a:off x="4214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3" name="Organigramme : Connecteur 92"/>
          <p:cNvSpPr/>
          <p:nvPr/>
        </p:nvSpPr>
        <p:spPr>
          <a:xfrm>
            <a:off x="4214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4" name="Organigramme : Connecteur 93"/>
          <p:cNvSpPr/>
          <p:nvPr/>
        </p:nvSpPr>
        <p:spPr>
          <a:xfrm>
            <a:off x="3643313" y="21431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5" name="Organigramme : Connecteur 94"/>
          <p:cNvSpPr/>
          <p:nvPr/>
        </p:nvSpPr>
        <p:spPr>
          <a:xfrm>
            <a:off x="3571875" y="17145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6" name="Organigramme : Connecteur 95"/>
          <p:cNvSpPr/>
          <p:nvPr/>
        </p:nvSpPr>
        <p:spPr>
          <a:xfrm>
            <a:off x="3643313" y="6143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7" name="Organigramme : Connecteur 96"/>
          <p:cNvSpPr/>
          <p:nvPr/>
        </p:nvSpPr>
        <p:spPr>
          <a:xfrm>
            <a:off x="3643313" y="2571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8" name="Organigramme : Connecteur 97"/>
          <p:cNvSpPr/>
          <p:nvPr/>
        </p:nvSpPr>
        <p:spPr>
          <a:xfrm>
            <a:off x="3571875" y="3071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9" name="Organigramme : Connecteur 98"/>
          <p:cNvSpPr/>
          <p:nvPr/>
        </p:nvSpPr>
        <p:spPr>
          <a:xfrm>
            <a:off x="3571875" y="3571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0" name="Organigramme : Connecteur 99"/>
          <p:cNvSpPr/>
          <p:nvPr/>
        </p:nvSpPr>
        <p:spPr>
          <a:xfrm>
            <a:off x="3643313" y="4071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1" name="Organigramme : Connecteur 100"/>
          <p:cNvSpPr/>
          <p:nvPr/>
        </p:nvSpPr>
        <p:spPr>
          <a:xfrm>
            <a:off x="3643313" y="4714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2" name="Organigramme : Connecteur 101"/>
          <p:cNvSpPr/>
          <p:nvPr/>
        </p:nvSpPr>
        <p:spPr>
          <a:xfrm>
            <a:off x="3571875" y="5214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3" name="Organigramme : Connecteur 102"/>
          <p:cNvSpPr/>
          <p:nvPr/>
        </p:nvSpPr>
        <p:spPr>
          <a:xfrm>
            <a:off x="3571875" y="5643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4" name="Organigramme : Connecteur 103"/>
          <p:cNvSpPr/>
          <p:nvPr/>
        </p:nvSpPr>
        <p:spPr>
          <a:xfrm>
            <a:off x="3071813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5" name="Organigramme : Connecteur 104"/>
          <p:cNvSpPr/>
          <p:nvPr/>
        </p:nvSpPr>
        <p:spPr>
          <a:xfrm>
            <a:off x="3000375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6" name="Organigramme : Connecteur 105"/>
          <p:cNvSpPr/>
          <p:nvPr/>
        </p:nvSpPr>
        <p:spPr>
          <a:xfrm>
            <a:off x="3071813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7" name="Organigramme : Connecteur 106"/>
          <p:cNvSpPr/>
          <p:nvPr/>
        </p:nvSpPr>
        <p:spPr>
          <a:xfrm>
            <a:off x="3071813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8" name="Organigramme : Connecteur 107"/>
          <p:cNvSpPr/>
          <p:nvPr/>
        </p:nvSpPr>
        <p:spPr>
          <a:xfrm>
            <a:off x="3000375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9" name="Organigramme : Connecteur 108"/>
          <p:cNvSpPr/>
          <p:nvPr/>
        </p:nvSpPr>
        <p:spPr>
          <a:xfrm>
            <a:off x="3000375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0" name="Organigramme : Connecteur 109"/>
          <p:cNvSpPr/>
          <p:nvPr/>
        </p:nvSpPr>
        <p:spPr>
          <a:xfrm>
            <a:off x="3071813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1" name="Organigramme : Connecteur 110"/>
          <p:cNvSpPr/>
          <p:nvPr/>
        </p:nvSpPr>
        <p:spPr>
          <a:xfrm>
            <a:off x="3071813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2" name="Organigramme : Connecteur 111"/>
          <p:cNvSpPr/>
          <p:nvPr/>
        </p:nvSpPr>
        <p:spPr>
          <a:xfrm>
            <a:off x="3000375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3" name="Organigramme : Connecteur 112"/>
          <p:cNvSpPr/>
          <p:nvPr/>
        </p:nvSpPr>
        <p:spPr>
          <a:xfrm>
            <a:off x="3000375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4" name="Organigramme : Connecteur 113"/>
          <p:cNvSpPr/>
          <p:nvPr/>
        </p:nvSpPr>
        <p:spPr>
          <a:xfrm>
            <a:off x="2500313" y="2286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5" name="Organigramme : Connecteur 114"/>
          <p:cNvSpPr/>
          <p:nvPr/>
        </p:nvSpPr>
        <p:spPr>
          <a:xfrm>
            <a:off x="2428875" y="1857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6" name="Organigramme : Connecteur 115"/>
          <p:cNvSpPr/>
          <p:nvPr/>
        </p:nvSpPr>
        <p:spPr>
          <a:xfrm>
            <a:off x="2500313" y="6286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7" name="Organigramme : Connecteur 116"/>
          <p:cNvSpPr/>
          <p:nvPr/>
        </p:nvSpPr>
        <p:spPr>
          <a:xfrm>
            <a:off x="2500313" y="2714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8" name="Organigramme : Connecteur 117"/>
          <p:cNvSpPr/>
          <p:nvPr/>
        </p:nvSpPr>
        <p:spPr>
          <a:xfrm>
            <a:off x="2428875" y="32146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9" name="Organigramme : Connecteur 118"/>
          <p:cNvSpPr/>
          <p:nvPr/>
        </p:nvSpPr>
        <p:spPr>
          <a:xfrm>
            <a:off x="2428875" y="3714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0" name="Organigramme : Connecteur 119"/>
          <p:cNvSpPr/>
          <p:nvPr/>
        </p:nvSpPr>
        <p:spPr>
          <a:xfrm>
            <a:off x="2500313" y="4214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1" name="Organigramme : Connecteur 120"/>
          <p:cNvSpPr/>
          <p:nvPr/>
        </p:nvSpPr>
        <p:spPr>
          <a:xfrm>
            <a:off x="2500313" y="4857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2" name="Organigramme : Connecteur 121"/>
          <p:cNvSpPr/>
          <p:nvPr/>
        </p:nvSpPr>
        <p:spPr>
          <a:xfrm>
            <a:off x="2428875" y="5357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3" name="Organigramme : Connecteur 122"/>
          <p:cNvSpPr/>
          <p:nvPr/>
        </p:nvSpPr>
        <p:spPr>
          <a:xfrm>
            <a:off x="2428875" y="57864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4" name="Organigramme : Connecteur 123"/>
          <p:cNvSpPr/>
          <p:nvPr/>
        </p:nvSpPr>
        <p:spPr>
          <a:xfrm>
            <a:off x="18573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5" name="Organigramme : Connecteur 124"/>
          <p:cNvSpPr/>
          <p:nvPr/>
        </p:nvSpPr>
        <p:spPr>
          <a:xfrm>
            <a:off x="17859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6" name="Organigramme : Connecteur 125"/>
          <p:cNvSpPr/>
          <p:nvPr/>
        </p:nvSpPr>
        <p:spPr>
          <a:xfrm>
            <a:off x="1857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7" name="Organigramme : Connecteur 126"/>
          <p:cNvSpPr/>
          <p:nvPr/>
        </p:nvSpPr>
        <p:spPr>
          <a:xfrm>
            <a:off x="18573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8" name="Organigramme : Connecteur 127"/>
          <p:cNvSpPr/>
          <p:nvPr/>
        </p:nvSpPr>
        <p:spPr>
          <a:xfrm>
            <a:off x="17859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9" name="Organigramme : Connecteur 128"/>
          <p:cNvSpPr/>
          <p:nvPr/>
        </p:nvSpPr>
        <p:spPr>
          <a:xfrm>
            <a:off x="17859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0" name="Organigramme : Connecteur 129"/>
          <p:cNvSpPr/>
          <p:nvPr/>
        </p:nvSpPr>
        <p:spPr>
          <a:xfrm>
            <a:off x="18573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1" name="Organigramme : Connecteur 130"/>
          <p:cNvSpPr/>
          <p:nvPr/>
        </p:nvSpPr>
        <p:spPr>
          <a:xfrm>
            <a:off x="1857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2" name="Organigramme : Connecteur 131"/>
          <p:cNvSpPr/>
          <p:nvPr/>
        </p:nvSpPr>
        <p:spPr>
          <a:xfrm>
            <a:off x="1785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3" name="Organigramme : Connecteur 132"/>
          <p:cNvSpPr/>
          <p:nvPr/>
        </p:nvSpPr>
        <p:spPr>
          <a:xfrm>
            <a:off x="1785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4" name="Organigramme : Connecteur 133"/>
          <p:cNvSpPr/>
          <p:nvPr/>
        </p:nvSpPr>
        <p:spPr>
          <a:xfrm>
            <a:off x="12858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5" name="Organigramme : Connecteur 134"/>
          <p:cNvSpPr/>
          <p:nvPr/>
        </p:nvSpPr>
        <p:spPr>
          <a:xfrm>
            <a:off x="12144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6" name="Organigramme : Connecteur 135"/>
          <p:cNvSpPr/>
          <p:nvPr/>
        </p:nvSpPr>
        <p:spPr>
          <a:xfrm>
            <a:off x="12858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7" name="Organigramme : Connecteur 136"/>
          <p:cNvSpPr/>
          <p:nvPr/>
        </p:nvSpPr>
        <p:spPr>
          <a:xfrm>
            <a:off x="12858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8" name="Organigramme : Connecteur 137"/>
          <p:cNvSpPr/>
          <p:nvPr/>
        </p:nvSpPr>
        <p:spPr>
          <a:xfrm>
            <a:off x="12144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9" name="Organigramme : Connecteur 138"/>
          <p:cNvSpPr/>
          <p:nvPr/>
        </p:nvSpPr>
        <p:spPr>
          <a:xfrm>
            <a:off x="12144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0" name="Organigramme : Connecteur 139"/>
          <p:cNvSpPr/>
          <p:nvPr/>
        </p:nvSpPr>
        <p:spPr>
          <a:xfrm>
            <a:off x="12858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1" name="Organigramme : Connecteur 140"/>
          <p:cNvSpPr/>
          <p:nvPr/>
        </p:nvSpPr>
        <p:spPr>
          <a:xfrm>
            <a:off x="12858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2" name="Organigramme : Connecteur 141"/>
          <p:cNvSpPr/>
          <p:nvPr/>
        </p:nvSpPr>
        <p:spPr>
          <a:xfrm>
            <a:off x="12144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3" name="Organigramme : Connecteur 142"/>
          <p:cNvSpPr/>
          <p:nvPr/>
        </p:nvSpPr>
        <p:spPr>
          <a:xfrm>
            <a:off x="12144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1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1" name="ZoneTexte 150"/>
          <p:cNvSpPr txBox="1"/>
          <p:nvPr/>
        </p:nvSpPr>
        <p:spPr>
          <a:xfrm>
            <a:off x="428596" y="928670"/>
            <a:ext cx="7358114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10 أقراص داخل علبة صغيرة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8" name="Triangle isocèle 167"/>
          <p:cNvSpPr/>
          <p:nvPr/>
        </p:nvSpPr>
        <p:spPr>
          <a:xfrm rot="1367405">
            <a:off x="5273675" y="2055813"/>
            <a:ext cx="830263" cy="1147762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1" name="Forme libre 170"/>
          <p:cNvSpPr/>
          <p:nvPr/>
        </p:nvSpPr>
        <p:spPr>
          <a:xfrm>
            <a:off x="5867400" y="2149475"/>
            <a:ext cx="2544763" cy="928688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6" name="Organigramme : Connecteur 145"/>
          <p:cNvSpPr/>
          <p:nvPr/>
        </p:nvSpPr>
        <p:spPr>
          <a:xfrm>
            <a:off x="714375" y="2643188"/>
            <a:ext cx="357188" cy="357187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n>
                <a:solidFill>
                  <a:srgbClr val="00B05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11404" name="Espace réservé du contenu 3" descr="boite sans tete.jpg"/>
          <p:cNvPicPr>
            <a:picLocks noGrp="1" noChangeAspect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072063" y="2143125"/>
            <a:ext cx="3403600" cy="3771900"/>
          </a:xfrm>
        </p:spPr>
      </p:pic>
      <p:sp>
        <p:nvSpPr>
          <p:cNvPr id="11405" name="ZoneTexte 159"/>
          <p:cNvSpPr txBox="1">
            <a:spLocks noChangeArrowheads="1"/>
          </p:cNvSpPr>
          <p:nvPr/>
        </p:nvSpPr>
        <p:spPr bwMode="auto">
          <a:xfrm>
            <a:off x="5500688" y="3429000"/>
            <a:ext cx="1857375" cy="186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1500" b="1"/>
              <a:t>3</a:t>
            </a: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4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81481E-6 C 0.24514 -0.01898 0.49097 -0.03703 0.60017 -0.02222 C 0.70955 -0.0074 0.64427 0.03288 0.65486 0.09167 C 0.66545 0.15024 0.66059 0.2882 0.66302 0.3301 C 0.66545 0.37246 0.66736 0.35695 0.66927 0.34213 " pathEditMode="relative" rAng="0" ptsTypes="aaaaA">
                                      <p:cBhvr>
                                        <p:cTn id="8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5" y="168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"/>
                                            </p:cond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" grpId="0" animBg="1"/>
      <p:bldP spid="146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rganigramme : Connecteur 7"/>
          <p:cNvSpPr/>
          <p:nvPr/>
        </p:nvSpPr>
        <p:spPr>
          <a:xfrm>
            <a:off x="4857750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" name="Organigramme : Connecteur 10"/>
          <p:cNvSpPr/>
          <p:nvPr/>
        </p:nvSpPr>
        <p:spPr>
          <a:xfrm>
            <a:off x="4786313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6" name="Organigramme : Connecteur 15"/>
          <p:cNvSpPr/>
          <p:nvPr/>
        </p:nvSpPr>
        <p:spPr>
          <a:xfrm>
            <a:off x="4857750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Organigramme : Connecteur 16"/>
          <p:cNvSpPr/>
          <p:nvPr/>
        </p:nvSpPr>
        <p:spPr>
          <a:xfrm>
            <a:off x="4857750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8" name="Organigramme : Connecteur 17"/>
          <p:cNvSpPr/>
          <p:nvPr/>
        </p:nvSpPr>
        <p:spPr>
          <a:xfrm>
            <a:off x="4786313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Organigramme : Connecteur 18"/>
          <p:cNvSpPr/>
          <p:nvPr/>
        </p:nvSpPr>
        <p:spPr>
          <a:xfrm>
            <a:off x="4786313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0" name="Organigramme : Connecteur 19"/>
          <p:cNvSpPr/>
          <p:nvPr/>
        </p:nvSpPr>
        <p:spPr>
          <a:xfrm>
            <a:off x="4857750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1" name="Organigramme : Connecteur 20"/>
          <p:cNvSpPr/>
          <p:nvPr/>
        </p:nvSpPr>
        <p:spPr>
          <a:xfrm>
            <a:off x="4857750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Organigramme : Connecteur 21"/>
          <p:cNvSpPr/>
          <p:nvPr/>
        </p:nvSpPr>
        <p:spPr>
          <a:xfrm>
            <a:off x="4786313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3" name="Organigramme : Connecteur 22"/>
          <p:cNvSpPr/>
          <p:nvPr/>
        </p:nvSpPr>
        <p:spPr>
          <a:xfrm>
            <a:off x="4786313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Organigramme : Connecteur 23"/>
          <p:cNvSpPr/>
          <p:nvPr/>
        </p:nvSpPr>
        <p:spPr>
          <a:xfrm>
            <a:off x="5429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Organigramme : Connecteur 24"/>
          <p:cNvSpPr/>
          <p:nvPr/>
        </p:nvSpPr>
        <p:spPr>
          <a:xfrm>
            <a:off x="5357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6" name="Organigramme : Connecteur 25"/>
          <p:cNvSpPr/>
          <p:nvPr/>
        </p:nvSpPr>
        <p:spPr>
          <a:xfrm>
            <a:off x="5429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Organigramme : Connecteur 26"/>
          <p:cNvSpPr/>
          <p:nvPr/>
        </p:nvSpPr>
        <p:spPr>
          <a:xfrm>
            <a:off x="5429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Organigramme : Connecteur 27"/>
          <p:cNvSpPr/>
          <p:nvPr/>
        </p:nvSpPr>
        <p:spPr>
          <a:xfrm>
            <a:off x="5357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9" name="Organigramme : Connecteur 28"/>
          <p:cNvSpPr/>
          <p:nvPr/>
        </p:nvSpPr>
        <p:spPr>
          <a:xfrm>
            <a:off x="5357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0" name="Organigramme : Connecteur 29"/>
          <p:cNvSpPr/>
          <p:nvPr/>
        </p:nvSpPr>
        <p:spPr>
          <a:xfrm>
            <a:off x="5429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1" name="Organigramme : Connecteur 30"/>
          <p:cNvSpPr/>
          <p:nvPr/>
        </p:nvSpPr>
        <p:spPr>
          <a:xfrm>
            <a:off x="5429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2" name="Organigramme : Connecteur 31"/>
          <p:cNvSpPr/>
          <p:nvPr/>
        </p:nvSpPr>
        <p:spPr>
          <a:xfrm>
            <a:off x="5357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3" name="Organigramme : Connecteur 32"/>
          <p:cNvSpPr/>
          <p:nvPr/>
        </p:nvSpPr>
        <p:spPr>
          <a:xfrm>
            <a:off x="5357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4" name="Organigramme : Connecteur 33"/>
          <p:cNvSpPr/>
          <p:nvPr/>
        </p:nvSpPr>
        <p:spPr>
          <a:xfrm>
            <a:off x="6072188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5" name="Organigramme : Connecteur 34"/>
          <p:cNvSpPr/>
          <p:nvPr/>
        </p:nvSpPr>
        <p:spPr>
          <a:xfrm>
            <a:off x="6000750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6" name="Organigramme : Connecteur 35"/>
          <p:cNvSpPr/>
          <p:nvPr/>
        </p:nvSpPr>
        <p:spPr>
          <a:xfrm>
            <a:off x="6072188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7" name="Organigramme : Connecteur 36"/>
          <p:cNvSpPr/>
          <p:nvPr/>
        </p:nvSpPr>
        <p:spPr>
          <a:xfrm>
            <a:off x="6072188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Organigramme : Connecteur 37"/>
          <p:cNvSpPr/>
          <p:nvPr/>
        </p:nvSpPr>
        <p:spPr>
          <a:xfrm>
            <a:off x="6000750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9" name="Organigramme : Connecteur 38"/>
          <p:cNvSpPr/>
          <p:nvPr/>
        </p:nvSpPr>
        <p:spPr>
          <a:xfrm>
            <a:off x="6000750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" name="Organigramme : Connecteur 39"/>
          <p:cNvSpPr/>
          <p:nvPr/>
        </p:nvSpPr>
        <p:spPr>
          <a:xfrm>
            <a:off x="6072188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1" name="Organigramme : Connecteur 40"/>
          <p:cNvSpPr/>
          <p:nvPr/>
        </p:nvSpPr>
        <p:spPr>
          <a:xfrm>
            <a:off x="6072188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2" name="Organigramme : Connecteur 41"/>
          <p:cNvSpPr/>
          <p:nvPr/>
        </p:nvSpPr>
        <p:spPr>
          <a:xfrm>
            <a:off x="6000750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3" name="Organigramme : Connecteur 42"/>
          <p:cNvSpPr/>
          <p:nvPr/>
        </p:nvSpPr>
        <p:spPr>
          <a:xfrm>
            <a:off x="6000750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4" name="Organigramme : Connecteur 43"/>
          <p:cNvSpPr/>
          <p:nvPr/>
        </p:nvSpPr>
        <p:spPr>
          <a:xfrm>
            <a:off x="67151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5" name="Organigramme : Connecteur 44"/>
          <p:cNvSpPr/>
          <p:nvPr/>
        </p:nvSpPr>
        <p:spPr>
          <a:xfrm>
            <a:off x="66436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6" name="Organigramme : Connecteur 45"/>
          <p:cNvSpPr/>
          <p:nvPr/>
        </p:nvSpPr>
        <p:spPr>
          <a:xfrm>
            <a:off x="67151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7" name="Organigramme : Connecteur 46"/>
          <p:cNvSpPr/>
          <p:nvPr/>
        </p:nvSpPr>
        <p:spPr>
          <a:xfrm>
            <a:off x="67151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8" name="Organigramme : Connecteur 47"/>
          <p:cNvSpPr/>
          <p:nvPr/>
        </p:nvSpPr>
        <p:spPr>
          <a:xfrm>
            <a:off x="66436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9" name="Organigramme : Connecteur 48"/>
          <p:cNvSpPr/>
          <p:nvPr/>
        </p:nvSpPr>
        <p:spPr>
          <a:xfrm>
            <a:off x="66436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0" name="Organigramme : Connecteur 49"/>
          <p:cNvSpPr/>
          <p:nvPr/>
        </p:nvSpPr>
        <p:spPr>
          <a:xfrm>
            <a:off x="67151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1" name="Organigramme : Connecteur 50"/>
          <p:cNvSpPr/>
          <p:nvPr/>
        </p:nvSpPr>
        <p:spPr>
          <a:xfrm>
            <a:off x="67151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2" name="Organigramme : Connecteur 51"/>
          <p:cNvSpPr/>
          <p:nvPr/>
        </p:nvSpPr>
        <p:spPr>
          <a:xfrm>
            <a:off x="66436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3" name="Organigramme : Connecteur 52"/>
          <p:cNvSpPr/>
          <p:nvPr/>
        </p:nvSpPr>
        <p:spPr>
          <a:xfrm>
            <a:off x="66436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Organigramme : Connecteur 53"/>
          <p:cNvSpPr/>
          <p:nvPr/>
        </p:nvSpPr>
        <p:spPr>
          <a:xfrm>
            <a:off x="72866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Organigramme : Connecteur 54"/>
          <p:cNvSpPr/>
          <p:nvPr/>
        </p:nvSpPr>
        <p:spPr>
          <a:xfrm>
            <a:off x="72151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6" name="Organigramme : Connecteur 55"/>
          <p:cNvSpPr/>
          <p:nvPr/>
        </p:nvSpPr>
        <p:spPr>
          <a:xfrm>
            <a:off x="72866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Organigramme : Connecteur 56"/>
          <p:cNvSpPr/>
          <p:nvPr/>
        </p:nvSpPr>
        <p:spPr>
          <a:xfrm>
            <a:off x="72866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8" name="Organigramme : Connecteur 57"/>
          <p:cNvSpPr/>
          <p:nvPr/>
        </p:nvSpPr>
        <p:spPr>
          <a:xfrm>
            <a:off x="72151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Organigramme : Connecteur 58"/>
          <p:cNvSpPr/>
          <p:nvPr/>
        </p:nvSpPr>
        <p:spPr>
          <a:xfrm>
            <a:off x="72151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0" name="Organigramme : Connecteur 59"/>
          <p:cNvSpPr/>
          <p:nvPr/>
        </p:nvSpPr>
        <p:spPr>
          <a:xfrm>
            <a:off x="72866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1" name="Organigramme : Connecteur 60"/>
          <p:cNvSpPr/>
          <p:nvPr/>
        </p:nvSpPr>
        <p:spPr>
          <a:xfrm>
            <a:off x="72866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2" name="Organigramme : Connecteur 61"/>
          <p:cNvSpPr/>
          <p:nvPr/>
        </p:nvSpPr>
        <p:spPr>
          <a:xfrm>
            <a:off x="72151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3" name="Organigramme : Connecteur 62"/>
          <p:cNvSpPr/>
          <p:nvPr/>
        </p:nvSpPr>
        <p:spPr>
          <a:xfrm>
            <a:off x="72151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4" name="Organigramme : Connecteur 63"/>
          <p:cNvSpPr/>
          <p:nvPr/>
        </p:nvSpPr>
        <p:spPr>
          <a:xfrm>
            <a:off x="7858125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5" name="Organigramme : Connecteur 64"/>
          <p:cNvSpPr/>
          <p:nvPr/>
        </p:nvSpPr>
        <p:spPr>
          <a:xfrm>
            <a:off x="7786688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6" name="Organigramme : Connecteur 65"/>
          <p:cNvSpPr/>
          <p:nvPr/>
        </p:nvSpPr>
        <p:spPr>
          <a:xfrm>
            <a:off x="7858125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7" name="Organigramme : Connecteur 66"/>
          <p:cNvSpPr/>
          <p:nvPr/>
        </p:nvSpPr>
        <p:spPr>
          <a:xfrm>
            <a:off x="7858125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8" name="Organigramme : Connecteur 67"/>
          <p:cNvSpPr/>
          <p:nvPr/>
        </p:nvSpPr>
        <p:spPr>
          <a:xfrm>
            <a:off x="7786688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9" name="Organigramme : Connecteur 68"/>
          <p:cNvSpPr/>
          <p:nvPr/>
        </p:nvSpPr>
        <p:spPr>
          <a:xfrm>
            <a:off x="7786688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0" name="Organigramme : Connecteur 69"/>
          <p:cNvSpPr/>
          <p:nvPr/>
        </p:nvSpPr>
        <p:spPr>
          <a:xfrm>
            <a:off x="7858125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1" name="Organigramme : Connecteur 70"/>
          <p:cNvSpPr/>
          <p:nvPr/>
        </p:nvSpPr>
        <p:spPr>
          <a:xfrm>
            <a:off x="7858125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2" name="Organigramme : Connecteur 71"/>
          <p:cNvSpPr/>
          <p:nvPr/>
        </p:nvSpPr>
        <p:spPr>
          <a:xfrm>
            <a:off x="7786688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3" name="Organigramme : Connecteur 72"/>
          <p:cNvSpPr/>
          <p:nvPr/>
        </p:nvSpPr>
        <p:spPr>
          <a:xfrm>
            <a:off x="7786688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6" name="Organigramme : Connecteur 75"/>
          <p:cNvSpPr/>
          <p:nvPr/>
        </p:nvSpPr>
        <p:spPr>
          <a:xfrm>
            <a:off x="714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9" name="Organigramme : Connecteur 78"/>
          <p:cNvSpPr/>
          <p:nvPr/>
        </p:nvSpPr>
        <p:spPr>
          <a:xfrm>
            <a:off x="6429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0" name="Organigramme : Connecteur 79"/>
          <p:cNvSpPr/>
          <p:nvPr/>
        </p:nvSpPr>
        <p:spPr>
          <a:xfrm>
            <a:off x="7143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1" name="Organigramme : Connecteur 80"/>
          <p:cNvSpPr/>
          <p:nvPr/>
        </p:nvSpPr>
        <p:spPr>
          <a:xfrm>
            <a:off x="714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2" name="Organigramme : Connecteur 81"/>
          <p:cNvSpPr/>
          <p:nvPr/>
        </p:nvSpPr>
        <p:spPr>
          <a:xfrm>
            <a:off x="642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3" name="Organigramme : Connecteur 82"/>
          <p:cNvSpPr/>
          <p:nvPr/>
        </p:nvSpPr>
        <p:spPr>
          <a:xfrm>
            <a:off x="642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4" name="Organigramme : Connecteur 83"/>
          <p:cNvSpPr/>
          <p:nvPr/>
        </p:nvSpPr>
        <p:spPr>
          <a:xfrm>
            <a:off x="4286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5" name="Organigramme : Connecteur 84"/>
          <p:cNvSpPr/>
          <p:nvPr/>
        </p:nvSpPr>
        <p:spPr>
          <a:xfrm>
            <a:off x="4214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6" name="Organigramme : Connecteur 85"/>
          <p:cNvSpPr/>
          <p:nvPr/>
        </p:nvSpPr>
        <p:spPr>
          <a:xfrm>
            <a:off x="4286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7" name="Organigramme : Connecteur 86"/>
          <p:cNvSpPr/>
          <p:nvPr/>
        </p:nvSpPr>
        <p:spPr>
          <a:xfrm>
            <a:off x="4286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8" name="Organigramme : Connecteur 87"/>
          <p:cNvSpPr/>
          <p:nvPr/>
        </p:nvSpPr>
        <p:spPr>
          <a:xfrm>
            <a:off x="4214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9" name="Organigramme : Connecteur 88"/>
          <p:cNvSpPr/>
          <p:nvPr/>
        </p:nvSpPr>
        <p:spPr>
          <a:xfrm>
            <a:off x="4214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0" name="Organigramme : Connecteur 89"/>
          <p:cNvSpPr/>
          <p:nvPr/>
        </p:nvSpPr>
        <p:spPr>
          <a:xfrm>
            <a:off x="4286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1" name="Organigramme : Connecteur 90"/>
          <p:cNvSpPr/>
          <p:nvPr/>
        </p:nvSpPr>
        <p:spPr>
          <a:xfrm>
            <a:off x="4286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2" name="Organigramme : Connecteur 91"/>
          <p:cNvSpPr/>
          <p:nvPr/>
        </p:nvSpPr>
        <p:spPr>
          <a:xfrm>
            <a:off x="4214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3" name="Organigramme : Connecteur 92"/>
          <p:cNvSpPr/>
          <p:nvPr/>
        </p:nvSpPr>
        <p:spPr>
          <a:xfrm>
            <a:off x="4214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4" name="Organigramme : Connecteur 93"/>
          <p:cNvSpPr/>
          <p:nvPr/>
        </p:nvSpPr>
        <p:spPr>
          <a:xfrm>
            <a:off x="3643313" y="21431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5" name="Organigramme : Connecteur 94"/>
          <p:cNvSpPr/>
          <p:nvPr/>
        </p:nvSpPr>
        <p:spPr>
          <a:xfrm>
            <a:off x="3571875" y="17145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6" name="Organigramme : Connecteur 95"/>
          <p:cNvSpPr/>
          <p:nvPr/>
        </p:nvSpPr>
        <p:spPr>
          <a:xfrm>
            <a:off x="3643313" y="6143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7" name="Organigramme : Connecteur 96"/>
          <p:cNvSpPr/>
          <p:nvPr/>
        </p:nvSpPr>
        <p:spPr>
          <a:xfrm>
            <a:off x="3643313" y="2571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8" name="Organigramme : Connecteur 97"/>
          <p:cNvSpPr/>
          <p:nvPr/>
        </p:nvSpPr>
        <p:spPr>
          <a:xfrm>
            <a:off x="3571875" y="3071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9" name="Organigramme : Connecteur 98"/>
          <p:cNvSpPr/>
          <p:nvPr/>
        </p:nvSpPr>
        <p:spPr>
          <a:xfrm>
            <a:off x="3571875" y="3571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0" name="Organigramme : Connecteur 99"/>
          <p:cNvSpPr/>
          <p:nvPr/>
        </p:nvSpPr>
        <p:spPr>
          <a:xfrm>
            <a:off x="3643313" y="4071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1" name="Organigramme : Connecteur 100"/>
          <p:cNvSpPr/>
          <p:nvPr/>
        </p:nvSpPr>
        <p:spPr>
          <a:xfrm>
            <a:off x="3643313" y="4714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2" name="Organigramme : Connecteur 101"/>
          <p:cNvSpPr/>
          <p:nvPr/>
        </p:nvSpPr>
        <p:spPr>
          <a:xfrm>
            <a:off x="3571875" y="5214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3" name="Organigramme : Connecteur 102"/>
          <p:cNvSpPr/>
          <p:nvPr/>
        </p:nvSpPr>
        <p:spPr>
          <a:xfrm>
            <a:off x="3571875" y="5643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4" name="Organigramme : Connecteur 103"/>
          <p:cNvSpPr/>
          <p:nvPr/>
        </p:nvSpPr>
        <p:spPr>
          <a:xfrm>
            <a:off x="3071813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5" name="Organigramme : Connecteur 104"/>
          <p:cNvSpPr/>
          <p:nvPr/>
        </p:nvSpPr>
        <p:spPr>
          <a:xfrm>
            <a:off x="3000375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6" name="Organigramme : Connecteur 105"/>
          <p:cNvSpPr/>
          <p:nvPr/>
        </p:nvSpPr>
        <p:spPr>
          <a:xfrm>
            <a:off x="3071813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7" name="Organigramme : Connecteur 106"/>
          <p:cNvSpPr/>
          <p:nvPr/>
        </p:nvSpPr>
        <p:spPr>
          <a:xfrm>
            <a:off x="3071813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8" name="Organigramme : Connecteur 107"/>
          <p:cNvSpPr/>
          <p:nvPr/>
        </p:nvSpPr>
        <p:spPr>
          <a:xfrm>
            <a:off x="3000375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9" name="Organigramme : Connecteur 108"/>
          <p:cNvSpPr/>
          <p:nvPr/>
        </p:nvSpPr>
        <p:spPr>
          <a:xfrm>
            <a:off x="3000375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0" name="Organigramme : Connecteur 109"/>
          <p:cNvSpPr/>
          <p:nvPr/>
        </p:nvSpPr>
        <p:spPr>
          <a:xfrm>
            <a:off x="3071813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1" name="Organigramme : Connecteur 110"/>
          <p:cNvSpPr/>
          <p:nvPr/>
        </p:nvSpPr>
        <p:spPr>
          <a:xfrm>
            <a:off x="3071813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2" name="Organigramme : Connecteur 111"/>
          <p:cNvSpPr/>
          <p:nvPr/>
        </p:nvSpPr>
        <p:spPr>
          <a:xfrm>
            <a:off x="3000375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3" name="Organigramme : Connecteur 112"/>
          <p:cNvSpPr/>
          <p:nvPr/>
        </p:nvSpPr>
        <p:spPr>
          <a:xfrm>
            <a:off x="3000375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4" name="Organigramme : Connecteur 113"/>
          <p:cNvSpPr/>
          <p:nvPr/>
        </p:nvSpPr>
        <p:spPr>
          <a:xfrm>
            <a:off x="2500313" y="2286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5" name="Organigramme : Connecteur 114"/>
          <p:cNvSpPr/>
          <p:nvPr/>
        </p:nvSpPr>
        <p:spPr>
          <a:xfrm>
            <a:off x="2428875" y="1857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6" name="Organigramme : Connecteur 115"/>
          <p:cNvSpPr/>
          <p:nvPr/>
        </p:nvSpPr>
        <p:spPr>
          <a:xfrm>
            <a:off x="2500313" y="6286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7" name="Organigramme : Connecteur 116"/>
          <p:cNvSpPr/>
          <p:nvPr/>
        </p:nvSpPr>
        <p:spPr>
          <a:xfrm>
            <a:off x="2500313" y="2714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8" name="Organigramme : Connecteur 117"/>
          <p:cNvSpPr/>
          <p:nvPr/>
        </p:nvSpPr>
        <p:spPr>
          <a:xfrm>
            <a:off x="2428875" y="32146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9" name="Organigramme : Connecteur 118"/>
          <p:cNvSpPr/>
          <p:nvPr/>
        </p:nvSpPr>
        <p:spPr>
          <a:xfrm>
            <a:off x="2428875" y="3714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0" name="Organigramme : Connecteur 119"/>
          <p:cNvSpPr/>
          <p:nvPr/>
        </p:nvSpPr>
        <p:spPr>
          <a:xfrm>
            <a:off x="2500313" y="4214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1" name="Organigramme : Connecteur 120"/>
          <p:cNvSpPr/>
          <p:nvPr/>
        </p:nvSpPr>
        <p:spPr>
          <a:xfrm>
            <a:off x="2500313" y="4857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2" name="Organigramme : Connecteur 121"/>
          <p:cNvSpPr/>
          <p:nvPr/>
        </p:nvSpPr>
        <p:spPr>
          <a:xfrm>
            <a:off x="2428875" y="5357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3" name="Organigramme : Connecteur 122"/>
          <p:cNvSpPr/>
          <p:nvPr/>
        </p:nvSpPr>
        <p:spPr>
          <a:xfrm>
            <a:off x="2428875" y="57864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4" name="Organigramme : Connecteur 123"/>
          <p:cNvSpPr/>
          <p:nvPr/>
        </p:nvSpPr>
        <p:spPr>
          <a:xfrm>
            <a:off x="18573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5" name="Organigramme : Connecteur 124"/>
          <p:cNvSpPr/>
          <p:nvPr/>
        </p:nvSpPr>
        <p:spPr>
          <a:xfrm>
            <a:off x="17859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6" name="Organigramme : Connecteur 125"/>
          <p:cNvSpPr/>
          <p:nvPr/>
        </p:nvSpPr>
        <p:spPr>
          <a:xfrm>
            <a:off x="1857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7" name="Organigramme : Connecteur 126"/>
          <p:cNvSpPr/>
          <p:nvPr/>
        </p:nvSpPr>
        <p:spPr>
          <a:xfrm>
            <a:off x="18573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8" name="Organigramme : Connecteur 127"/>
          <p:cNvSpPr/>
          <p:nvPr/>
        </p:nvSpPr>
        <p:spPr>
          <a:xfrm>
            <a:off x="17859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9" name="Organigramme : Connecteur 128"/>
          <p:cNvSpPr/>
          <p:nvPr/>
        </p:nvSpPr>
        <p:spPr>
          <a:xfrm>
            <a:off x="17859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0" name="Organigramme : Connecteur 129"/>
          <p:cNvSpPr/>
          <p:nvPr/>
        </p:nvSpPr>
        <p:spPr>
          <a:xfrm>
            <a:off x="18573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1" name="Organigramme : Connecteur 130"/>
          <p:cNvSpPr/>
          <p:nvPr/>
        </p:nvSpPr>
        <p:spPr>
          <a:xfrm>
            <a:off x="1857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2" name="Organigramme : Connecteur 131"/>
          <p:cNvSpPr/>
          <p:nvPr/>
        </p:nvSpPr>
        <p:spPr>
          <a:xfrm>
            <a:off x="1785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3" name="Organigramme : Connecteur 132"/>
          <p:cNvSpPr/>
          <p:nvPr/>
        </p:nvSpPr>
        <p:spPr>
          <a:xfrm>
            <a:off x="1785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4" name="Organigramme : Connecteur 133"/>
          <p:cNvSpPr/>
          <p:nvPr/>
        </p:nvSpPr>
        <p:spPr>
          <a:xfrm>
            <a:off x="12858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5" name="Organigramme : Connecteur 134"/>
          <p:cNvSpPr/>
          <p:nvPr/>
        </p:nvSpPr>
        <p:spPr>
          <a:xfrm>
            <a:off x="12144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6" name="Organigramme : Connecteur 135"/>
          <p:cNvSpPr/>
          <p:nvPr/>
        </p:nvSpPr>
        <p:spPr>
          <a:xfrm>
            <a:off x="12858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7" name="Organigramme : Connecteur 136"/>
          <p:cNvSpPr/>
          <p:nvPr/>
        </p:nvSpPr>
        <p:spPr>
          <a:xfrm>
            <a:off x="12858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8" name="Organigramme : Connecteur 137"/>
          <p:cNvSpPr/>
          <p:nvPr/>
        </p:nvSpPr>
        <p:spPr>
          <a:xfrm>
            <a:off x="12144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9" name="Organigramme : Connecteur 138"/>
          <p:cNvSpPr/>
          <p:nvPr/>
        </p:nvSpPr>
        <p:spPr>
          <a:xfrm>
            <a:off x="12144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0" name="Organigramme : Connecteur 139"/>
          <p:cNvSpPr/>
          <p:nvPr/>
        </p:nvSpPr>
        <p:spPr>
          <a:xfrm>
            <a:off x="12858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1" name="Organigramme : Connecteur 140"/>
          <p:cNvSpPr/>
          <p:nvPr/>
        </p:nvSpPr>
        <p:spPr>
          <a:xfrm>
            <a:off x="12858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2" name="Organigramme : Connecteur 141"/>
          <p:cNvSpPr/>
          <p:nvPr/>
        </p:nvSpPr>
        <p:spPr>
          <a:xfrm>
            <a:off x="12144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3" name="Organigramme : Connecteur 142"/>
          <p:cNvSpPr/>
          <p:nvPr/>
        </p:nvSpPr>
        <p:spPr>
          <a:xfrm>
            <a:off x="12144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1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1" name="ZoneTexte 150"/>
          <p:cNvSpPr txBox="1"/>
          <p:nvPr/>
        </p:nvSpPr>
        <p:spPr>
          <a:xfrm>
            <a:off x="428596" y="928670"/>
            <a:ext cx="7358114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10 أقراص داخل علبة صغيرة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8" name="Triangle isocèle 167"/>
          <p:cNvSpPr/>
          <p:nvPr/>
        </p:nvSpPr>
        <p:spPr>
          <a:xfrm rot="1367405">
            <a:off x="5273675" y="2055813"/>
            <a:ext cx="830263" cy="1147762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1" name="Forme libre 170"/>
          <p:cNvSpPr/>
          <p:nvPr/>
        </p:nvSpPr>
        <p:spPr>
          <a:xfrm>
            <a:off x="5867400" y="2149475"/>
            <a:ext cx="2544763" cy="928688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6" name="Organigramme : Connecteur 145"/>
          <p:cNvSpPr/>
          <p:nvPr/>
        </p:nvSpPr>
        <p:spPr>
          <a:xfrm>
            <a:off x="642938" y="3143250"/>
            <a:ext cx="357187" cy="357188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n>
                <a:solidFill>
                  <a:srgbClr val="00B05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12427" name="Espace réservé du contenu 3" descr="boite sans tete.jpg"/>
          <p:cNvPicPr>
            <a:picLocks noGrp="1" noChangeAspect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072063" y="2143125"/>
            <a:ext cx="3403600" cy="3771900"/>
          </a:xfrm>
        </p:spPr>
      </p:pic>
      <p:sp>
        <p:nvSpPr>
          <p:cNvPr id="12428" name="ZoneTexte 159"/>
          <p:cNvSpPr txBox="1">
            <a:spLocks noChangeArrowheads="1"/>
          </p:cNvSpPr>
          <p:nvPr/>
        </p:nvSpPr>
        <p:spPr bwMode="auto">
          <a:xfrm>
            <a:off x="5500688" y="3429000"/>
            <a:ext cx="1857375" cy="186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1500" b="1"/>
              <a:t>4</a:t>
            </a: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4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1.85185E-6 C 0.13038 -0.05856 0.26094 -0.11713 0.36615 -0.14838 C 0.47136 -0.17963 0.57795 -0.25162 0.63073 -0.18704 C 0.68351 -0.12245 0.67396 0.16783 0.68229 0.23889 " pathEditMode="relative" ptsTypes="aaaA">
                                      <p:cBhvr>
                                        <p:cTn id="8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"/>
                                            </p:cond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" grpId="0" animBg="1"/>
      <p:bldP spid="146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rganigramme : Connecteur 7"/>
          <p:cNvSpPr/>
          <p:nvPr/>
        </p:nvSpPr>
        <p:spPr>
          <a:xfrm>
            <a:off x="4857750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" name="Organigramme : Connecteur 10"/>
          <p:cNvSpPr/>
          <p:nvPr/>
        </p:nvSpPr>
        <p:spPr>
          <a:xfrm>
            <a:off x="4786313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6" name="Organigramme : Connecteur 15"/>
          <p:cNvSpPr/>
          <p:nvPr/>
        </p:nvSpPr>
        <p:spPr>
          <a:xfrm>
            <a:off x="4857750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Organigramme : Connecteur 16"/>
          <p:cNvSpPr/>
          <p:nvPr/>
        </p:nvSpPr>
        <p:spPr>
          <a:xfrm>
            <a:off x="4857750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8" name="Organigramme : Connecteur 17"/>
          <p:cNvSpPr/>
          <p:nvPr/>
        </p:nvSpPr>
        <p:spPr>
          <a:xfrm>
            <a:off x="4786313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Organigramme : Connecteur 18"/>
          <p:cNvSpPr/>
          <p:nvPr/>
        </p:nvSpPr>
        <p:spPr>
          <a:xfrm>
            <a:off x="4786313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0" name="Organigramme : Connecteur 19"/>
          <p:cNvSpPr/>
          <p:nvPr/>
        </p:nvSpPr>
        <p:spPr>
          <a:xfrm>
            <a:off x="4857750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1" name="Organigramme : Connecteur 20"/>
          <p:cNvSpPr/>
          <p:nvPr/>
        </p:nvSpPr>
        <p:spPr>
          <a:xfrm>
            <a:off x="4857750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Organigramme : Connecteur 21"/>
          <p:cNvSpPr/>
          <p:nvPr/>
        </p:nvSpPr>
        <p:spPr>
          <a:xfrm>
            <a:off x="4786313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3" name="Organigramme : Connecteur 22"/>
          <p:cNvSpPr/>
          <p:nvPr/>
        </p:nvSpPr>
        <p:spPr>
          <a:xfrm>
            <a:off x="4786313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Organigramme : Connecteur 23"/>
          <p:cNvSpPr/>
          <p:nvPr/>
        </p:nvSpPr>
        <p:spPr>
          <a:xfrm>
            <a:off x="5429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Organigramme : Connecteur 24"/>
          <p:cNvSpPr/>
          <p:nvPr/>
        </p:nvSpPr>
        <p:spPr>
          <a:xfrm>
            <a:off x="5357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6" name="Organigramme : Connecteur 25"/>
          <p:cNvSpPr/>
          <p:nvPr/>
        </p:nvSpPr>
        <p:spPr>
          <a:xfrm>
            <a:off x="5429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Organigramme : Connecteur 26"/>
          <p:cNvSpPr/>
          <p:nvPr/>
        </p:nvSpPr>
        <p:spPr>
          <a:xfrm>
            <a:off x="5429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Organigramme : Connecteur 27"/>
          <p:cNvSpPr/>
          <p:nvPr/>
        </p:nvSpPr>
        <p:spPr>
          <a:xfrm>
            <a:off x="5357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9" name="Organigramme : Connecteur 28"/>
          <p:cNvSpPr/>
          <p:nvPr/>
        </p:nvSpPr>
        <p:spPr>
          <a:xfrm>
            <a:off x="5357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0" name="Organigramme : Connecteur 29"/>
          <p:cNvSpPr/>
          <p:nvPr/>
        </p:nvSpPr>
        <p:spPr>
          <a:xfrm>
            <a:off x="5429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1" name="Organigramme : Connecteur 30"/>
          <p:cNvSpPr/>
          <p:nvPr/>
        </p:nvSpPr>
        <p:spPr>
          <a:xfrm>
            <a:off x="5429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2" name="Organigramme : Connecteur 31"/>
          <p:cNvSpPr/>
          <p:nvPr/>
        </p:nvSpPr>
        <p:spPr>
          <a:xfrm>
            <a:off x="5357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3" name="Organigramme : Connecteur 32"/>
          <p:cNvSpPr/>
          <p:nvPr/>
        </p:nvSpPr>
        <p:spPr>
          <a:xfrm>
            <a:off x="5357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4" name="Organigramme : Connecteur 33"/>
          <p:cNvSpPr/>
          <p:nvPr/>
        </p:nvSpPr>
        <p:spPr>
          <a:xfrm>
            <a:off x="6072188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5" name="Organigramme : Connecteur 34"/>
          <p:cNvSpPr/>
          <p:nvPr/>
        </p:nvSpPr>
        <p:spPr>
          <a:xfrm>
            <a:off x="6000750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6" name="Organigramme : Connecteur 35"/>
          <p:cNvSpPr/>
          <p:nvPr/>
        </p:nvSpPr>
        <p:spPr>
          <a:xfrm>
            <a:off x="6072188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7" name="Organigramme : Connecteur 36"/>
          <p:cNvSpPr/>
          <p:nvPr/>
        </p:nvSpPr>
        <p:spPr>
          <a:xfrm>
            <a:off x="6072188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Organigramme : Connecteur 37"/>
          <p:cNvSpPr/>
          <p:nvPr/>
        </p:nvSpPr>
        <p:spPr>
          <a:xfrm>
            <a:off x="6000750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9" name="Organigramme : Connecteur 38"/>
          <p:cNvSpPr/>
          <p:nvPr/>
        </p:nvSpPr>
        <p:spPr>
          <a:xfrm>
            <a:off x="6000750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" name="Organigramme : Connecteur 39"/>
          <p:cNvSpPr/>
          <p:nvPr/>
        </p:nvSpPr>
        <p:spPr>
          <a:xfrm>
            <a:off x="6072188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1" name="Organigramme : Connecteur 40"/>
          <p:cNvSpPr/>
          <p:nvPr/>
        </p:nvSpPr>
        <p:spPr>
          <a:xfrm>
            <a:off x="6072188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2" name="Organigramme : Connecteur 41"/>
          <p:cNvSpPr/>
          <p:nvPr/>
        </p:nvSpPr>
        <p:spPr>
          <a:xfrm>
            <a:off x="6000750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3" name="Organigramme : Connecteur 42"/>
          <p:cNvSpPr/>
          <p:nvPr/>
        </p:nvSpPr>
        <p:spPr>
          <a:xfrm>
            <a:off x="6000750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4" name="Organigramme : Connecteur 43"/>
          <p:cNvSpPr/>
          <p:nvPr/>
        </p:nvSpPr>
        <p:spPr>
          <a:xfrm>
            <a:off x="67151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5" name="Organigramme : Connecteur 44"/>
          <p:cNvSpPr/>
          <p:nvPr/>
        </p:nvSpPr>
        <p:spPr>
          <a:xfrm>
            <a:off x="66436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6" name="Organigramme : Connecteur 45"/>
          <p:cNvSpPr/>
          <p:nvPr/>
        </p:nvSpPr>
        <p:spPr>
          <a:xfrm>
            <a:off x="67151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7" name="Organigramme : Connecteur 46"/>
          <p:cNvSpPr/>
          <p:nvPr/>
        </p:nvSpPr>
        <p:spPr>
          <a:xfrm>
            <a:off x="67151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8" name="Organigramme : Connecteur 47"/>
          <p:cNvSpPr/>
          <p:nvPr/>
        </p:nvSpPr>
        <p:spPr>
          <a:xfrm>
            <a:off x="66436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9" name="Organigramme : Connecteur 48"/>
          <p:cNvSpPr/>
          <p:nvPr/>
        </p:nvSpPr>
        <p:spPr>
          <a:xfrm>
            <a:off x="66436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0" name="Organigramme : Connecteur 49"/>
          <p:cNvSpPr/>
          <p:nvPr/>
        </p:nvSpPr>
        <p:spPr>
          <a:xfrm>
            <a:off x="67151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1" name="Organigramme : Connecteur 50"/>
          <p:cNvSpPr/>
          <p:nvPr/>
        </p:nvSpPr>
        <p:spPr>
          <a:xfrm>
            <a:off x="67151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2" name="Organigramme : Connecteur 51"/>
          <p:cNvSpPr/>
          <p:nvPr/>
        </p:nvSpPr>
        <p:spPr>
          <a:xfrm>
            <a:off x="66436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3" name="Organigramme : Connecteur 52"/>
          <p:cNvSpPr/>
          <p:nvPr/>
        </p:nvSpPr>
        <p:spPr>
          <a:xfrm>
            <a:off x="66436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Organigramme : Connecteur 53"/>
          <p:cNvSpPr/>
          <p:nvPr/>
        </p:nvSpPr>
        <p:spPr>
          <a:xfrm>
            <a:off x="72866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Organigramme : Connecteur 54"/>
          <p:cNvSpPr/>
          <p:nvPr/>
        </p:nvSpPr>
        <p:spPr>
          <a:xfrm>
            <a:off x="72151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6" name="Organigramme : Connecteur 55"/>
          <p:cNvSpPr/>
          <p:nvPr/>
        </p:nvSpPr>
        <p:spPr>
          <a:xfrm>
            <a:off x="72866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Organigramme : Connecteur 56"/>
          <p:cNvSpPr/>
          <p:nvPr/>
        </p:nvSpPr>
        <p:spPr>
          <a:xfrm>
            <a:off x="72866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8" name="Organigramme : Connecteur 57"/>
          <p:cNvSpPr/>
          <p:nvPr/>
        </p:nvSpPr>
        <p:spPr>
          <a:xfrm>
            <a:off x="72151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Organigramme : Connecteur 58"/>
          <p:cNvSpPr/>
          <p:nvPr/>
        </p:nvSpPr>
        <p:spPr>
          <a:xfrm>
            <a:off x="72151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0" name="Organigramme : Connecteur 59"/>
          <p:cNvSpPr/>
          <p:nvPr/>
        </p:nvSpPr>
        <p:spPr>
          <a:xfrm>
            <a:off x="72866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1" name="Organigramme : Connecteur 60"/>
          <p:cNvSpPr/>
          <p:nvPr/>
        </p:nvSpPr>
        <p:spPr>
          <a:xfrm>
            <a:off x="72866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2" name="Organigramme : Connecteur 61"/>
          <p:cNvSpPr/>
          <p:nvPr/>
        </p:nvSpPr>
        <p:spPr>
          <a:xfrm>
            <a:off x="72151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3" name="Organigramme : Connecteur 62"/>
          <p:cNvSpPr/>
          <p:nvPr/>
        </p:nvSpPr>
        <p:spPr>
          <a:xfrm>
            <a:off x="72151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4" name="Organigramme : Connecteur 63"/>
          <p:cNvSpPr/>
          <p:nvPr/>
        </p:nvSpPr>
        <p:spPr>
          <a:xfrm>
            <a:off x="7858125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5" name="Organigramme : Connecteur 64"/>
          <p:cNvSpPr/>
          <p:nvPr/>
        </p:nvSpPr>
        <p:spPr>
          <a:xfrm>
            <a:off x="7786688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6" name="Organigramme : Connecteur 65"/>
          <p:cNvSpPr/>
          <p:nvPr/>
        </p:nvSpPr>
        <p:spPr>
          <a:xfrm>
            <a:off x="7858125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7" name="Organigramme : Connecteur 66"/>
          <p:cNvSpPr/>
          <p:nvPr/>
        </p:nvSpPr>
        <p:spPr>
          <a:xfrm>
            <a:off x="7858125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8" name="Organigramme : Connecteur 67"/>
          <p:cNvSpPr/>
          <p:nvPr/>
        </p:nvSpPr>
        <p:spPr>
          <a:xfrm>
            <a:off x="7786688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9" name="Organigramme : Connecteur 68"/>
          <p:cNvSpPr/>
          <p:nvPr/>
        </p:nvSpPr>
        <p:spPr>
          <a:xfrm>
            <a:off x="7786688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0" name="Organigramme : Connecteur 69"/>
          <p:cNvSpPr/>
          <p:nvPr/>
        </p:nvSpPr>
        <p:spPr>
          <a:xfrm>
            <a:off x="7858125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1" name="Organigramme : Connecteur 70"/>
          <p:cNvSpPr/>
          <p:nvPr/>
        </p:nvSpPr>
        <p:spPr>
          <a:xfrm>
            <a:off x="7858125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2" name="Organigramme : Connecteur 71"/>
          <p:cNvSpPr/>
          <p:nvPr/>
        </p:nvSpPr>
        <p:spPr>
          <a:xfrm>
            <a:off x="7786688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3" name="Organigramme : Connecteur 72"/>
          <p:cNvSpPr/>
          <p:nvPr/>
        </p:nvSpPr>
        <p:spPr>
          <a:xfrm>
            <a:off x="7786688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6" name="Organigramme : Connecteur 75"/>
          <p:cNvSpPr/>
          <p:nvPr/>
        </p:nvSpPr>
        <p:spPr>
          <a:xfrm>
            <a:off x="714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0" name="Organigramme : Connecteur 79"/>
          <p:cNvSpPr/>
          <p:nvPr/>
        </p:nvSpPr>
        <p:spPr>
          <a:xfrm>
            <a:off x="7143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1" name="Organigramme : Connecteur 80"/>
          <p:cNvSpPr/>
          <p:nvPr/>
        </p:nvSpPr>
        <p:spPr>
          <a:xfrm>
            <a:off x="714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2" name="Organigramme : Connecteur 81"/>
          <p:cNvSpPr/>
          <p:nvPr/>
        </p:nvSpPr>
        <p:spPr>
          <a:xfrm>
            <a:off x="642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3" name="Organigramme : Connecteur 82"/>
          <p:cNvSpPr/>
          <p:nvPr/>
        </p:nvSpPr>
        <p:spPr>
          <a:xfrm>
            <a:off x="642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4" name="Organigramme : Connecteur 83"/>
          <p:cNvSpPr/>
          <p:nvPr/>
        </p:nvSpPr>
        <p:spPr>
          <a:xfrm>
            <a:off x="4286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5" name="Organigramme : Connecteur 84"/>
          <p:cNvSpPr/>
          <p:nvPr/>
        </p:nvSpPr>
        <p:spPr>
          <a:xfrm>
            <a:off x="4214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6" name="Organigramme : Connecteur 85"/>
          <p:cNvSpPr/>
          <p:nvPr/>
        </p:nvSpPr>
        <p:spPr>
          <a:xfrm>
            <a:off x="4286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7" name="Organigramme : Connecteur 86"/>
          <p:cNvSpPr/>
          <p:nvPr/>
        </p:nvSpPr>
        <p:spPr>
          <a:xfrm>
            <a:off x="4286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8" name="Organigramme : Connecteur 87"/>
          <p:cNvSpPr/>
          <p:nvPr/>
        </p:nvSpPr>
        <p:spPr>
          <a:xfrm>
            <a:off x="4214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9" name="Organigramme : Connecteur 88"/>
          <p:cNvSpPr/>
          <p:nvPr/>
        </p:nvSpPr>
        <p:spPr>
          <a:xfrm>
            <a:off x="4214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0" name="Organigramme : Connecteur 89"/>
          <p:cNvSpPr/>
          <p:nvPr/>
        </p:nvSpPr>
        <p:spPr>
          <a:xfrm>
            <a:off x="4286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1" name="Organigramme : Connecteur 90"/>
          <p:cNvSpPr/>
          <p:nvPr/>
        </p:nvSpPr>
        <p:spPr>
          <a:xfrm>
            <a:off x="4286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2" name="Organigramme : Connecteur 91"/>
          <p:cNvSpPr/>
          <p:nvPr/>
        </p:nvSpPr>
        <p:spPr>
          <a:xfrm>
            <a:off x="4214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3" name="Organigramme : Connecteur 92"/>
          <p:cNvSpPr/>
          <p:nvPr/>
        </p:nvSpPr>
        <p:spPr>
          <a:xfrm>
            <a:off x="4214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4" name="Organigramme : Connecteur 93"/>
          <p:cNvSpPr/>
          <p:nvPr/>
        </p:nvSpPr>
        <p:spPr>
          <a:xfrm>
            <a:off x="3643313" y="21431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5" name="Organigramme : Connecteur 94"/>
          <p:cNvSpPr/>
          <p:nvPr/>
        </p:nvSpPr>
        <p:spPr>
          <a:xfrm>
            <a:off x="3571875" y="17145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6" name="Organigramme : Connecteur 95"/>
          <p:cNvSpPr/>
          <p:nvPr/>
        </p:nvSpPr>
        <p:spPr>
          <a:xfrm>
            <a:off x="3643313" y="6143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7" name="Organigramme : Connecteur 96"/>
          <p:cNvSpPr/>
          <p:nvPr/>
        </p:nvSpPr>
        <p:spPr>
          <a:xfrm>
            <a:off x="3643313" y="2571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8" name="Organigramme : Connecteur 97"/>
          <p:cNvSpPr/>
          <p:nvPr/>
        </p:nvSpPr>
        <p:spPr>
          <a:xfrm>
            <a:off x="3571875" y="3071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9" name="Organigramme : Connecteur 98"/>
          <p:cNvSpPr/>
          <p:nvPr/>
        </p:nvSpPr>
        <p:spPr>
          <a:xfrm>
            <a:off x="3571875" y="3571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0" name="Organigramme : Connecteur 99"/>
          <p:cNvSpPr/>
          <p:nvPr/>
        </p:nvSpPr>
        <p:spPr>
          <a:xfrm>
            <a:off x="3643313" y="4071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1" name="Organigramme : Connecteur 100"/>
          <p:cNvSpPr/>
          <p:nvPr/>
        </p:nvSpPr>
        <p:spPr>
          <a:xfrm>
            <a:off x="3643313" y="4714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2" name="Organigramme : Connecteur 101"/>
          <p:cNvSpPr/>
          <p:nvPr/>
        </p:nvSpPr>
        <p:spPr>
          <a:xfrm>
            <a:off x="3571875" y="5214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3" name="Organigramme : Connecteur 102"/>
          <p:cNvSpPr/>
          <p:nvPr/>
        </p:nvSpPr>
        <p:spPr>
          <a:xfrm>
            <a:off x="3571875" y="5643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4" name="Organigramme : Connecteur 103"/>
          <p:cNvSpPr/>
          <p:nvPr/>
        </p:nvSpPr>
        <p:spPr>
          <a:xfrm>
            <a:off x="3071813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5" name="Organigramme : Connecteur 104"/>
          <p:cNvSpPr/>
          <p:nvPr/>
        </p:nvSpPr>
        <p:spPr>
          <a:xfrm>
            <a:off x="3000375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6" name="Organigramme : Connecteur 105"/>
          <p:cNvSpPr/>
          <p:nvPr/>
        </p:nvSpPr>
        <p:spPr>
          <a:xfrm>
            <a:off x="3071813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7" name="Organigramme : Connecteur 106"/>
          <p:cNvSpPr/>
          <p:nvPr/>
        </p:nvSpPr>
        <p:spPr>
          <a:xfrm>
            <a:off x="3071813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8" name="Organigramme : Connecteur 107"/>
          <p:cNvSpPr/>
          <p:nvPr/>
        </p:nvSpPr>
        <p:spPr>
          <a:xfrm>
            <a:off x="3000375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9" name="Organigramme : Connecteur 108"/>
          <p:cNvSpPr/>
          <p:nvPr/>
        </p:nvSpPr>
        <p:spPr>
          <a:xfrm>
            <a:off x="3000375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0" name="Organigramme : Connecteur 109"/>
          <p:cNvSpPr/>
          <p:nvPr/>
        </p:nvSpPr>
        <p:spPr>
          <a:xfrm>
            <a:off x="3071813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1" name="Organigramme : Connecteur 110"/>
          <p:cNvSpPr/>
          <p:nvPr/>
        </p:nvSpPr>
        <p:spPr>
          <a:xfrm>
            <a:off x="3071813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2" name="Organigramme : Connecteur 111"/>
          <p:cNvSpPr/>
          <p:nvPr/>
        </p:nvSpPr>
        <p:spPr>
          <a:xfrm>
            <a:off x="3000375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3" name="Organigramme : Connecteur 112"/>
          <p:cNvSpPr/>
          <p:nvPr/>
        </p:nvSpPr>
        <p:spPr>
          <a:xfrm>
            <a:off x="3000375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4" name="Organigramme : Connecteur 113"/>
          <p:cNvSpPr/>
          <p:nvPr/>
        </p:nvSpPr>
        <p:spPr>
          <a:xfrm>
            <a:off x="2500313" y="2286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5" name="Organigramme : Connecteur 114"/>
          <p:cNvSpPr/>
          <p:nvPr/>
        </p:nvSpPr>
        <p:spPr>
          <a:xfrm>
            <a:off x="2428875" y="1857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6" name="Organigramme : Connecteur 115"/>
          <p:cNvSpPr/>
          <p:nvPr/>
        </p:nvSpPr>
        <p:spPr>
          <a:xfrm>
            <a:off x="2500313" y="6286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7" name="Organigramme : Connecteur 116"/>
          <p:cNvSpPr/>
          <p:nvPr/>
        </p:nvSpPr>
        <p:spPr>
          <a:xfrm>
            <a:off x="2500313" y="2714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8" name="Organigramme : Connecteur 117"/>
          <p:cNvSpPr/>
          <p:nvPr/>
        </p:nvSpPr>
        <p:spPr>
          <a:xfrm>
            <a:off x="2428875" y="32146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9" name="Organigramme : Connecteur 118"/>
          <p:cNvSpPr/>
          <p:nvPr/>
        </p:nvSpPr>
        <p:spPr>
          <a:xfrm>
            <a:off x="2428875" y="3714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0" name="Organigramme : Connecteur 119"/>
          <p:cNvSpPr/>
          <p:nvPr/>
        </p:nvSpPr>
        <p:spPr>
          <a:xfrm>
            <a:off x="2500313" y="4214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1" name="Organigramme : Connecteur 120"/>
          <p:cNvSpPr/>
          <p:nvPr/>
        </p:nvSpPr>
        <p:spPr>
          <a:xfrm>
            <a:off x="2500313" y="4857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2" name="Organigramme : Connecteur 121"/>
          <p:cNvSpPr/>
          <p:nvPr/>
        </p:nvSpPr>
        <p:spPr>
          <a:xfrm>
            <a:off x="2428875" y="5357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3" name="Organigramme : Connecteur 122"/>
          <p:cNvSpPr/>
          <p:nvPr/>
        </p:nvSpPr>
        <p:spPr>
          <a:xfrm>
            <a:off x="2428875" y="57864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4" name="Organigramme : Connecteur 123"/>
          <p:cNvSpPr/>
          <p:nvPr/>
        </p:nvSpPr>
        <p:spPr>
          <a:xfrm>
            <a:off x="18573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5" name="Organigramme : Connecteur 124"/>
          <p:cNvSpPr/>
          <p:nvPr/>
        </p:nvSpPr>
        <p:spPr>
          <a:xfrm>
            <a:off x="17859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6" name="Organigramme : Connecteur 125"/>
          <p:cNvSpPr/>
          <p:nvPr/>
        </p:nvSpPr>
        <p:spPr>
          <a:xfrm>
            <a:off x="1857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7" name="Organigramme : Connecteur 126"/>
          <p:cNvSpPr/>
          <p:nvPr/>
        </p:nvSpPr>
        <p:spPr>
          <a:xfrm>
            <a:off x="18573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8" name="Organigramme : Connecteur 127"/>
          <p:cNvSpPr/>
          <p:nvPr/>
        </p:nvSpPr>
        <p:spPr>
          <a:xfrm>
            <a:off x="17859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9" name="Organigramme : Connecteur 128"/>
          <p:cNvSpPr/>
          <p:nvPr/>
        </p:nvSpPr>
        <p:spPr>
          <a:xfrm>
            <a:off x="17859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0" name="Organigramme : Connecteur 129"/>
          <p:cNvSpPr/>
          <p:nvPr/>
        </p:nvSpPr>
        <p:spPr>
          <a:xfrm>
            <a:off x="18573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1" name="Organigramme : Connecteur 130"/>
          <p:cNvSpPr/>
          <p:nvPr/>
        </p:nvSpPr>
        <p:spPr>
          <a:xfrm>
            <a:off x="1857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2" name="Organigramme : Connecteur 131"/>
          <p:cNvSpPr/>
          <p:nvPr/>
        </p:nvSpPr>
        <p:spPr>
          <a:xfrm>
            <a:off x="1785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3" name="Organigramme : Connecteur 132"/>
          <p:cNvSpPr/>
          <p:nvPr/>
        </p:nvSpPr>
        <p:spPr>
          <a:xfrm>
            <a:off x="1785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4" name="Organigramme : Connecteur 133"/>
          <p:cNvSpPr/>
          <p:nvPr/>
        </p:nvSpPr>
        <p:spPr>
          <a:xfrm>
            <a:off x="12858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5" name="Organigramme : Connecteur 134"/>
          <p:cNvSpPr/>
          <p:nvPr/>
        </p:nvSpPr>
        <p:spPr>
          <a:xfrm>
            <a:off x="12144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6" name="Organigramme : Connecteur 135"/>
          <p:cNvSpPr/>
          <p:nvPr/>
        </p:nvSpPr>
        <p:spPr>
          <a:xfrm>
            <a:off x="12858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7" name="Organigramme : Connecteur 136"/>
          <p:cNvSpPr/>
          <p:nvPr/>
        </p:nvSpPr>
        <p:spPr>
          <a:xfrm>
            <a:off x="12858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8" name="Organigramme : Connecteur 137"/>
          <p:cNvSpPr/>
          <p:nvPr/>
        </p:nvSpPr>
        <p:spPr>
          <a:xfrm>
            <a:off x="12144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9" name="Organigramme : Connecteur 138"/>
          <p:cNvSpPr/>
          <p:nvPr/>
        </p:nvSpPr>
        <p:spPr>
          <a:xfrm>
            <a:off x="12144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0" name="Organigramme : Connecteur 139"/>
          <p:cNvSpPr/>
          <p:nvPr/>
        </p:nvSpPr>
        <p:spPr>
          <a:xfrm>
            <a:off x="12858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1" name="Organigramme : Connecteur 140"/>
          <p:cNvSpPr/>
          <p:nvPr/>
        </p:nvSpPr>
        <p:spPr>
          <a:xfrm>
            <a:off x="12858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2" name="Organigramme : Connecteur 141"/>
          <p:cNvSpPr/>
          <p:nvPr/>
        </p:nvSpPr>
        <p:spPr>
          <a:xfrm>
            <a:off x="12144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3" name="Organigramme : Connecteur 142"/>
          <p:cNvSpPr/>
          <p:nvPr/>
        </p:nvSpPr>
        <p:spPr>
          <a:xfrm>
            <a:off x="12144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1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1" name="ZoneTexte 150"/>
          <p:cNvSpPr txBox="1"/>
          <p:nvPr/>
        </p:nvSpPr>
        <p:spPr>
          <a:xfrm>
            <a:off x="428596" y="928670"/>
            <a:ext cx="7358114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10 أقراص داخل علبة صغيرة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8" name="Triangle isocèle 167"/>
          <p:cNvSpPr/>
          <p:nvPr/>
        </p:nvSpPr>
        <p:spPr>
          <a:xfrm rot="1367405">
            <a:off x="5273675" y="2055813"/>
            <a:ext cx="830263" cy="1147762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1" name="Forme libre 170"/>
          <p:cNvSpPr/>
          <p:nvPr/>
        </p:nvSpPr>
        <p:spPr>
          <a:xfrm>
            <a:off x="5867400" y="2149475"/>
            <a:ext cx="2544763" cy="928688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6" name="Organigramme : Connecteur 145"/>
          <p:cNvSpPr/>
          <p:nvPr/>
        </p:nvSpPr>
        <p:spPr>
          <a:xfrm>
            <a:off x="714375" y="3643313"/>
            <a:ext cx="357188" cy="357187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n>
                <a:solidFill>
                  <a:srgbClr val="00B05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13450" name="Espace réservé du contenu 3" descr="boite sans tete.jpg"/>
          <p:cNvPicPr>
            <a:picLocks noGrp="1" noChangeAspect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072063" y="2143125"/>
            <a:ext cx="3403600" cy="3771900"/>
          </a:xfrm>
        </p:spPr>
      </p:pic>
      <p:sp>
        <p:nvSpPr>
          <p:cNvPr id="13451" name="ZoneTexte 159"/>
          <p:cNvSpPr txBox="1">
            <a:spLocks noChangeArrowheads="1"/>
          </p:cNvSpPr>
          <p:nvPr/>
        </p:nvSpPr>
        <p:spPr bwMode="auto">
          <a:xfrm>
            <a:off x="5500688" y="3429000"/>
            <a:ext cx="1857375" cy="186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1500" b="1"/>
              <a:t>5</a:t>
            </a: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4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69 -0.00556 C 0.13107 -0.06412 0.26146 -0.12269 0.36684 -0.15394 C 0.47205 -0.18519 0.57864 -0.25718 0.63142 -0.19259 C 0.6842 -0.12801 0.67465 0.16227 0.68298 0.23333 " pathEditMode="relative" rAng="0" ptsTypes="aaaA">
                                      <p:cBhvr>
                                        <p:cTn id="8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2" y="-6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"/>
                                            </p:cond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" grpId="0" animBg="1"/>
      <p:bldP spid="146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rganigramme : Connecteur 7"/>
          <p:cNvSpPr/>
          <p:nvPr/>
        </p:nvSpPr>
        <p:spPr>
          <a:xfrm>
            <a:off x="4857750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" name="Organigramme : Connecteur 10"/>
          <p:cNvSpPr/>
          <p:nvPr/>
        </p:nvSpPr>
        <p:spPr>
          <a:xfrm>
            <a:off x="4786313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6" name="Organigramme : Connecteur 15"/>
          <p:cNvSpPr/>
          <p:nvPr/>
        </p:nvSpPr>
        <p:spPr>
          <a:xfrm>
            <a:off x="4857750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Organigramme : Connecteur 16"/>
          <p:cNvSpPr/>
          <p:nvPr/>
        </p:nvSpPr>
        <p:spPr>
          <a:xfrm>
            <a:off x="4857750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8" name="Organigramme : Connecteur 17"/>
          <p:cNvSpPr/>
          <p:nvPr/>
        </p:nvSpPr>
        <p:spPr>
          <a:xfrm>
            <a:off x="4786313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Organigramme : Connecteur 18"/>
          <p:cNvSpPr/>
          <p:nvPr/>
        </p:nvSpPr>
        <p:spPr>
          <a:xfrm>
            <a:off x="4786313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0" name="Organigramme : Connecteur 19"/>
          <p:cNvSpPr/>
          <p:nvPr/>
        </p:nvSpPr>
        <p:spPr>
          <a:xfrm>
            <a:off x="4857750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1" name="Organigramme : Connecteur 20"/>
          <p:cNvSpPr/>
          <p:nvPr/>
        </p:nvSpPr>
        <p:spPr>
          <a:xfrm>
            <a:off x="4857750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Organigramme : Connecteur 21"/>
          <p:cNvSpPr/>
          <p:nvPr/>
        </p:nvSpPr>
        <p:spPr>
          <a:xfrm>
            <a:off x="4786313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3" name="Organigramme : Connecteur 22"/>
          <p:cNvSpPr/>
          <p:nvPr/>
        </p:nvSpPr>
        <p:spPr>
          <a:xfrm>
            <a:off x="4786313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Organigramme : Connecteur 23"/>
          <p:cNvSpPr/>
          <p:nvPr/>
        </p:nvSpPr>
        <p:spPr>
          <a:xfrm>
            <a:off x="5429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Organigramme : Connecteur 24"/>
          <p:cNvSpPr/>
          <p:nvPr/>
        </p:nvSpPr>
        <p:spPr>
          <a:xfrm>
            <a:off x="5357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6" name="Organigramme : Connecteur 25"/>
          <p:cNvSpPr/>
          <p:nvPr/>
        </p:nvSpPr>
        <p:spPr>
          <a:xfrm>
            <a:off x="5429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Organigramme : Connecteur 26"/>
          <p:cNvSpPr/>
          <p:nvPr/>
        </p:nvSpPr>
        <p:spPr>
          <a:xfrm>
            <a:off x="5429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Organigramme : Connecteur 27"/>
          <p:cNvSpPr/>
          <p:nvPr/>
        </p:nvSpPr>
        <p:spPr>
          <a:xfrm>
            <a:off x="5357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9" name="Organigramme : Connecteur 28"/>
          <p:cNvSpPr/>
          <p:nvPr/>
        </p:nvSpPr>
        <p:spPr>
          <a:xfrm>
            <a:off x="5357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0" name="Organigramme : Connecteur 29"/>
          <p:cNvSpPr/>
          <p:nvPr/>
        </p:nvSpPr>
        <p:spPr>
          <a:xfrm>
            <a:off x="5429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1" name="Organigramme : Connecteur 30"/>
          <p:cNvSpPr/>
          <p:nvPr/>
        </p:nvSpPr>
        <p:spPr>
          <a:xfrm>
            <a:off x="5429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2" name="Organigramme : Connecteur 31"/>
          <p:cNvSpPr/>
          <p:nvPr/>
        </p:nvSpPr>
        <p:spPr>
          <a:xfrm>
            <a:off x="5357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3" name="Organigramme : Connecteur 32"/>
          <p:cNvSpPr/>
          <p:nvPr/>
        </p:nvSpPr>
        <p:spPr>
          <a:xfrm>
            <a:off x="5357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4" name="Organigramme : Connecteur 33"/>
          <p:cNvSpPr/>
          <p:nvPr/>
        </p:nvSpPr>
        <p:spPr>
          <a:xfrm>
            <a:off x="6072188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5" name="Organigramme : Connecteur 34"/>
          <p:cNvSpPr/>
          <p:nvPr/>
        </p:nvSpPr>
        <p:spPr>
          <a:xfrm>
            <a:off x="6000750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6" name="Organigramme : Connecteur 35"/>
          <p:cNvSpPr/>
          <p:nvPr/>
        </p:nvSpPr>
        <p:spPr>
          <a:xfrm>
            <a:off x="6072188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7" name="Organigramme : Connecteur 36"/>
          <p:cNvSpPr/>
          <p:nvPr/>
        </p:nvSpPr>
        <p:spPr>
          <a:xfrm>
            <a:off x="6072188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Organigramme : Connecteur 37"/>
          <p:cNvSpPr/>
          <p:nvPr/>
        </p:nvSpPr>
        <p:spPr>
          <a:xfrm>
            <a:off x="6000750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9" name="Organigramme : Connecteur 38"/>
          <p:cNvSpPr/>
          <p:nvPr/>
        </p:nvSpPr>
        <p:spPr>
          <a:xfrm>
            <a:off x="6000750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" name="Organigramme : Connecteur 39"/>
          <p:cNvSpPr/>
          <p:nvPr/>
        </p:nvSpPr>
        <p:spPr>
          <a:xfrm>
            <a:off x="6072188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1" name="Organigramme : Connecteur 40"/>
          <p:cNvSpPr/>
          <p:nvPr/>
        </p:nvSpPr>
        <p:spPr>
          <a:xfrm>
            <a:off x="6072188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2" name="Organigramme : Connecteur 41"/>
          <p:cNvSpPr/>
          <p:nvPr/>
        </p:nvSpPr>
        <p:spPr>
          <a:xfrm>
            <a:off x="6000750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3" name="Organigramme : Connecteur 42"/>
          <p:cNvSpPr/>
          <p:nvPr/>
        </p:nvSpPr>
        <p:spPr>
          <a:xfrm>
            <a:off x="6000750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4" name="Organigramme : Connecteur 43"/>
          <p:cNvSpPr/>
          <p:nvPr/>
        </p:nvSpPr>
        <p:spPr>
          <a:xfrm>
            <a:off x="67151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5" name="Organigramme : Connecteur 44"/>
          <p:cNvSpPr/>
          <p:nvPr/>
        </p:nvSpPr>
        <p:spPr>
          <a:xfrm>
            <a:off x="66436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6" name="Organigramme : Connecteur 45"/>
          <p:cNvSpPr/>
          <p:nvPr/>
        </p:nvSpPr>
        <p:spPr>
          <a:xfrm>
            <a:off x="67151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7" name="Organigramme : Connecteur 46"/>
          <p:cNvSpPr/>
          <p:nvPr/>
        </p:nvSpPr>
        <p:spPr>
          <a:xfrm>
            <a:off x="67151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8" name="Organigramme : Connecteur 47"/>
          <p:cNvSpPr/>
          <p:nvPr/>
        </p:nvSpPr>
        <p:spPr>
          <a:xfrm>
            <a:off x="66436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9" name="Organigramme : Connecteur 48"/>
          <p:cNvSpPr/>
          <p:nvPr/>
        </p:nvSpPr>
        <p:spPr>
          <a:xfrm>
            <a:off x="66436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0" name="Organigramme : Connecteur 49"/>
          <p:cNvSpPr/>
          <p:nvPr/>
        </p:nvSpPr>
        <p:spPr>
          <a:xfrm>
            <a:off x="67151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1" name="Organigramme : Connecteur 50"/>
          <p:cNvSpPr/>
          <p:nvPr/>
        </p:nvSpPr>
        <p:spPr>
          <a:xfrm>
            <a:off x="67151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2" name="Organigramme : Connecteur 51"/>
          <p:cNvSpPr/>
          <p:nvPr/>
        </p:nvSpPr>
        <p:spPr>
          <a:xfrm>
            <a:off x="66436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3" name="Organigramme : Connecteur 52"/>
          <p:cNvSpPr/>
          <p:nvPr/>
        </p:nvSpPr>
        <p:spPr>
          <a:xfrm>
            <a:off x="66436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Organigramme : Connecteur 53"/>
          <p:cNvSpPr/>
          <p:nvPr/>
        </p:nvSpPr>
        <p:spPr>
          <a:xfrm>
            <a:off x="72866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Organigramme : Connecteur 54"/>
          <p:cNvSpPr/>
          <p:nvPr/>
        </p:nvSpPr>
        <p:spPr>
          <a:xfrm>
            <a:off x="72151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6" name="Organigramme : Connecteur 55"/>
          <p:cNvSpPr/>
          <p:nvPr/>
        </p:nvSpPr>
        <p:spPr>
          <a:xfrm>
            <a:off x="72866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Organigramme : Connecteur 56"/>
          <p:cNvSpPr/>
          <p:nvPr/>
        </p:nvSpPr>
        <p:spPr>
          <a:xfrm>
            <a:off x="72866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8" name="Organigramme : Connecteur 57"/>
          <p:cNvSpPr/>
          <p:nvPr/>
        </p:nvSpPr>
        <p:spPr>
          <a:xfrm>
            <a:off x="72151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Organigramme : Connecteur 58"/>
          <p:cNvSpPr/>
          <p:nvPr/>
        </p:nvSpPr>
        <p:spPr>
          <a:xfrm>
            <a:off x="72151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0" name="Organigramme : Connecteur 59"/>
          <p:cNvSpPr/>
          <p:nvPr/>
        </p:nvSpPr>
        <p:spPr>
          <a:xfrm>
            <a:off x="72866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1" name="Organigramme : Connecteur 60"/>
          <p:cNvSpPr/>
          <p:nvPr/>
        </p:nvSpPr>
        <p:spPr>
          <a:xfrm>
            <a:off x="72866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2" name="Organigramme : Connecteur 61"/>
          <p:cNvSpPr/>
          <p:nvPr/>
        </p:nvSpPr>
        <p:spPr>
          <a:xfrm>
            <a:off x="72151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3" name="Organigramme : Connecteur 62"/>
          <p:cNvSpPr/>
          <p:nvPr/>
        </p:nvSpPr>
        <p:spPr>
          <a:xfrm>
            <a:off x="72151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4" name="Organigramme : Connecteur 63"/>
          <p:cNvSpPr/>
          <p:nvPr/>
        </p:nvSpPr>
        <p:spPr>
          <a:xfrm>
            <a:off x="7858125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5" name="Organigramme : Connecteur 64"/>
          <p:cNvSpPr/>
          <p:nvPr/>
        </p:nvSpPr>
        <p:spPr>
          <a:xfrm>
            <a:off x="7786688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6" name="Organigramme : Connecteur 65"/>
          <p:cNvSpPr/>
          <p:nvPr/>
        </p:nvSpPr>
        <p:spPr>
          <a:xfrm>
            <a:off x="7858125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7" name="Organigramme : Connecteur 66"/>
          <p:cNvSpPr/>
          <p:nvPr/>
        </p:nvSpPr>
        <p:spPr>
          <a:xfrm>
            <a:off x="7858125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8" name="Organigramme : Connecteur 67"/>
          <p:cNvSpPr/>
          <p:nvPr/>
        </p:nvSpPr>
        <p:spPr>
          <a:xfrm>
            <a:off x="7786688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9" name="Organigramme : Connecteur 68"/>
          <p:cNvSpPr/>
          <p:nvPr/>
        </p:nvSpPr>
        <p:spPr>
          <a:xfrm>
            <a:off x="7786688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0" name="Organigramme : Connecteur 69"/>
          <p:cNvSpPr/>
          <p:nvPr/>
        </p:nvSpPr>
        <p:spPr>
          <a:xfrm>
            <a:off x="7858125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1" name="Organigramme : Connecteur 70"/>
          <p:cNvSpPr/>
          <p:nvPr/>
        </p:nvSpPr>
        <p:spPr>
          <a:xfrm>
            <a:off x="7858125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2" name="Organigramme : Connecteur 71"/>
          <p:cNvSpPr/>
          <p:nvPr/>
        </p:nvSpPr>
        <p:spPr>
          <a:xfrm>
            <a:off x="7786688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3" name="Organigramme : Connecteur 72"/>
          <p:cNvSpPr/>
          <p:nvPr/>
        </p:nvSpPr>
        <p:spPr>
          <a:xfrm>
            <a:off x="7786688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6" name="Organigramme : Connecteur 75"/>
          <p:cNvSpPr/>
          <p:nvPr/>
        </p:nvSpPr>
        <p:spPr>
          <a:xfrm>
            <a:off x="714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1" name="Organigramme : Connecteur 80"/>
          <p:cNvSpPr/>
          <p:nvPr/>
        </p:nvSpPr>
        <p:spPr>
          <a:xfrm>
            <a:off x="714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2" name="Organigramme : Connecteur 81"/>
          <p:cNvSpPr/>
          <p:nvPr/>
        </p:nvSpPr>
        <p:spPr>
          <a:xfrm>
            <a:off x="642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3" name="Organigramme : Connecteur 82"/>
          <p:cNvSpPr/>
          <p:nvPr/>
        </p:nvSpPr>
        <p:spPr>
          <a:xfrm>
            <a:off x="642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4" name="Organigramme : Connecteur 83"/>
          <p:cNvSpPr/>
          <p:nvPr/>
        </p:nvSpPr>
        <p:spPr>
          <a:xfrm>
            <a:off x="4286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5" name="Organigramme : Connecteur 84"/>
          <p:cNvSpPr/>
          <p:nvPr/>
        </p:nvSpPr>
        <p:spPr>
          <a:xfrm>
            <a:off x="4214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6" name="Organigramme : Connecteur 85"/>
          <p:cNvSpPr/>
          <p:nvPr/>
        </p:nvSpPr>
        <p:spPr>
          <a:xfrm>
            <a:off x="4286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7" name="Organigramme : Connecteur 86"/>
          <p:cNvSpPr/>
          <p:nvPr/>
        </p:nvSpPr>
        <p:spPr>
          <a:xfrm>
            <a:off x="4286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8" name="Organigramme : Connecteur 87"/>
          <p:cNvSpPr/>
          <p:nvPr/>
        </p:nvSpPr>
        <p:spPr>
          <a:xfrm>
            <a:off x="4214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9" name="Organigramme : Connecteur 88"/>
          <p:cNvSpPr/>
          <p:nvPr/>
        </p:nvSpPr>
        <p:spPr>
          <a:xfrm>
            <a:off x="4214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0" name="Organigramme : Connecteur 89"/>
          <p:cNvSpPr/>
          <p:nvPr/>
        </p:nvSpPr>
        <p:spPr>
          <a:xfrm>
            <a:off x="4286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1" name="Organigramme : Connecteur 90"/>
          <p:cNvSpPr/>
          <p:nvPr/>
        </p:nvSpPr>
        <p:spPr>
          <a:xfrm>
            <a:off x="4286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2" name="Organigramme : Connecteur 91"/>
          <p:cNvSpPr/>
          <p:nvPr/>
        </p:nvSpPr>
        <p:spPr>
          <a:xfrm>
            <a:off x="4214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3" name="Organigramme : Connecteur 92"/>
          <p:cNvSpPr/>
          <p:nvPr/>
        </p:nvSpPr>
        <p:spPr>
          <a:xfrm>
            <a:off x="4214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4" name="Organigramme : Connecteur 93"/>
          <p:cNvSpPr/>
          <p:nvPr/>
        </p:nvSpPr>
        <p:spPr>
          <a:xfrm>
            <a:off x="3643313" y="21431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5" name="Organigramme : Connecteur 94"/>
          <p:cNvSpPr/>
          <p:nvPr/>
        </p:nvSpPr>
        <p:spPr>
          <a:xfrm>
            <a:off x="3571875" y="17145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6" name="Organigramme : Connecteur 95"/>
          <p:cNvSpPr/>
          <p:nvPr/>
        </p:nvSpPr>
        <p:spPr>
          <a:xfrm>
            <a:off x="3643313" y="6143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7" name="Organigramme : Connecteur 96"/>
          <p:cNvSpPr/>
          <p:nvPr/>
        </p:nvSpPr>
        <p:spPr>
          <a:xfrm>
            <a:off x="3643313" y="2571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8" name="Organigramme : Connecteur 97"/>
          <p:cNvSpPr/>
          <p:nvPr/>
        </p:nvSpPr>
        <p:spPr>
          <a:xfrm>
            <a:off x="3571875" y="3071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9" name="Organigramme : Connecteur 98"/>
          <p:cNvSpPr/>
          <p:nvPr/>
        </p:nvSpPr>
        <p:spPr>
          <a:xfrm>
            <a:off x="3571875" y="3571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0" name="Organigramme : Connecteur 99"/>
          <p:cNvSpPr/>
          <p:nvPr/>
        </p:nvSpPr>
        <p:spPr>
          <a:xfrm>
            <a:off x="3643313" y="4071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1" name="Organigramme : Connecteur 100"/>
          <p:cNvSpPr/>
          <p:nvPr/>
        </p:nvSpPr>
        <p:spPr>
          <a:xfrm>
            <a:off x="3643313" y="4714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2" name="Organigramme : Connecteur 101"/>
          <p:cNvSpPr/>
          <p:nvPr/>
        </p:nvSpPr>
        <p:spPr>
          <a:xfrm>
            <a:off x="3571875" y="5214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3" name="Organigramme : Connecteur 102"/>
          <p:cNvSpPr/>
          <p:nvPr/>
        </p:nvSpPr>
        <p:spPr>
          <a:xfrm>
            <a:off x="3571875" y="5643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4" name="Organigramme : Connecteur 103"/>
          <p:cNvSpPr/>
          <p:nvPr/>
        </p:nvSpPr>
        <p:spPr>
          <a:xfrm>
            <a:off x="3071813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5" name="Organigramme : Connecteur 104"/>
          <p:cNvSpPr/>
          <p:nvPr/>
        </p:nvSpPr>
        <p:spPr>
          <a:xfrm>
            <a:off x="3000375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6" name="Organigramme : Connecteur 105"/>
          <p:cNvSpPr/>
          <p:nvPr/>
        </p:nvSpPr>
        <p:spPr>
          <a:xfrm>
            <a:off x="3071813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7" name="Organigramme : Connecteur 106"/>
          <p:cNvSpPr/>
          <p:nvPr/>
        </p:nvSpPr>
        <p:spPr>
          <a:xfrm>
            <a:off x="3071813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8" name="Organigramme : Connecteur 107"/>
          <p:cNvSpPr/>
          <p:nvPr/>
        </p:nvSpPr>
        <p:spPr>
          <a:xfrm>
            <a:off x="3000375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9" name="Organigramme : Connecteur 108"/>
          <p:cNvSpPr/>
          <p:nvPr/>
        </p:nvSpPr>
        <p:spPr>
          <a:xfrm>
            <a:off x="3000375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0" name="Organigramme : Connecteur 109"/>
          <p:cNvSpPr/>
          <p:nvPr/>
        </p:nvSpPr>
        <p:spPr>
          <a:xfrm>
            <a:off x="3071813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1" name="Organigramme : Connecteur 110"/>
          <p:cNvSpPr/>
          <p:nvPr/>
        </p:nvSpPr>
        <p:spPr>
          <a:xfrm>
            <a:off x="3071813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2" name="Organigramme : Connecteur 111"/>
          <p:cNvSpPr/>
          <p:nvPr/>
        </p:nvSpPr>
        <p:spPr>
          <a:xfrm>
            <a:off x="3000375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3" name="Organigramme : Connecteur 112"/>
          <p:cNvSpPr/>
          <p:nvPr/>
        </p:nvSpPr>
        <p:spPr>
          <a:xfrm>
            <a:off x="3000375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4" name="Organigramme : Connecteur 113"/>
          <p:cNvSpPr/>
          <p:nvPr/>
        </p:nvSpPr>
        <p:spPr>
          <a:xfrm>
            <a:off x="2500313" y="2286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5" name="Organigramme : Connecteur 114"/>
          <p:cNvSpPr/>
          <p:nvPr/>
        </p:nvSpPr>
        <p:spPr>
          <a:xfrm>
            <a:off x="2428875" y="1857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6" name="Organigramme : Connecteur 115"/>
          <p:cNvSpPr/>
          <p:nvPr/>
        </p:nvSpPr>
        <p:spPr>
          <a:xfrm>
            <a:off x="2500313" y="6286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7" name="Organigramme : Connecteur 116"/>
          <p:cNvSpPr/>
          <p:nvPr/>
        </p:nvSpPr>
        <p:spPr>
          <a:xfrm>
            <a:off x="2500313" y="2714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8" name="Organigramme : Connecteur 117"/>
          <p:cNvSpPr/>
          <p:nvPr/>
        </p:nvSpPr>
        <p:spPr>
          <a:xfrm>
            <a:off x="2428875" y="32146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9" name="Organigramme : Connecteur 118"/>
          <p:cNvSpPr/>
          <p:nvPr/>
        </p:nvSpPr>
        <p:spPr>
          <a:xfrm>
            <a:off x="2428875" y="3714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0" name="Organigramme : Connecteur 119"/>
          <p:cNvSpPr/>
          <p:nvPr/>
        </p:nvSpPr>
        <p:spPr>
          <a:xfrm>
            <a:off x="2500313" y="4214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1" name="Organigramme : Connecteur 120"/>
          <p:cNvSpPr/>
          <p:nvPr/>
        </p:nvSpPr>
        <p:spPr>
          <a:xfrm>
            <a:off x="2500313" y="4857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2" name="Organigramme : Connecteur 121"/>
          <p:cNvSpPr/>
          <p:nvPr/>
        </p:nvSpPr>
        <p:spPr>
          <a:xfrm>
            <a:off x="2428875" y="5357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3" name="Organigramme : Connecteur 122"/>
          <p:cNvSpPr/>
          <p:nvPr/>
        </p:nvSpPr>
        <p:spPr>
          <a:xfrm>
            <a:off x="2428875" y="57864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4" name="Organigramme : Connecteur 123"/>
          <p:cNvSpPr/>
          <p:nvPr/>
        </p:nvSpPr>
        <p:spPr>
          <a:xfrm>
            <a:off x="18573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5" name="Organigramme : Connecteur 124"/>
          <p:cNvSpPr/>
          <p:nvPr/>
        </p:nvSpPr>
        <p:spPr>
          <a:xfrm>
            <a:off x="17859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6" name="Organigramme : Connecteur 125"/>
          <p:cNvSpPr/>
          <p:nvPr/>
        </p:nvSpPr>
        <p:spPr>
          <a:xfrm>
            <a:off x="1857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7" name="Organigramme : Connecteur 126"/>
          <p:cNvSpPr/>
          <p:nvPr/>
        </p:nvSpPr>
        <p:spPr>
          <a:xfrm>
            <a:off x="18573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8" name="Organigramme : Connecteur 127"/>
          <p:cNvSpPr/>
          <p:nvPr/>
        </p:nvSpPr>
        <p:spPr>
          <a:xfrm>
            <a:off x="17859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9" name="Organigramme : Connecteur 128"/>
          <p:cNvSpPr/>
          <p:nvPr/>
        </p:nvSpPr>
        <p:spPr>
          <a:xfrm>
            <a:off x="17859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0" name="Organigramme : Connecteur 129"/>
          <p:cNvSpPr/>
          <p:nvPr/>
        </p:nvSpPr>
        <p:spPr>
          <a:xfrm>
            <a:off x="18573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1" name="Organigramme : Connecteur 130"/>
          <p:cNvSpPr/>
          <p:nvPr/>
        </p:nvSpPr>
        <p:spPr>
          <a:xfrm>
            <a:off x="1857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2" name="Organigramme : Connecteur 131"/>
          <p:cNvSpPr/>
          <p:nvPr/>
        </p:nvSpPr>
        <p:spPr>
          <a:xfrm>
            <a:off x="1785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3" name="Organigramme : Connecteur 132"/>
          <p:cNvSpPr/>
          <p:nvPr/>
        </p:nvSpPr>
        <p:spPr>
          <a:xfrm>
            <a:off x="1785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4" name="Organigramme : Connecteur 133"/>
          <p:cNvSpPr/>
          <p:nvPr/>
        </p:nvSpPr>
        <p:spPr>
          <a:xfrm>
            <a:off x="12858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5" name="Organigramme : Connecteur 134"/>
          <p:cNvSpPr/>
          <p:nvPr/>
        </p:nvSpPr>
        <p:spPr>
          <a:xfrm>
            <a:off x="12144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6" name="Organigramme : Connecteur 135"/>
          <p:cNvSpPr/>
          <p:nvPr/>
        </p:nvSpPr>
        <p:spPr>
          <a:xfrm>
            <a:off x="12858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7" name="Organigramme : Connecteur 136"/>
          <p:cNvSpPr/>
          <p:nvPr/>
        </p:nvSpPr>
        <p:spPr>
          <a:xfrm>
            <a:off x="12858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8" name="Organigramme : Connecteur 137"/>
          <p:cNvSpPr/>
          <p:nvPr/>
        </p:nvSpPr>
        <p:spPr>
          <a:xfrm>
            <a:off x="12144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9" name="Organigramme : Connecteur 138"/>
          <p:cNvSpPr/>
          <p:nvPr/>
        </p:nvSpPr>
        <p:spPr>
          <a:xfrm>
            <a:off x="12144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0" name="Organigramme : Connecteur 139"/>
          <p:cNvSpPr/>
          <p:nvPr/>
        </p:nvSpPr>
        <p:spPr>
          <a:xfrm>
            <a:off x="12858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1" name="Organigramme : Connecteur 140"/>
          <p:cNvSpPr/>
          <p:nvPr/>
        </p:nvSpPr>
        <p:spPr>
          <a:xfrm>
            <a:off x="12858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2" name="Organigramme : Connecteur 141"/>
          <p:cNvSpPr/>
          <p:nvPr/>
        </p:nvSpPr>
        <p:spPr>
          <a:xfrm>
            <a:off x="12144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3" name="Organigramme : Connecteur 142"/>
          <p:cNvSpPr/>
          <p:nvPr/>
        </p:nvSpPr>
        <p:spPr>
          <a:xfrm>
            <a:off x="12144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1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1" name="ZoneTexte 150"/>
          <p:cNvSpPr txBox="1"/>
          <p:nvPr/>
        </p:nvSpPr>
        <p:spPr>
          <a:xfrm>
            <a:off x="428596" y="928670"/>
            <a:ext cx="7358114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10 أقراص داخل علبة صغيرة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8" name="Triangle isocèle 167"/>
          <p:cNvSpPr/>
          <p:nvPr/>
        </p:nvSpPr>
        <p:spPr>
          <a:xfrm rot="1367405">
            <a:off x="5273675" y="2055813"/>
            <a:ext cx="830263" cy="1147762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1" name="Forme libre 170"/>
          <p:cNvSpPr/>
          <p:nvPr/>
        </p:nvSpPr>
        <p:spPr>
          <a:xfrm>
            <a:off x="5867400" y="2149475"/>
            <a:ext cx="2544763" cy="928688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6" name="Organigramme : Connecteur 145"/>
          <p:cNvSpPr/>
          <p:nvPr/>
        </p:nvSpPr>
        <p:spPr>
          <a:xfrm>
            <a:off x="714375" y="4214813"/>
            <a:ext cx="357188" cy="357187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n>
                <a:solidFill>
                  <a:srgbClr val="00B05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14473" name="Espace réservé du contenu 3" descr="boite sans tete.jpg"/>
          <p:cNvPicPr>
            <a:picLocks noGrp="1" noChangeAspect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072063" y="2143125"/>
            <a:ext cx="3403600" cy="3771900"/>
          </a:xfrm>
        </p:spPr>
      </p:pic>
      <p:sp>
        <p:nvSpPr>
          <p:cNvPr id="14474" name="ZoneTexte 159"/>
          <p:cNvSpPr txBox="1">
            <a:spLocks noChangeArrowheads="1"/>
          </p:cNvSpPr>
          <p:nvPr/>
        </p:nvSpPr>
        <p:spPr bwMode="auto">
          <a:xfrm>
            <a:off x="5500688" y="3429000"/>
            <a:ext cx="1857375" cy="186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1500" b="1"/>
              <a:t>6</a:t>
            </a: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4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4.81481E-6 C 0.15608 -0.14375 0.31215 -0.28726 0.41944 -0.34629 C 0.52674 -0.40532 0.60121 -0.40324 0.64358 -0.35486 C 0.68594 -0.30648 0.6691 -0.10578 0.67413 -0.05601 " pathEditMode="relative" ptsTypes="aaaA">
                                      <p:cBhvr>
                                        <p:cTn id="8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"/>
                                            </p:cond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" grpId="0" animBg="1"/>
      <p:bldP spid="146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rganigramme : Connecteur 7"/>
          <p:cNvSpPr/>
          <p:nvPr/>
        </p:nvSpPr>
        <p:spPr>
          <a:xfrm>
            <a:off x="4857750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" name="Organigramme : Connecteur 10"/>
          <p:cNvSpPr/>
          <p:nvPr/>
        </p:nvSpPr>
        <p:spPr>
          <a:xfrm>
            <a:off x="4786313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6" name="Organigramme : Connecteur 15"/>
          <p:cNvSpPr/>
          <p:nvPr/>
        </p:nvSpPr>
        <p:spPr>
          <a:xfrm>
            <a:off x="4857750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Organigramme : Connecteur 16"/>
          <p:cNvSpPr/>
          <p:nvPr/>
        </p:nvSpPr>
        <p:spPr>
          <a:xfrm>
            <a:off x="4857750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8" name="Organigramme : Connecteur 17"/>
          <p:cNvSpPr/>
          <p:nvPr/>
        </p:nvSpPr>
        <p:spPr>
          <a:xfrm>
            <a:off x="4786313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Organigramme : Connecteur 18"/>
          <p:cNvSpPr/>
          <p:nvPr/>
        </p:nvSpPr>
        <p:spPr>
          <a:xfrm>
            <a:off x="4786313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0" name="Organigramme : Connecteur 19"/>
          <p:cNvSpPr/>
          <p:nvPr/>
        </p:nvSpPr>
        <p:spPr>
          <a:xfrm>
            <a:off x="4857750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1" name="Organigramme : Connecteur 20"/>
          <p:cNvSpPr/>
          <p:nvPr/>
        </p:nvSpPr>
        <p:spPr>
          <a:xfrm>
            <a:off x="4857750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Organigramme : Connecteur 21"/>
          <p:cNvSpPr/>
          <p:nvPr/>
        </p:nvSpPr>
        <p:spPr>
          <a:xfrm>
            <a:off x="4786313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3" name="Organigramme : Connecteur 22"/>
          <p:cNvSpPr/>
          <p:nvPr/>
        </p:nvSpPr>
        <p:spPr>
          <a:xfrm>
            <a:off x="4786313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Organigramme : Connecteur 23"/>
          <p:cNvSpPr/>
          <p:nvPr/>
        </p:nvSpPr>
        <p:spPr>
          <a:xfrm>
            <a:off x="5429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Organigramme : Connecteur 24"/>
          <p:cNvSpPr/>
          <p:nvPr/>
        </p:nvSpPr>
        <p:spPr>
          <a:xfrm>
            <a:off x="5357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6" name="Organigramme : Connecteur 25"/>
          <p:cNvSpPr/>
          <p:nvPr/>
        </p:nvSpPr>
        <p:spPr>
          <a:xfrm>
            <a:off x="5429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Organigramme : Connecteur 26"/>
          <p:cNvSpPr/>
          <p:nvPr/>
        </p:nvSpPr>
        <p:spPr>
          <a:xfrm>
            <a:off x="5429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Organigramme : Connecteur 27"/>
          <p:cNvSpPr/>
          <p:nvPr/>
        </p:nvSpPr>
        <p:spPr>
          <a:xfrm>
            <a:off x="5357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9" name="Organigramme : Connecteur 28"/>
          <p:cNvSpPr/>
          <p:nvPr/>
        </p:nvSpPr>
        <p:spPr>
          <a:xfrm>
            <a:off x="5357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0" name="Organigramme : Connecteur 29"/>
          <p:cNvSpPr/>
          <p:nvPr/>
        </p:nvSpPr>
        <p:spPr>
          <a:xfrm>
            <a:off x="5429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1" name="Organigramme : Connecteur 30"/>
          <p:cNvSpPr/>
          <p:nvPr/>
        </p:nvSpPr>
        <p:spPr>
          <a:xfrm>
            <a:off x="5429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2" name="Organigramme : Connecteur 31"/>
          <p:cNvSpPr/>
          <p:nvPr/>
        </p:nvSpPr>
        <p:spPr>
          <a:xfrm>
            <a:off x="5357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3" name="Organigramme : Connecteur 32"/>
          <p:cNvSpPr/>
          <p:nvPr/>
        </p:nvSpPr>
        <p:spPr>
          <a:xfrm>
            <a:off x="5357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4" name="Organigramme : Connecteur 33"/>
          <p:cNvSpPr/>
          <p:nvPr/>
        </p:nvSpPr>
        <p:spPr>
          <a:xfrm>
            <a:off x="6072188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5" name="Organigramme : Connecteur 34"/>
          <p:cNvSpPr/>
          <p:nvPr/>
        </p:nvSpPr>
        <p:spPr>
          <a:xfrm>
            <a:off x="6000750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6" name="Organigramme : Connecteur 35"/>
          <p:cNvSpPr/>
          <p:nvPr/>
        </p:nvSpPr>
        <p:spPr>
          <a:xfrm>
            <a:off x="6072188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7" name="Organigramme : Connecteur 36"/>
          <p:cNvSpPr/>
          <p:nvPr/>
        </p:nvSpPr>
        <p:spPr>
          <a:xfrm>
            <a:off x="6072188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Organigramme : Connecteur 37"/>
          <p:cNvSpPr/>
          <p:nvPr/>
        </p:nvSpPr>
        <p:spPr>
          <a:xfrm>
            <a:off x="6000750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9" name="Organigramme : Connecteur 38"/>
          <p:cNvSpPr/>
          <p:nvPr/>
        </p:nvSpPr>
        <p:spPr>
          <a:xfrm>
            <a:off x="6000750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" name="Organigramme : Connecteur 39"/>
          <p:cNvSpPr/>
          <p:nvPr/>
        </p:nvSpPr>
        <p:spPr>
          <a:xfrm>
            <a:off x="6072188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1" name="Organigramme : Connecteur 40"/>
          <p:cNvSpPr/>
          <p:nvPr/>
        </p:nvSpPr>
        <p:spPr>
          <a:xfrm>
            <a:off x="6072188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2" name="Organigramme : Connecteur 41"/>
          <p:cNvSpPr/>
          <p:nvPr/>
        </p:nvSpPr>
        <p:spPr>
          <a:xfrm>
            <a:off x="6000750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3" name="Organigramme : Connecteur 42"/>
          <p:cNvSpPr/>
          <p:nvPr/>
        </p:nvSpPr>
        <p:spPr>
          <a:xfrm>
            <a:off x="6000750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4" name="Organigramme : Connecteur 43"/>
          <p:cNvSpPr/>
          <p:nvPr/>
        </p:nvSpPr>
        <p:spPr>
          <a:xfrm>
            <a:off x="67151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5" name="Organigramme : Connecteur 44"/>
          <p:cNvSpPr/>
          <p:nvPr/>
        </p:nvSpPr>
        <p:spPr>
          <a:xfrm>
            <a:off x="66436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6" name="Organigramme : Connecteur 45"/>
          <p:cNvSpPr/>
          <p:nvPr/>
        </p:nvSpPr>
        <p:spPr>
          <a:xfrm>
            <a:off x="67151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7" name="Organigramme : Connecteur 46"/>
          <p:cNvSpPr/>
          <p:nvPr/>
        </p:nvSpPr>
        <p:spPr>
          <a:xfrm>
            <a:off x="67151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8" name="Organigramme : Connecteur 47"/>
          <p:cNvSpPr/>
          <p:nvPr/>
        </p:nvSpPr>
        <p:spPr>
          <a:xfrm>
            <a:off x="66436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9" name="Organigramme : Connecteur 48"/>
          <p:cNvSpPr/>
          <p:nvPr/>
        </p:nvSpPr>
        <p:spPr>
          <a:xfrm>
            <a:off x="66436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0" name="Organigramme : Connecteur 49"/>
          <p:cNvSpPr/>
          <p:nvPr/>
        </p:nvSpPr>
        <p:spPr>
          <a:xfrm>
            <a:off x="67151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1" name="Organigramme : Connecteur 50"/>
          <p:cNvSpPr/>
          <p:nvPr/>
        </p:nvSpPr>
        <p:spPr>
          <a:xfrm>
            <a:off x="67151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2" name="Organigramme : Connecteur 51"/>
          <p:cNvSpPr/>
          <p:nvPr/>
        </p:nvSpPr>
        <p:spPr>
          <a:xfrm>
            <a:off x="66436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3" name="Organigramme : Connecteur 52"/>
          <p:cNvSpPr/>
          <p:nvPr/>
        </p:nvSpPr>
        <p:spPr>
          <a:xfrm>
            <a:off x="66436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Organigramme : Connecteur 53"/>
          <p:cNvSpPr/>
          <p:nvPr/>
        </p:nvSpPr>
        <p:spPr>
          <a:xfrm>
            <a:off x="72866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Organigramme : Connecteur 54"/>
          <p:cNvSpPr/>
          <p:nvPr/>
        </p:nvSpPr>
        <p:spPr>
          <a:xfrm>
            <a:off x="72151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6" name="Organigramme : Connecteur 55"/>
          <p:cNvSpPr/>
          <p:nvPr/>
        </p:nvSpPr>
        <p:spPr>
          <a:xfrm>
            <a:off x="72866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Organigramme : Connecteur 56"/>
          <p:cNvSpPr/>
          <p:nvPr/>
        </p:nvSpPr>
        <p:spPr>
          <a:xfrm>
            <a:off x="72866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8" name="Organigramme : Connecteur 57"/>
          <p:cNvSpPr/>
          <p:nvPr/>
        </p:nvSpPr>
        <p:spPr>
          <a:xfrm>
            <a:off x="72151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Organigramme : Connecteur 58"/>
          <p:cNvSpPr/>
          <p:nvPr/>
        </p:nvSpPr>
        <p:spPr>
          <a:xfrm>
            <a:off x="72151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0" name="Organigramme : Connecteur 59"/>
          <p:cNvSpPr/>
          <p:nvPr/>
        </p:nvSpPr>
        <p:spPr>
          <a:xfrm>
            <a:off x="72866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1" name="Organigramme : Connecteur 60"/>
          <p:cNvSpPr/>
          <p:nvPr/>
        </p:nvSpPr>
        <p:spPr>
          <a:xfrm>
            <a:off x="72866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2" name="Organigramme : Connecteur 61"/>
          <p:cNvSpPr/>
          <p:nvPr/>
        </p:nvSpPr>
        <p:spPr>
          <a:xfrm>
            <a:off x="72151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3" name="Organigramme : Connecteur 62"/>
          <p:cNvSpPr/>
          <p:nvPr/>
        </p:nvSpPr>
        <p:spPr>
          <a:xfrm>
            <a:off x="72151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4" name="Organigramme : Connecteur 63"/>
          <p:cNvSpPr/>
          <p:nvPr/>
        </p:nvSpPr>
        <p:spPr>
          <a:xfrm>
            <a:off x="7858125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5" name="Organigramme : Connecteur 64"/>
          <p:cNvSpPr/>
          <p:nvPr/>
        </p:nvSpPr>
        <p:spPr>
          <a:xfrm>
            <a:off x="7786688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6" name="Organigramme : Connecteur 65"/>
          <p:cNvSpPr/>
          <p:nvPr/>
        </p:nvSpPr>
        <p:spPr>
          <a:xfrm>
            <a:off x="7858125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7" name="Organigramme : Connecteur 66"/>
          <p:cNvSpPr/>
          <p:nvPr/>
        </p:nvSpPr>
        <p:spPr>
          <a:xfrm>
            <a:off x="7858125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8" name="Organigramme : Connecteur 67"/>
          <p:cNvSpPr/>
          <p:nvPr/>
        </p:nvSpPr>
        <p:spPr>
          <a:xfrm>
            <a:off x="7786688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9" name="Organigramme : Connecteur 68"/>
          <p:cNvSpPr/>
          <p:nvPr/>
        </p:nvSpPr>
        <p:spPr>
          <a:xfrm>
            <a:off x="7786688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0" name="Organigramme : Connecteur 69"/>
          <p:cNvSpPr/>
          <p:nvPr/>
        </p:nvSpPr>
        <p:spPr>
          <a:xfrm>
            <a:off x="7858125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1" name="Organigramme : Connecteur 70"/>
          <p:cNvSpPr/>
          <p:nvPr/>
        </p:nvSpPr>
        <p:spPr>
          <a:xfrm>
            <a:off x="7858125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2" name="Organigramme : Connecteur 71"/>
          <p:cNvSpPr/>
          <p:nvPr/>
        </p:nvSpPr>
        <p:spPr>
          <a:xfrm>
            <a:off x="7786688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3" name="Organigramme : Connecteur 72"/>
          <p:cNvSpPr/>
          <p:nvPr/>
        </p:nvSpPr>
        <p:spPr>
          <a:xfrm>
            <a:off x="7786688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6" name="Organigramme : Connecteur 75"/>
          <p:cNvSpPr/>
          <p:nvPr/>
        </p:nvSpPr>
        <p:spPr>
          <a:xfrm>
            <a:off x="714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2" name="Organigramme : Connecteur 81"/>
          <p:cNvSpPr/>
          <p:nvPr/>
        </p:nvSpPr>
        <p:spPr>
          <a:xfrm>
            <a:off x="642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3" name="Organigramme : Connecteur 82"/>
          <p:cNvSpPr/>
          <p:nvPr/>
        </p:nvSpPr>
        <p:spPr>
          <a:xfrm>
            <a:off x="642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4" name="Organigramme : Connecteur 83"/>
          <p:cNvSpPr/>
          <p:nvPr/>
        </p:nvSpPr>
        <p:spPr>
          <a:xfrm>
            <a:off x="4286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5" name="Organigramme : Connecteur 84"/>
          <p:cNvSpPr/>
          <p:nvPr/>
        </p:nvSpPr>
        <p:spPr>
          <a:xfrm>
            <a:off x="4214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6" name="Organigramme : Connecteur 85"/>
          <p:cNvSpPr/>
          <p:nvPr/>
        </p:nvSpPr>
        <p:spPr>
          <a:xfrm>
            <a:off x="4286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7" name="Organigramme : Connecteur 86"/>
          <p:cNvSpPr/>
          <p:nvPr/>
        </p:nvSpPr>
        <p:spPr>
          <a:xfrm>
            <a:off x="4286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8" name="Organigramme : Connecteur 87"/>
          <p:cNvSpPr/>
          <p:nvPr/>
        </p:nvSpPr>
        <p:spPr>
          <a:xfrm>
            <a:off x="4214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9" name="Organigramme : Connecteur 88"/>
          <p:cNvSpPr/>
          <p:nvPr/>
        </p:nvSpPr>
        <p:spPr>
          <a:xfrm>
            <a:off x="4214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0" name="Organigramme : Connecteur 89"/>
          <p:cNvSpPr/>
          <p:nvPr/>
        </p:nvSpPr>
        <p:spPr>
          <a:xfrm>
            <a:off x="4286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1" name="Organigramme : Connecteur 90"/>
          <p:cNvSpPr/>
          <p:nvPr/>
        </p:nvSpPr>
        <p:spPr>
          <a:xfrm>
            <a:off x="4286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2" name="Organigramme : Connecteur 91"/>
          <p:cNvSpPr/>
          <p:nvPr/>
        </p:nvSpPr>
        <p:spPr>
          <a:xfrm>
            <a:off x="4214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3" name="Organigramme : Connecteur 92"/>
          <p:cNvSpPr/>
          <p:nvPr/>
        </p:nvSpPr>
        <p:spPr>
          <a:xfrm>
            <a:off x="4214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4" name="Organigramme : Connecteur 93"/>
          <p:cNvSpPr/>
          <p:nvPr/>
        </p:nvSpPr>
        <p:spPr>
          <a:xfrm>
            <a:off x="3643313" y="21431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5" name="Organigramme : Connecteur 94"/>
          <p:cNvSpPr/>
          <p:nvPr/>
        </p:nvSpPr>
        <p:spPr>
          <a:xfrm>
            <a:off x="3571875" y="17145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6" name="Organigramme : Connecteur 95"/>
          <p:cNvSpPr/>
          <p:nvPr/>
        </p:nvSpPr>
        <p:spPr>
          <a:xfrm>
            <a:off x="3643313" y="6143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7" name="Organigramme : Connecteur 96"/>
          <p:cNvSpPr/>
          <p:nvPr/>
        </p:nvSpPr>
        <p:spPr>
          <a:xfrm>
            <a:off x="3643313" y="2571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8" name="Organigramme : Connecteur 97"/>
          <p:cNvSpPr/>
          <p:nvPr/>
        </p:nvSpPr>
        <p:spPr>
          <a:xfrm>
            <a:off x="3571875" y="3071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9" name="Organigramme : Connecteur 98"/>
          <p:cNvSpPr/>
          <p:nvPr/>
        </p:nvSpPr>
        <p:spPr>
          <a:xfrm>
            <a:off x="3571875" y="3571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0" name="Organigramme : Connecteur 99"/>
          <p:cNvSpPr/>
          <p:nvPr/>
        </p:nvSpPr>
        <p:spPr>
          <a:xfrm>
            <a:off x="3643313" y="4071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1" name="Organigramme : Connecteur 100"/>
          <p:cNvSpPr/>
          <p:nvPr/>
        </p:nvSpPr>
        <p:spPr>
          <a:xfrm>
            <a:off x="3643313" y="4714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2" name="Organigramme : Connecteur 101"/>
          <p:cNvSpPr/>
          <p:nvPr/>
        </p:nvSpPr>
        <p:spPr>
          <a:xfrm>
            <a:off x="3571875" y="5214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3" name="Organigramme : Connecteur 102"/>
          <p:cNvSpPr/>
          <p:nvPr/>
        </p:nvSpPr>
        <p:spPr>
          <a:xfrm>
            <a:off x="3571875" y="5643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4" name="Organigramme : Connecteur 103"/>
          <p:cNvSpPr/>
          <p:nvPr/>
        </p:nvSpPr>
        <p:spPr>
          <a:xfrm>
            <a:off x="3071813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5" name="Organigramme : Connecteur 104"/>
          <p:cNvSpPr/>
          <p:nvPr/>
        </p:nvSpPr>
        <p:spPr>
          <a:xfrm>
            <a:off x="3000375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6" name="Organigramme : Connecteur 105"/>
          <p:cNvSpPr/>
          <p:nvPr/>
        </p:nvSpPr>
        <p:spPr>
          <a:xfrm>
            <a:off x="3071813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7" name="Organigramme : Connecteur 106"/>
          <p:cNvSpPr/>
          <p:nvPr/>
        </p:nvSpPr>
        <p:spPr>
          <a:xfrm>
            <a:off x="3071813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8" name="Organigramme : Connecteur 107"/>
          <p:cNvSpPr/>
          <p:nvPr/>
        </p:nvSpPr>
        <p:spPr>
          <a:xfrm>
            <a:off x="3000375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9" name="Organigramme : Connecteur 108"/>
          <p:cNvSpPr/>
          <p:nvPr/>
        </p:nvSpPr>
        <p:spPr>
          <a:xfrm>
            <a:off x="3000375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0" name="Organigramme : Connecteur 109"/>
          <p:cNvSpPr/>
          <p:nvPr/>
        </p:nvSpPr>
        <p:spPr>
          <a:xfrm>
            <a:off x="3071813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1" name="Organigramme : Connecteur 110"/>
          <p:cNvSpPr/>
          <p:nvPr/>
        </p:nvSpPr>
        <p:spPr>
          <a:xfrm>
            <a:off x="3071813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2" name="Organigramme : Connecteur 111"/>
          <p:cNvSpPr/>
          <p:nvPr/>
        </p:nvSpPr>
        <p:spPr>
          <a:xfrm>
            <a:off x="3000375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3" name="Organigramme : Connecteur 112"/>
          <p:cNvSpPr/>
          <p:nvPr/>
        </p:nvSpPr>
        <p:spPr>
          <a:xfrm>
            <a:off x="3000375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4" name="Organigramme : Connecteur 113"/>
          <p:cNvSpPr/>
          <p:nvPr/>
        </p:nvSpPr>
        <p:spPr>
          <a:xfrm>
            <a:off x="2500313" y="2286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5" name="Organigramme : Connecteur 114"/>
          <p:cNvSpPr/>
          <p:nvPr/>
        </p:nvSpPr>
        <p:spPr>
          <a:xfrm>
            <a:off x="2428875" y="1857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6" name="Organigramme : Connecteur 115"/>
          <p:cNvSpPr/>
          <p:nvPr/>
        </p:nvSpPr>
        <p:spPr>
          <a:xfrm>
            <a:off x="2500313" y="6286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7" name="Organigramme : Connecteur 116"/>
          <p:cNvSpPr/>
          <p:nvPr/>
        </p:nvSpPr>
        <p:spPr>
          <a:xfrm>
            <a:off x="2500313" y="2714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8" name="Organigramme : Connecteur 117"/>
          <p:cNvSpPr/>
          <p:nvPr/>
        </p:nvSpPr>
        <p:spPr>
          <a:xfrm>
            <a:off x="2428875" y="32146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9" name="Organigramme : Connecteur 118"/>
          <p:cNvSpPr/>
          <p:nvPr/>
        </p:nvSpPr>
        <p:spPr>
          <a:xfrm>
            <a:off x="2428875" y="3714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0" name="Organigramme : Connecteur 119"/>
          <p:cNvSpPr/>
          <p:nvPr/>
        </p:nvSpPr>
        <p:spPr>
          <a:xfrm>
            <a:off x="2500313" y="4214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1" name="Organigramme : Connecteur 120"/>
          <p:cNvSpPr/>
          <p:nvPr/>
        </p:nvSpPr>
        <p:spPr>
          <a:xfrm>
            <a:off x="2500313" y="4857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2" name="Organigramme : Connecteur 121"/>
          <p:cNvSpPr/>
          <p:nvPr/>
        </p:nvSpPr>
        <p:spPr>
          <a:xfrm>
            <a:off x="2428875" y="5357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3" name="Organigramme : Connecteur 122"/>
          <p:cNvSpPr/>
          <p:nvPr/>
        </p:nvSpPr>
        <p:spPr>
          <a:xfrm>
            <a:off x="2428875" y="57864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4" name="Organigramme : Connecteur 123"/>
          <p:cNvSpPr/>
          <p:nvPr/>
        </p:nvSpPr>
        <p:spPr>
          <a:xfrm>
            <a:off x="18573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5" name="Organigramme : Connecteur 124"/>
          <p:cNvSpPr/>
          <p:nvPr/>
        </p:nvSpPr>
        <p:spPr>
          <a:xfrm>
            <a:off x="17859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6" name="Organigramme : Connecteur 125"/>
          <p:cNvSpPr/>
          <p:nvPr/>
        </p:nvSpPr>
        <p:spPr>
          <a:xfrm>
            <a:off x="1857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7" name="Organigramme : Connecteur 126"/>
          <p:cNvSpPr/>
          <p:nvPr/>
        </p:nvSpPr>
        <p:spPr>
          <a:xfrm>
            <a:off x="18573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8" name="Organigramme : Connecteur 127"/>
          <p:cNvSpPr/>
          <p:nvPr/>
        </p:nvSpPr>
        <p:spPr>
          <a:xfrm>
            <a:off x="17859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9" name="Organigramme : Connecteur 128"/>
          <p:cNvSpPr/>
          <p:nvPr/>
        </p:nvSpPr>
        <p:spPr>
          <a:xfrm>
            <a:off x="17859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0" name="Organigramme : Connecteur 129"/>
          <p:cNvSpPr/>
          <p:nvPr/>
        </p:nvSpPr>
        <p:spPr>
          <a:xfrm>
            <a:off x="18573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1" name="Organigramme : Connecteur 130"/>
          <p:cNvSpPr/>
          <p:nvPr/>
        </p:nvSpPr>
        <p:spPr>
          <a:xfrm>
            <a:off x="1857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2" name="Organigramme : Connecteur 131"/>
          <p:cNvSpPr/>
          <p:nvPr/>
        </p:nvSpPr>
        <p:spPr>
          <a:xfrm>
            <a:off x="1785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3" name="Organigramme : Connecteur 132"/>
          <p:cNvSpPr/>
          <p:nvPr/>
        </p:nvSpPr>
        <p:spPr>
          <a:xfrm>
            <a:off x="1785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4" name="Organigramme : Connecteur 133"/>
          <p:cNvSpPr/>
          <p:nvPr/>
        </p:nvSpPr>
        <p:spPr>
          <a:xfrm>
            <a:off x="12858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5" name="Organigramme : Connecteur 134"/>
          <p:cNvSpPr/>
          <p:nvPr/>
        </p:nvSpPr>
        <p:spPr>
          <a:xfrm>
            <a:off x="12144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6" name="Organigramme : Connecteur 135"/>
          <p:cNvSpPr/>
          <p:nvPr/>
        </p:nvSpPr>
        <p:spPr>
          <a:xfrm>
            <a:off x="12858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7" name="Organigramme : Connecteur 136"/>
          <p:cNvSpPr/>
          <p:nvPr/>
        </p:nvSpPr>
        <p:spPr>
          <a:xfrm>
            <a:off x="12858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8" name="Organigramme : Connecteur 137"/>
          <p:cNvSpPr/>
          <p:nvPr/>
        </p:nvSpPr>
        <p:spPr>
          <a:xfrm>
            <a:off x="12144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9" name="Organigramme : Connecteur 138"/>
          <p:cNvSpPr/>
          <p:nvPr/>
        </p:nvSpPr>
        <p:spPr>
          <a:xfrm>
            <a:off x="12144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0" name="Organigramme : Connecteur 139"/>
          <p:cNvSpPr/>
          <p:nvPr/>
        </p:nvSpPr>
        <p:spPr>
          <a:xfrm>
            <a:off x="12858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1" name="Organigramme : Connecteur 140"/>
          <p:cNvSpPr/>
          <p:nvPr/>
        </p:nvSpPr>
        <p:spPr>
          <a:xfrm>
            <a:off x="12858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2" name="Organigramme : Connecteur 141"/>
          <p:cNvSpPr/>
          <p:nvPr/>
        </p:nvSpPr>
        <p:spPr>
          <a:xfrm>
            <a:off x="12144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3" name="Organigramme : Connecteur 142"/>
          <p:cNvSpPr/>
          <p:nvPr/>
        </p:nvSpPr>
        <p:spPr>
          <a:xfrm>
            <a:off x="12144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1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1" name="ZoneTexte 150"/>
          <p:cNvSpPr txBox="1"/>
          <p:nvPr/>
        </p:nvSpPr>
        <p:spPr>
          <a:xfrm>
            <a:off x="428596" y="928670"/>
            <a:ext cx="7358114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10 أقراص داخل علبة صغيرة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8" name="Triangle isocèle 167"/>
          <p:cNvSpPr/>
          <p:nvPr/>
        </p:nvSpPr>
        <p:spPr>
          <a:xfrm rot="1367405">
            <a:off x="5273675" y="2055813"/>
            <a:ext cx="830263" cy="1147762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1" name="Forme libre 170"/>
          <p:cNvSpPr/>
          <p:nvPr/>
        </p:nvSpPr>
        <p:spPr>
          <a:xfrm>
            <a:off x="5867400" y="2149475"/>
            <a:ext cx="2544763" cy="928688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6" name="Organigramme : Connecteur 145"/>
          <p:cNvSpPr/>
          <p:nvPr/>
        </p:nvSpPr>
        <p:spPr>
          <a:xfrm>
            <a:off x="714375" y="4714875"/>
            <a:ext cx="357188" cy="357188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n>
                <a:solidFill>
                  <a:srgbClr val="00B05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15496" name="Espace réservé du contenu 3" descr="boite sans tete.jpg"/>
          <p:cNvPicPr>
            <a:picLocks noGrp="1" noChangeAspect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072063" y="2143125"/>
            <a:ext cx="3403600" cy="3771900"/>
          </a:xfrm>
        </p:spPr>
      </p:pic>
      <p:sp>
        <p:nvSpPr>
          <p:cNvPr id="15497" name="ZoneTexte 159"/>
          <p:cNvSpPr txBox="1">
            <a:spLocks noChangeArrowheads="1"/>
          </p:cNvSpPr>
          <p:nvPr/>
        </p:nvSpPr>
        <p:spPr bwMode="auto">
          <a:xfrm>
            <a:off x="5500688" y="3429000"/>
            <a:ext cx="1857375" cy="186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1500" b="1"/>
              <a:t>7</a:t>
            </a: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4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1.48148E-6 C 0.15608 -0.14375 0.31215 -0.28727 0.41945 -0.3463 C 0.52674 -0.40533 0.60122 -0.40324 0.64358 -0.35486 C 0.68594 -0.30648 0.6691 -0.10579 0.67413 -0.05602 " pathEditMode="relative" rAng="0" ptsTypes="aaaA">
                                      <p:cBhvr>
                                        <p:cTn id="8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3" y="-203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"/>
                                            </p:cond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" grpId="0" animBg="1"/>
      <p:bldP spid="146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rganigramme : Connecteur 7"/>
          <p:cNvSpPr/>
          <p:nvPr/>
        </p:nvSpPr>
        <p:spPr>
          <a:xfrm>
            <a:off x="4857750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" name="Organigramme : Connecteur 10"/>
          <p:cNvSpPr/>
          <p:nvPr/>
        </p:nvSpPr>
        <p:spPr>
          <a:xfrm>
            <a:off x="4786313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6" name="Organigramme : Connecteur 15"/>
          <p:cNvSpPr/>
          <p:nvPr/>
        </p:nvSpPr>
        <p:spPr>
          <a:xfrm>
            <a:off x="4857750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Organigramme : Connecteur 16"/>
          <p:cNvSpPr/>
          <p:nvPr/>
        </p:nvSpPr>
        <p:spPr>
          <a:xfrm>
            <a:off x="4857750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8" name="Organigramme : Connecteur 17"/>
          <p:cNvSpPr/>
          <p:nvPr/>
        </p:nvSpPr>
        <p:spPr>
          <a:xfrm>
            <a:off x="4786313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Organigramme : Connecteur 18"/>
          <p:cNvSpPr/>
          <p:nvPr/>
        </p:nvSpPr>
        <p:spPr>
          <a:xfrm>
            <a:off x="4786313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0" name="Organigramme : Connecteur 19"/>
          <p:cNvSpPr/>
          <p:nvPr/>
        </p:nvSpPr>
        <p:spPr>
          <a:xfrm>
            <a:off x="4857750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1" name="Organigramme : Connecteur 20"/>
          <p:cNvSpPr/>
          <p:nvPr/>
        </p:nvSpPr>
        <p:spPr>
          <a:xfrm>
            <a:off x="4857750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Organigramme : Connecteur 21"/>
          <p:cNvSpPr/>
          <p:nvPr/>
        </p:nvSpPr>
        <p:spPr>
          <a:xfrm>
            <a:off x="4786313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3" name="Organigramme : Connecteur 22"/>
          <p:cNvSpPr/>
          <p:nvPr/>
        </p:nvSpPr>
        <p:spPr>
          <a:xfrm>
            <a:off x="4786313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Organigramme : Connecteur 23"/>
          <p:cNvSpPr/>
          <p:nvPr/>
        </p:nvSpPr>
        <p:spPr>
          <a:xfrm>
            <a:off x="5429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Organigramme : Connecteur 24"/>
          <p:cNvSpPr/>
          <p:nvPr/>
        </p:nvSpPr>
        <p:spPr>
          <a:xfrm>
            <a:off x="5357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6" name="Organigramme : Connecteur 25"/>
          <p:cNvSpPr/>
          <p:nvPr/>
        </p:nvSpPr>
        <p:spPr>
          <a:xfrm>
            <a:off x="5429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Organigramme : Connecteur 26"/>
          <p:cNvSpPr/>
          <p:nvPr/>
        </p:nvSpPr>
        <p:spPr>
          <a:xfrm>
            <a:off x="5429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Organigramme : Connecteur 27"/>
          <p:cNvSpPr/>
          <p:nvPr/>
        </p:nvSpPr>
        <p:spPr>
          <a:xfrm>
            <a:off x="5357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9" name="Organigramme : Connecteur 28"/>
          <p:cNvSpPr/>
          <p:nvPr/>
        </p:nvSpPr>
        <p:spPr>
          <a:xfrm>
            <a:off x="5357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0" name="Organigramme : Connecteur 29"/>
          <p:cNvSpPr/>
          <p:nvPr/>
        </p:nvSpPr>
        <p:spPr>
          <a:xfrm>
            <a:off x="5429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1" name="Organigramme : Connecteur 30"/>
          <p:cNvSpPr/>
          <p:nvPr/>
        </p:nvSpPr>
        <p:spPr>
          <a:xfrm>
            <a:off x="5429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2" name="Organigramme : Connecteur 31"/>
          <p:cNvSpPr/>
          <p:nvPr/>
        </p:nvSpPr>
        <p:spPr>
          <a:xfrm>
            <a:off x="5357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3" name="Organigramme : Connecteur 32"/>
          <p:cNvSpPr/>
          <p:nvPr/>
        </p:nvSpPr>
        <p:spPr>
          <a:xfrm>
            <a:off x="5357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4" name="Organigramme : Connecteur 33"/>
          <p:cNvSpPr/>
          <p:nvPr/>
        </p:nvSpPr>
        <p:spPr>
          <a:xfrm>
            <a:off x="6072188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5" name="Organigramme : Connecteur 34"/>
          <p:cNvSpPr/>
          <p:nvPr/>
        </p:nvSpPr>
        <p:spPr>
          <a:xfrm>
            <a:off x="6000750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6" name="Organigramme : Connecteur 35"/>
          <p:cNvSpPr/>
          <p:nvPr/>
        </p:nvSpPr>
        <p:spPr>
          <a:xfrm>
            <a:off x="6072188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7" name="Organigramme : Connecteur 36"/>
          <p:cNvSpPr/>
          <p:nvPr/>
        </p:nvSpPr>
        <p:spPr>
          <a:xfrm>
            <a:off x="6072188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Organigramme : Connecteur 37"/>
          <p:cNvSpPr/>
          <p:nvPr/>
        </p:nvSpPr>
        <p:spPr>
          <a:xfrm>
            <a:off x="6000750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9" name="Organigramme : Connecteur 38"/>
          <p:cNvSpPr/>
          <p:nvPr/>
        </p:nvSpPr>
        <p:spPr>
          <a:xfrm>
            <a:off x="6000750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" name="Organigramme : Connecteur 39"/>
          <p:cNvSpPr/>
          <p:nvPr/>
        </p:nvSpPr>
        <p:spPr>
          <a:xfrm>
            <a:off x="6072188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1" name="Organigramme : Connecteur 40"/>
          <p:cNvSpPr/>
          <p:nvPr/>
        </p:nvSpPr>
        <p:spPr>
          <a:xfrm>
            <a:off x="6072188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2" name="Organigramme : Connecteur 41"/>
          <p:cNvSpPr/>
          <p:nvPr/>
        </p:nvSpPr>
        <p:spPr>
          <a:xfrm>
            <a:off x="6000750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3" name="Organigramme : Connecteur 42"/>
          <p:cNvSpPr/>
          <p:nvPr/>
        </p:nvSpPr>
        <p:spPr>
          <a:xfrm>
            <a:off x="6000750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4" name="Organigramme : Connecteur 43"/>
          <p:cNvSpPr/>
          <p:nvPr/>
        </p:nvSpPr>
        <p:spPr>
          <a:xfrm>
            <a:off x="67151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5" name="Organigramme : Connecteur 44"/>
          <p:cNvSpPr/>
          <p:nvPr/>
        </p:nvSpPr>
        <p:spPr>
          <a:xfrm>
            <a:off x="66436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6" name="Organigramme : Connecteur 45"/>
          <p:cNvSpPr/>
          <p:nvPr/>
        </p:nvSpPr>
        <p:spPr>
          <a:xfrm>
            <a:off x="67151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7" name="Organigramme : Connecteur 46"/>
          <p:cNvSpPr/>
          <p:nvPr/>
        </p:nvSpPr>
        <p:spPr>
          <a:xfrm>
            <a:off x="67151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8" name="Organigramme : Connecteur 47"/>
          <p:cNvSpPr/>
          <p:nvPr/>
        </p:nvSpPr>
        <p:spPr>
          <a:xfrm>
            <a:off x="66436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9" name="Organigramme : Connecteur 48"/>
          <p:cNvSpPr/>
          <p:nvPr/>
        </p:nvSpPr>
        <p:spPr>
          <a:xfrm>
            <a:off x="66436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0" name="Organigramme : Connecteur 49"/>
          <p:cNvSpPr/>
          <p:nvPr/>
        </p:nvSpPr>
        <p:spPr>
          <a:xfrm>
            <a:off x="67151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1" name="Organigramme : Connecteur 50"/>
          <p:cNvSpPr/>
          <p:nvPr/>
        </p:nvSpPr>
        <p:spPr>
          <a:xfrm>
            <a:off x="67151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2" name="Organigramme : Connecteur 51"/>
          <p:cNvSpPr/>
          <p:nvPr/>
        </p:nvSpPr>
        <p:spPr>
          <a:xfrm>
            <a:off x="66436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3" name="Organigramme : Connecteur 52"/>
          <p:cNvSpPr/>
          <p:nvPr/>
        </p:nvSpPr>
        <p:spPr>
          <a:xfrm>
            <a:off x="66436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Organigramme : Connecteur 53"/>
          <p:cNvSpPr/>
          <p:nvPr/>
        </p:nvSpPr>
        <p:spPr>
          <a:xfrm>
            <a:off x="72866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Organigramme : Connecteur 54"/>
          <p:cNvSpPr/>
          <p:nvPr/>
        </p:nvSpPr>
        <p:spPr>
          <a:xfrm>
            <a:off x="72151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6" name="Organigramme : Connecteur 55"/>
          <p:cNvSpPr/>
          <p:nvPr/>
        </p:nvSpPr>
        <p:spPr>
          <a:xfrm>
            <a:off x="72866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Organigramme : Connecteur 56"/>
          <p:cNvSpPr/>
          <p:nvPr/>
        </p:nvSpPr>
        <p:spPr>
          <a:xfrm>
            <a:off x="72866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8" name="Organigramme : Connecteur 57"/>
          <p:cNvSpPr/>
          <p:nvPr/>
        </p:nvSpPr>
        <p:spPr>
          <a:xfrm>
            <a:off x="72151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Organigramme : Connecteur 58"/>
          <p:cNvSpPr/>
          <p:nvPr/>
        </p:nvSpPr>
        <p:spPr>
          <a:xfrm>
            <a:off x="72151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0" name="Organigramme : Connecteur 59"/>
          <p:cNvSpPr/>
          <p:nvPr/>
        </p:nvSpPr>
        <p:spPr>
          <a:xfrm>
            <a:off x="72866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1" name="Organigramme : Connecteur 60"/>
          <p:cNvSpPr/>
          <p:nvPr/>
        </p:nvSpPr>
        <p:spPr>
          <a:xfrm>
            <a:off x="72866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2" name="Organigramme : Connecteur 61"/>
          <p:cNvSpPr/>
          <p:nvPr/>
        </p:nvSpPr>
        <p:spPr>
          <a:xfrm>
            <a:off x="72151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3" name="Organigramme : Connecteur 62"/>
          <p:cNvSpPr/>
          <p:nvPr/>
        </p:nvSpPr>
        <p:spPr>
          <a:xfrm>
            <a:off x="72151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4" name="Organigramme : Connecteur 63"/>
          <p:cNvSpPr/>
          <p:nvPr/>
        </p:nvSpPr>
        <p:spPr>
          <a:xfrm>
            <a:off x="7858125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5" name="Organigramme : Connecteur 64"/>
          <p:cNvSpPr/>
          <p:nvPr/>
        </p:nvSpPr>
        <p:spPr>
          <a:xfrm>
            <a:off x="7786688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6" name="Organigramme : Connecteur 65"/>
          <p:cNvSpPr/>
          <p:nvPr/>
        </p:nvSpPr>
        <p:spPr>
          <a:xfrm>
            <a:off x="7858125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7" name="Organigramme : Connecteur 66"/>
          <p:cNvSpPr/>
          <p:nvPr/>
        </p:nvSpPr>
        <p:spPr>
          <a:xfrm>
            <a:off x="7858125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8" name="Organigramme : Connecteur 67"/>
          <p:cNvSpPr/>
          <p:nvPr/>
        </p:nvSpPr>
        <p:spPr>
          <a:xfrm>
            <a:off x="7786688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9" name="Organigramme : Connecteur 68"/>
          <p:cNvSpPr/>
          <p:nvPr/>
        </p:nvSpPr>
        <p:spPr>
          <a:xfrm>
            <a:off x="7786688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0" name="Organigramme : Connecteur 69"/>
          <p:cNvSpPr/>
          <p:nvPr/>
        </p:nvSpPr>
        <p:spPr>
          <a:xfrm>
            <a:off x="7858125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1" name="Organigramme : Connecteur 70"/>
          <p:cNvSpPr/>
          <p:nvPr/>
        </p:nvSpPr>
        <p:spPr>
          <a:xfrm>
            <a:off x="7858125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2" name="Organigramme : Connecteur 71"/>
          <p:cNvSpPr/>
          <p:nvPr/>
        </p:nvSpPr>
        <p:spPr>
          <a:xfrm>
            <a:off x="7786688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3" name="Organigramme : Connecteur 72"/>
          <p:cNvSpPr/>
          <p:nvPr/>
        </p:nvSpPr>
        <p:spPr>
          <a:xfrm>
            <a:off x="7786688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6" name="Organigramme : Connecteur 75"/>
          <p:cNvSpPr/>
          <p:nvPr/>
        </p:nvSpPr>
        <p:spPr>
          <a:xfrm>
            <a:off x="714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3" name="Organigramme : Connecteur 82"/>
          <p:cNvSpPr/>
          <p:nvPr/>
        </p:nvSpPr>
        <p:spPr>
          <a:xfrm>
            <a:off x="642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4" name="Organigramme : Connecteur 83"/>
          <p:cNvSpPr/>
          <p:nvPr/>
        </p:nvSpPr>
        <p:spPr>
          <a:xfrm>
            <a:off x="4286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5" name="Organigramme : Connecteur 84"/>
          <p:cNvSpPr/>
          <p:nvPr/>
        </p:nvSpPr>
        <p:spPr>
          <a:xfrm>
            <a:off x="4214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6" name="Organigramme : Connecteur 85"/>
          <p:cNvSpPr/>
          <p:nvPr/>
        </p:nvSpPr>
        <p:spPr>
          <a:xfrm>
            <a:off x="4286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7" name="Organigramme : Connecteur 86"/>
          <p:cNvSpPr/>
          <p:nvPr/>
        </p:nvSpPr>
        <p:spPr>
          <a:xfrm>
            <a:off x="4286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8" name="Organigramme : Connecteur 87"/>
          <p:cNvSpPr/>
          <p:nvPr/>
        </p:nvSpPr>
        <p:spPr>
          <a:xfrm>
            <a:off x="4214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9" name="Organigramme : Connecteur 88"/>
          <p:cNvSpPr/>
          <p:nvPr/>
        </p:nvSpPr>
        <p:spPr>
          <a:xfrm>
            <a:off x="4214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0" name="Organigramme : Connecteur 89"/>
          <p:cNvSpPr/>
          <p:nvPr/>
        </p:nvSpPr>
        <p:spPr>
          <a:xfrm>
            <a:off x="4286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1" name="Organigramme : Connecteur 90"/>
          <p:cNvSpPr/>
          <p:nvPr/>
        </p:nvSpPr>
        <p:spPr>
          <a:xfrm>
            <a:off x="4286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2" name="Organigramme : Connecteur 91"/>
          <p:cNvSpPr/>
          <p:nvPr/>
        </p:nvSpPr>
        <p:spPr>
          <a:xfrm>
            <a:off x="4214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3" name="Organigramme : Connecteur 92"/>
          <p:cNvSpPr/>
          <p:nvPr/>
        </p:nvSpPr>
        <p:spPr>
          <a:xfrm>
            <a:off x="4214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4" name="Organigramme : Connecteur 93"/>
          <p:cNvSpPr/>
          <p:nvPr/>
        </p:nvSpPr>
        <p:spPr>
          <a:xfrm>
            <a:off x="3643313" y="21431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5" name="Organigramme : Connecteur 94"/>
          <p:cNvSpPr/>
          <p:nvPr/>
        </p:nvSpPr>
        <p:spPr>
          <a:xfrm>
            <a:off x="3571875" y="17145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6" name="Organigramme : Connecteur 95"/>
          <p:cNvSpPr/>
          <p:nvPr/>
        </p:nvSpPr>
        <p:spPr>
          <a:xfrm>
            <a:off x="3643313" y="6143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7" name="Organigramme : Connecteur 96"/>
          <p:cNvSpPr/>
          <p:nvPr/>
        </p:nvSpPr>
        <p:spPr>
          <a:xfrm>
            <a:off x="3643313" y="2571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8" name="Organigramme : Connecteur 97"/>
          <p:cNvSpPr/>
          <p:nvPr/>
        </p:nvSpPr>
        <p:spPr>
          <a:xfrm>
            <a:off x="3571875" y="3071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9" name="Organigramme : Connecteur 98"/>
          <p:cNvSpPr/>
          <p:nvPr/>
        </p:nvSpPr>
        <p:spPr>
          <a:xfrm>
            <a:off x="3571875" y="3571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0" name="Organigramme : Connecteur 99"/>
          <p:cNvSpPr/>
          <p:nvPr/>
        </p:nvSpPr>
        <p:spPr>
          <a:xfrm>
            <a:off x="3643313" y="4071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1" name="Organigramme : Connecteur 100"/>
          <p:cNvSpPr/>
          <p:nvPr/>
        </p:nvSpPr>
        <p:spPr>
          <a:xfrm>
            <a:off x="3643313" y="4714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2" name="Organigramme : Connecteur 101"/>
          <p:cNvSpPr/>
          <p:nvPr/>
        </p:nvSpPr>
        <p:spPr>
          <a:xfrm>
            <a:off x="3571875" y="5214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3" name="Organigramme : Connecteur 102"/>
          <p:cNvSpPr/>
          <p:nvPr/>
        </p:nvSpPr>
        <p:spPr>
          <a:xfrm>
            <a:off x="3571875" y="5643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4" name="Organigramme : Connecteur 103"/>
          <p:cNvSpPr/>
          <p:nvPr/>
        </p:nvSpPr>
        <p:spPr>
          <a:xfrm>
            <a:off x="3071813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5" name="Organigramme : Connecteur 104"/>
          <p:cNvSpPr/>
          <p:nvPr/>
        </p:nvSpPr>
        <p:spPr>
          <a:xfrm>
            <a:off x="3000375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6" name="Organigramme : Connecteur 105"/>
          <p:cNvSpPr/>
          <p:nvPr/>
        </p:nvSpPr>
        <p:spPr>
          <a:xfrm>
            <a:off x="3071813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7" name="Organigramme : Connecteur 106"/>
          <p:cNvSpPr/>
          <p:nvPr/>
        </p:nvSpPr>
        <p:spPr>
          <a:xfrm>
            <a:off x="3071813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8" name="Organigramme : Connecteur 107"/>
          <p:cNvSpPr/>
          <p:nvPr/>
        </p:nvSpPr>
        <p:spPr>
          <a:xfrm>
            <a:off x="3000375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9" name="Organigramme : Connecteur 108"/>
          <p:cNvSpPr/>
          <p:nvPr/>
        </p:nvSpPr>
        <p:spPr>
          <a:xfrm>
            <a:off x="3000375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0" name="Organigramme : Connecteur 109"/>
          <p:cNvSpPr/>
          <p:nvPr/>
        </p:nvSpPr>
        <p:spPr>
          <a:xfrm>
            <a:off x="3071813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1" name="Organigramme : Connecteur 110"/>
          <p:cNvSpPr/>
          <p:nvPr/>
        </p:nvSpPr>
        <p:spPr>
          <a:xfrm>
            <a:off x="3071813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2" name="Organigramme : Connecteur 111"/>
          <p:cNvSpPr/>
          <p:nvPr/>
        </p:nvSpPr>
        <p:spPr>
          <a:xfrm>
            <a:off x="3000375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3" name="Organigramme : Connecteur 112"/>
          <p:cNvSpPr/>
          <p:nvPr/>
        </p:nvSpPr>
        <p:spPr>
          <a:xfrm>
            <a:off x="3000375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4" name="Organigramme : Connecteur 113"/>
          <p:cNvSpPr/>
          <p:nvPr/>
        </p:nvSpPr>
        <p:spPr>
          <a:xfrm>
            <a:off x="2500313" y="2286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5" name="Organigramme : Connecteur 114"/>
          <p:cNvSpPr/>
          <p:nvPr/>
        </p:nvSpPr>
        <p:spPr>
          <a:xfrm>
            <a:off x="2428875" y="1857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6" name="Organigramme : Connecteur 115"/>
          <p:cNvSpPr/>
          <p:nvPr/>
        </p:nvSpPr>
        <p:spPr>
          <a:xfrm>
            <a:off x="2500313" y="6286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7" name="Organigramme : Connecteur 116"/>
          <p:cNvSpPr/>
          <p:nvPr/>
        </p:nvSpPr>
        <p:spPr>
          <a:xfrm>
            <a:off x="2500313" y="2714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8" name="Organigramme : Connecteur 117"/>
          <p:cNvSpPr/>
          <p:nvPr/>
        </p:nvSpPr>
        <p:spPr>
          <a:xfrm>
            <a:off x="2428875" y="32146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9" name="Organigramme : Connecteur 118"/>
          <p:cNvSpPr/>
          <p:nvPr/>
        </p:nvSpPr>
        <p:spPr>
          <a:xfrm>
            <a:off x="2428875" y="3714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0" name="Organigramme : Connecteur 119"/>
          <p:cNvSpPr/>
          <p:nvPr/>
        </p:nvSpPr>
        <p:spPr>
          <a:xfrm>
            <a:off x="2500313" y="4214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1" name="Organigramme : Connecteur 120"/>
          <p:cNvSpPr/>
          <p:nvPr/>
        </p:nvSpPr>
        <p:spPr>
          <a:xfrm>
            <a:off x="2500313" y="4857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2" name="Organigramme : Connecteur 121"/>
          <p:cNvSpPr/>
          <p:nvPr/>
        </p:nvSpPr>
        <p:spPr>
          <a:xfrm>
            <a:off x="2428875" y="5357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3" name="Organigramme : Connecteur 122"/>
          <p:cNvSpPr/>
          <p:nvPr/>
        </p:nvSpPr>
        <p:spPr>
          <a:xfrm>
            <a:off x="2428875" y="57864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4" name="Organigramme : Connecteur 123"/>
          <p:cNvSpPr/>
          <p:nvPr/>
        </p:nvSpPr>
        <p:spPr>
          <a:xfrm>
            <a:off x="18573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5" name="Organigramme : Connecteur 124"/>
          <p:cNvSpPr/>
          <p:nvPr/>
        </p:nvSpPr>
        <p:spPr>
          <a:xfrm>
            <a:off x="17859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6" name="Organigramme : Connecteur 125"/>
          <p:cNvSpPr/>
          <p:nvPr/>
        </p:nvSpPr>
        <p:spPr>
          <a:xfrm>
            <a:off x="1857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7" name="Organigramme : Connecteur 126"/>
          <p:cNvSpPr/>
          <p:nvPr/>
        </p:nvSpPr>
        <p:spPr>
          <a:xfrm>
            <a:off x="18573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8" name="Organigramme : Connecteur 127"/>
          <p:cNvSpPr/>
          <p:nvPr/>
        </p:nvSpPr>
        <p:spPr>
          <a:xfrm>
            <a:off x="17859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9" name="Organigramme : Connecteur 128"/>
          <p:cNvSpPr/>
          <p:nvPr/>
        </p:nvSpPr>
        <p:spPr>
          <a:xfrm>
            <a:off x="17859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0" name="Organigramme : Connecteur 129"/>
          <p:cNvSpPr/>
          <p:nvPr/>
        </p:nvSpPr>
        <p:spPr>
          <a:xfrm>
            <a:off x="18573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1" name="Organigramme : Connecteur 130"/>
          <p:cNvSpPr/>
          <p:nvPr/>
        </p:nvSpPr>
        <p:spPr>
          <a:xfrm>
            <a:off x="1857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2" name="Organigramme : Connecteur 131"/>
          <p:cNvSpPr/>
          <p:nvPr/>
        </p:nvSpPr>
        <p:spPr>
          <a:xfrm>
            <a:off x="1785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3" name="Organigramme : Connecteur 132"/>
          <p:cNvSpPr/>
          <p:nvPr/>
        </p:nvSpPr>
        <p:spPr>
          <a:xfrm>
            <a:off x="1785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4" name="Organigramme : Connecteur 133"/>
          <p:cNvSpPr/>
          <p:nvPr/>
        </p:nvSpPr>
        <p:spPr>
          <a:xfrm>
            <a:off x="12858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5" name="Organigramme : Connecteur 134"/>
          <p:cNvSpPr/>
          <p:nvPr/>
        </p:nvSpPr>
        <p:spPr>
          <a:xfrm>
            <a:off x="12144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6" name="Organigramme : Connecteur 135"/>
          <p:cNvSpPr/>
          <p:nvPr/>
        </p:nvSpPr>
        <p:spPr>
          <a:xfrm>
            <a:off x="12858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7" name="Organigramme : Connecteur 136"/>
          <p:cNvSpPr/>
          <p:nvPr/>
        </p:nvSpPr>
        <p:spPr>
          <a:xfrm>
            <a:off x="12858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8" name="Organigramme : Connecteur 137"/>
          <p:cNvSpPr/>
          <p:nvPr/>
        </p:nvSpPr>
        <p:spPr>
          <a:xfrm>
            <a:off x="12144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9" name="Organigramme : Connecteur 138"/>
          <p:cNvSpPr/>
          <p:nvPr/>
        </p:nvSpPr>
        <p:spPr>
          <a:xfrm>
            <a:off x="12144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0" name="Organigramme : Connecteur 139"/>
          <p:cNvSpPr/>
          <p:nvPr/>
        </p:nvSpPr>
        <p:spPr>
          <a:xfrm>
            <a:off x="12858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1" name="Organigramme : Connecteur 140"/>
          <p:cNvSpPr/>
          <p:nvPr/>
        </p:nvSpPr>
        <p:spPr>
          <a:xfrm>
            <a:off x="12858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2" name="Organigramme : Connecteur 141"/>
          <p:cNvSpPr/>
          <p:nvPr/>
        </p:nvSpPr>
        <p:spPr>
          <a:xfrm>
            <a:off x="12144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3" name="Organigramme : Connecteur 142"/>
          <p:cNvSpPr/>
          <p:nvPr/>
        </p:nvSpPr>
        <p:spPr>
          <a:xfrm>
            <a:off x="12144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1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1" name="ZoneTexte 150"/>
          <p:cNvSpPr txBox="1"/>
          <p:nvPr/>
        </p:nvSpPr>
        <p:spPr>
          <a:xfrm>
            <a:off x="428596" y="928670"/>
            <a:ext cx="7358114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10 أقراص داخل علبة صغيرة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8" name="Triangle isocèle 167"/>
          <p:cNvSpPr/>
          <p:nvPr/>
        </p:nvSpPr>
        <p:spPr>
          <a:xfrm rot="1367405">
            <a:off x="5273675" y="2055813"/>
            <a:ext cx="830263" cy="1147762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1" name="Forme libre 170"/>
          <p:cNvSpPr/>
          <p:nvPr/>
        </p:nvSpPr>
        <p:spPr>
          <a:xfrm>
            <a:off x="5867400" y="2149475"/>
            <a:ext cx="2544763" cy="928688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6" name="Organigramme : Connecteur 145"/>
          <p:cNvSpPr/>
          <p:nvPr/>
        </p:nvSpPr>
        <p:spPr>
          <a:xfrm>
            <a:off x="642938" y="5143500"/>
            <a:ext cx="357187" cy="357188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n>
                <a:solidFill>
                  <a:srgbClr val="00B05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16519" name="Espace réservé du contenu 3" descr="boite sans tete.jpg"/>
          <p:cNvPicPr>
            <a:picLocks noGrp="1" noChangeAspect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072063" y="2143125"/>
            <a:ext cx="3403600" cy="3771900"/>
          </a:xfrm>
        </p:spPr>
      </p:pic>
      <p:sp>
        <p:nvSpPr>
          <p:cNvPr id="16520" name="ZoneTexte 159"/>
          <p:cNvSpPr txBox="1">
            <a:spLocks noChangeArrowheads="1"/>
          </p:cNvSpPr>
          <p:nvPr/>
        </p:nvSpPr>
        <p:spPr bwMode="auto">
          <a:xfrm>
            <a:off x="5500688" y="3429000"/>
            <a:ext cx="1857375" cy="186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1500" b="1"/>
              <a:t>8</a:t>
            </a: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4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81481E-6 C 0.10451 -0.20602 0.2092 -0.4118 0.31128 -0.49468 C 0.41336 -0.57755 0.55173 -0.52593 0.61302 -0.49676 C 0.6743 -0.46759 0.66875 -0.38171 0.67916 -0.32037 C 0.68958 -0.25903 0.67639 -0.16088 0.67586 -0.12893 " pathEditMode="relative" ptsTypes="aaaaA">
                                      <p:cBhvr>
                                        <p:cTn id="8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"/>
                                            </p:cond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" grpId="0" animBg="1"/>
      <p:bldP spid="146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rganigramme : Connecteur 7"/>
          <p:cNvSpPr/>
          <p:nvPr/>
        </p:nvSpPr>
        <p:spPr>
          <a:xfrm>
            <a:off x="4857750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" name="Organigramme : Connecteur 10"/>
          <p:cNvSpPr/>
          <p:nvPr/>
        </p:nvSpPr>
        <p:spPr>
          <a:xfrm>
            <a:off x="4786313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6" name="Organigramme : Connecteur 15"/>
          <p:cNvSpPr/>
          <p:nvPr/>
        </p:nvSpPr>
        <p:spPr>
          <a:xfrm>
            <a:off x="4857750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Organigramme : Connecteur 16"/>
          <p:cNvSpPr/>
          <p:nvPr/>
        </p:nvSpPr>
        <p:spPr>
          <a:xfrm>
            <a:off x="4857750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8" name="Organigramme : Connecteur 17"/>
          <p:cNvSpPr/>
          <p:nvPr/>
        </p:nvSpPr>
        <p:spPr>
          <a:xfrm>
            <a:off x="4786313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Organigramme : Connecteur 18"/>
          <p:cNvSpPr/>
          <p:nvPr/>
        </p:nvSpPr>
        <p:spPr>
          <a:xfrm>
            <a:off x="4786313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0" name="Organigramme : Connecteur 19"/>
          <p:cNvSpPr/>
          <p:nvPr/>
        </p:nvSpPr>
        <p:spPr>
          <a:xfrm>
            <a:off x="4857750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1" name="Organigramme : Connecteur 20"/>
          <p:cNvSpPr/>
          <p:nvPr/>
        </p:nvSpPr>
        <p:spPr>
          <a:xfrm>
            <a:off x="4857750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Organigramme : Connecteur 21"/>
          <p:cNvSpPr/>
          <p:nvPr/>
        </p:nvSpPr>
        <p:spPr>
          <a:xfrm>
            <a:off x="4786313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3" name="Organigramme : Connecteur 22"/>
          <p:cNvSpPr/>
          <p:nvPr/>
        </p:nvSpPr>
        <p:spPr>
          <a:xfrm>
            <a:off x="4786313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Organigramme : Connecteur 23"/>
          <p:cNvSpPr/>
          <p:nvPr/>
        </p:nvSpPr>
        <p:spPr>
          <a:xfrm>
            <a:off x="5429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Organigramme : Connecteur 24"/>
          <p:cNvSpPr/>
          <p:nvPr/>
        </p:nvSpPr>
        <p:spPr>
          <a:xfrm>
            <a:off x="5357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6" name="Organigramme : Connecteur 25"/>
          <p:cNvSpPr/>
          <p:nvPr/>
        </p:nvSpPr>
        <p:spPr>
          <a:xfrm>
            <a:off x="5429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Organigramme : Connecteur 26"/>
          <p:cNvSpPr/>
          <p:nvPr/>
        </p:nvSpPr>
        <p:spPr>
          <a:xfrm>
            <a:off x="5429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Organigramme : Connecteur 27"/>
          <p:cNvSpPr/>
          <p:nvPr/>
        </p:nvSpPr>
        <p:spPr>
          <a:xfrm>
            <a:off x="5357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9" name="Organigramme : Connecteur 28"/>
          <p:cNvSpPr/>
          <p:nvPr/>
        </p:nvSpPr>
        <p:spPr>
          <a:xfrm>
            <a:off x="5357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0" name="Organigramme : Connecteur 29"/>
          <p:cNvSpPr/>
          <p:nvPr/>
        </p:nvSpPr>
        <p:spPr>
          <a:xfrm>
            <a:off x="5429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1" name="Organigramme : Connecteur 30"/>
          <p:cNvSpPr/>
          <p:nvPr/>
        </p:nvSpPr>
        <p:spPr>
          <a:xfrm>
            <a:off x="5429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2" name="Organigramme : Connecteur 31"/>
          <p:cNvSpPr/>
          <p:nvPr/>
        </p:nvSpPr>
        <p:spPr>
          <a:xfrm>
            <a:off x="5357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3" name="Organigramme : Connecteur 32"/>
          <p:cNvSpPr/>
          <p:nvPr/>
        </p:nvSpPr>
        <p:spPr>
          <a:xfrm>
            <a:off x="5357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4" name="Organigramme : Connecteur 33"/>
          <p:cNvSpPr/>
          <p:nvPr/>
        </p:nvSpPr>
        <p:spPr>
          <a:xfrm>
            <a:off x="6072188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5" name="Organigramme : Connecteur 34"/>
          <p:cNvSpPr/>
          <p:nvPr/>
        </p:nvSpPr>
        <p:spPr>
          <a:xfrm>
            <a:off x="6000750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6" name="Organigramme : Connecteur 35"/>
          <p:cNvSpPr/>
          <p:nvPr/>
        </p:nvSpPr>
        <p:spPr>
          <a:xfrm>
            <a:off x="6072188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7" name="Organigramme : Connecteur 36"/>
          <p:cNvSpPr/>
          <p:nvPr/>
        </p:nvSpPr>
        <p:spPr>
          <a:xfrm>
            <a:off x="6072188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Organigramme : Connecteur 37"/>
          <p:cNvSpPr/>
          <p:nvPr/>
        </p:nvSpPr>
        <p:spPr>
          <a:xfrm>
            <a:off x="6000750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9" name="Organigramme : Connecteur 38"/>
          <p:cNvSpPr/>
          <p:nvPr/>
        </p:nvSpPr>
        <p:spPr>
          <a:xfrm>
            <a:off x="6000750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" name="Organigramme : Connecteur 39"/>
          <p:cNvSpPr/>
          <p:nvPr/>
        </p:nvSpPr>
        <p:spPr>
          <a:xfrm>
            <a:off x="6072188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1" name="Organigramme : Connecteur 40"/>
          <p:cNvSpPr/>
          <p:nvPr/>
        </p:nvSpPr>
        <p:spPr>
          <a:xfrm>
            <a:off x="6072188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2" name="Organigramme : Connecteur 41"/>
          <p:cNvSpPr/>
          <p:nvPr/>
        </p:nvSpPr>
        <p:spPr>
          <a:xfrm>
            <a:off x="6000750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3" name="Organigramme : Connecteur 42"/>
          <p:cNvSpPr/>
          <p:nvPr/>
        </p:nvSpPr>
        <p:spPr>
          <a:xfrm>
            <a:off x="6000750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4" name="Organigramme : Connecteur 43"/>
          <p:cNvSpPr/>
          <p:nvPr/>
        </p:nvSpPr>
        <p:spPr>
          <a:xfrm>
            <a:off x="67151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5" name="Organigramme : Connecteur 44"/>
          <p:cNvSpPr/>
          <p:nvPr/>
        </p:nvSpPr>
        <p:spPr>
          <a:xfrm>
            <a:off x="66436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6" name="Organigramme : Connecteur 45"/>
          <p:cNvSpPr/>
          <p:nvPr/>
        </p:nvSpPr>
        <p:spPr>
          <a:xfrm>
            <a:off x="67151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7" name="Organigramme : Connecteur 46"/>
          <p:cNvSpPr/>
          <p:nvPr/>
        </p:nvSpPr>
        <p:spPr>
          <a:xfrm>
            <a:off x="67151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8" name="Organigramme : Connecteur 47"/>
          <p:cNvSpPr/>
          <p:nvPr/>
        </p:nvSpPr>
        <p:spPr>
          <a:xfrm>
            <a:off x="66436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9" name="Organigramme : Connecteur 48"/>
          <p:cNvSpPr/>
          <p:nvPr/>
        </p:nvSpPr>
        <p:spPr>
          <a:xfrm>
            <a:off x="66436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0" name="Organigramme : Connecteur 49"/>
          <p:cNvSpPr/>
          <p:nvPr/>
        </p:nvSpPr>
        <p:spPr>
          <a:xfrm>
            <a:off x="67151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1" name="Organigramme : Connecteur 50"/>
          <p:cNvSpPr/>
          <p:nvPr/>
        </p:nvSpPr>
        <p:spPr>
          <a:xfrm>
            <a:off x="67151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2" name="Organigramme : Connecteur 51"/>
          <p:cNvSpPr/>
          <p:nvPr/>
        </p:nvSpPr>
        <p:spPr>
          <a:xfrm>
            <a:off x="66436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3" name="Organigramme : Connecteur 52"/>
          <p:cNvSpPr/>
          <p:nvPr/>
        </p:nvSpPr>
        <p:spPr>
          <a:xfrm>
            <a:off x="66436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Organigramme : Connecteur 53"/>
          <p:cNvSpPr/>
          <p:nvPr/>
        </p:nvSpPr>
        <p:spPr>
          <a:xfrm>
            <a:off x="72866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Organigramme : Connecteur 54"/>
          <p:cNvSpPr/>
          <p:nvPr/>
        </p:nvSpPr>
        <p:spPr>
          <a:xfrm>
            <a:off x="72151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6" name="Organigramme : Connecteur 55"/>
          <p:cNvSpPr/>
          <p:nvPr/>
        </p:nvSpPr>
        <p:spPr>
          <a:xfrm>
            <a:off x="72866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Organigramme : Connecteur 56"/>
          <p:cNvSpPr/>
          <p:nvPr/>
        </p:nvSpPr>
        <p:spPr>
          <a:xfrm>
            <a:off x="72866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8" name="Organigramme : Connecteur 57"/>
          <p:cNvSpPr/>
          <p:nvPr/>
        </p:nvSpPr>
        <p:spPr>
          <a:xfrm>
            <a:off x="72151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Organigramme : Connecteur 58"/>
          <p:cNvSpPr/>
          <p:nvPr/>
        </p:nvSpPr>
        <p:spPr>
          <a:xfrm>
            <a:off x="72151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0" name="Organigramme : Connecteur 59"/>
          <p:cNvSpPr/>
          <p:nvPr/>
        </p:nvSpPr>
        <p:spPr>
          <a:xfrm>
            <a:off x="72866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1" name="Organigramme : Connecteur 60"/>
          <p:cNvSpPr/>
          <p:nvPr/>
        </p:nvSpPr>
        <p:spPr>
          <a:xfrm>
            <a:off x="72866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2" name="Organigramme : Connecteur 61"/>
          <p:cNvSpPr/>
          <p:nvPr/>
        </p:nvSpPr>
        <p:spPr>
          <a:xfrm>
            <a:off x="72151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3" name="Organigramme : Connecteur 62"/>
          <p:cNvSpPr/>
          <p:nvPr/>
        </p:nvSpPr>
        <p:spPr>
          <a:xfrm>
            <a:off x="72151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4" name="Organigramme : Connecteur 63"/>
          <p:cNvSpPr/>
          <p:nvPr/>
        </p:nvSpPr>
        <p:spPr>
          <a:xfrm>
            <a:off x="7858125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5" name="Organigramme : Connecteur 64"/>
          <p:cNvSpPr/>
          <p:nvPr/>
        </p:nvSpPr>
        <p:spPr>
          <a:xfrm>
            <a:off x="7786688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6" name="Organigramme : Connecteur 65"/>
          <p:cNvSpPr/>
          <p:nvPr/>
        </p:nvSpPr>
        <p:spPr>
          <a:xfrm>
            <a:off x="7858125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7" name="Organigramme : Connecteur 66"/>
          <p:cNvSpPr/>
          <p:nvPr/>
        </p:nvSpPr>
        <p:spPr>
          <a:xfrm>
            <a:off x="7858125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8" name="Organigramme : Connecteur 67"/>
          <p:cNvSpPr/>
          <p:nvPr/>
        </p:nvSpPr>
        <p:spPr>
          <a:xfrm>
            <a:off x="7786688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9" name="Organigramme : Connecteur 68"/>
          <p:cNvSpPr/>
          <p:nvPr/>
        </p:nvSpPr>
        <p:spPr>
          <a:xfrm>
            <a:off x="7786688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0" name="Organigramme : Connecteur 69"/>
          <p:cNvSpPr/>
          <p:nvPr/>
        </p:nvSpPr>
        <p:spPr>
          <a:xfrm>
            <a:off x="7858125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1" name="Organigramme : Connecteur 70"/>
          <p:cNvSpPr/>
          <p:nvPr/>
        </p:nvSpPr>
        <p:spPr>
          <a:xfrm>
            <a:off x="7858125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2" name="Organigramme : Connecteur 71"/>
          <p:cNvSpPr/>
          <p:nvPr/>
        </p:nvSpPr>
        <p:spPr>
          <a:xfrm>
            <a:off x="7786688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3" name="Organigramme : Connecteur 72"/>
          <p:cNvSpPr/>
          <p:nvPr/>
        </p:nvSpPr>
        <p:spPr>
          <a:xfrm>
            <a:off x="7786688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6" name="Organigramme : Connecteur 75"/>
          <p:cNvSpPr/>
          <p:nvPr/>
        </p:nvSpPr>
        <p:spPr>
          <a:xfrm>
            <a:off x="714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4" name="Organigramme : Connecteur 83"/>
          <p:cNvSpPr/>
          <p:nvPr/>
        </p:nvSpPr>
        <p:spPr>
          <a:xfrm>
            <a:off x="4286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5" name="Organigramme : Connecteur 84"/>
          <p:cNvSpPr/>
          <p:nvPr/>
        </p:nvSpPr>
        <p:spPr>
          <a:xfrm>
            <a:off x="4214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6" name="Organigramme : Connecteur 85"/>
          <p:cNvSpPr/>
          <p:nvPr/>
        </p:nvSpPr>
        <p:spPr>
          <a:xfrm>
            <a:off x="4286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7" name="Organigramme : Connecteur 86"/>
          <p:cNvSpPr/>
          <p:nvPr/>
        </p:nvSpPr>
        <p:spPr>
          <a:xfrm>
            <a:off x="4286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8" name="Organigramme : Connecteur 87"/>
          <p:cNvSpPr/>
          <p:nvPr/>
        </p:nvSpPr>
        <p:spPr>
          <a:xfrm>
            <a:off x="4214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9" name="Organigramme : Connecteur 88"/>
          <p:cNvSpPr/>
          <p:nvPr/>
        </p:nvSpPr>
        <p:spPr>
          <a:xfrm>
            <a:off x="4214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0" name="Organigramme : Connecteur 89"/>
          <p:cNvSpPr/>
          <p:nvPr/>
        </p:nvSpPr>
        <p:spPr>
          <a:xfrm>
            <a:off x="4286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1" name="Organigramme : Connecteur 90"/>
          <p:cNvSpPr/>
          <p:nvPr/>
        </p:nvSpPr>
        <p:spPr>
          <a:xfrm>
            <a:off x="4286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2" name="Organigramme : Connecteur 91"/>
          <p:cNvSpPr/>
          <p:nvPr/>
        </p:nvSpPr>
        <p:spPr>
          <a:xfrm>
            <a:off x="4214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3" name="Organigramme : Connecteur 92"/>
          <p:cNvSpPr/>
          <p:nvPr/>
        </p:nvSpPr>
        <p:spPr>
          <a:xfrm>
            <a:off x="4214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4" name="Organigramme : Connecteur 93"/>
          <p:cNvSpPr/>
          <p:nvPr/>
        </p:nvSpPr>
        <p:spPr>
          <a:xfrm>
            <a:off x="3643313" y="21431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5" name="Organigramme : Connecteur 94"/>
          <p:cNvSpPr/>
          <p:nvPr/>
        </p:nvSpPr>
        <p:spPr>
          <a:xfrm>
            <a:off x="3571875" y="17145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6" name="Organigramme : Connecteur 95"/>
          <p:cNvSpPr/>
          <p:nvPr/>
        </p:nvSpPr>
        <p:spPr>
          <a:xfrm>
            <a:off x="3643313" y="6143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7" name="Organigramme : Connecteur 96"/>
          <p:cNvSpPr/>
          <p:nvPr/>
        </p:nvSpPr>
        <p:spPr>
          <a:xfrm>
            <a:off x="3643313" y="2571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8" name="Organigramme : Connecteur 97"/>
          <p:cNvSpPr/>
          <p:nvPr/>
        </p:nvSpPr>
        <p:spPr>
          <a:xfrm>
            <a:off x="3571875" y="3071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9" name="Organigramme : Connecteur 98"/>
          <p:cNvSpPr/>
          <p:nvPr/>
        </p:nvSpPr>
        <p:spPr>
          <a:xfrm>
            <a:off x="3571875" y="3571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0" name="Organigramme : Connecteur 99"/>
          <p:cNvSpPr/>
          <p:nvPr/>
        </p:nvSpPr>
        <p:spPr>
          <a:xfrm>
            <a:off x="3643313" y="4071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1" name="Organigramme : Connecteur 100"/>
          <p:cNvSpPr/>
          <p:nvPr/>
        </p:nvSpPr>
        <p:spPr>
          <a:xfrm>
            <a:off x="3643313" y="4714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2" name="Organigramme : Connecteur 101"/>
          <p:cNvSpPr/>
          <p:nvPr/>
        </p:nvSpPr>
        <p:spPr>
          <a:xfrm>
            <a:off x="3571875" y="5214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3" name="Organigramme : Connecteur 102"/>
          <p:cNvSpPr/>
          <p:nvPr/>
        </p:nvSpPr>
        <p:spPr>
          <a:xfrm>
            <a:off x="3571875" y="5643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4" name="Organigramme : Connecteur 103"/>
          <p:cNvSpPr/>
          <p:nvPr/>
        </p:nvSpPr>
        <p:spPr>
          <a:xfrm>
            <a:off x="3071813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5" name="Organigramme : Connecteur 104"/>
          <p:cNvSpPr/>
          <p:nvPr/>
        </p:nvSpPr>
        <p:spPr>
          <a:xfrm>
            <a:off x="3000375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6" name="Organigramme : Connecteur 105"/>
          <p:cNvSpPr/>
          <p:nvPr/>
        </p:nvSpPr>
        <p:spPr>
          <a:xfrm>
            <a:off x="3071813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7" name="Organigramme : Connecteur 106"/>
          <p:cNvSpPr/>
          <p:nvPr/>
        </p:nvSpPr>
        <p:spPr>
          <a:xfrm>
            <a:off x="3071813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8" name="Organigramme : Connecteur 107"/>
          <p:cNvSpPr/>
          <p:nvPr/>
        </p:nvSpPr>
        <p:spPr>
          <a:xfrm>
            <a:off x="3000375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9" name="Organigramme : Connecteur 108"/>
          <p:cNvSpPr/>
          <p:nvPr/>
        </p:nvSpPr>
        <p:spPr>
          <a:xfrm>
            <a:off x="3000375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0" name="Organigramme : Connecteur 109"/>
          <p:cNvSpPr/>
          <p:nvPr/>
        </p:nvSpPr>
        <p:spPr>
          <a:xfrm>
            <a:off x="3071813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1" name="Organigramme : Connecteur 110"/>
          <p:cNvSpPr/>
          <p:nvPr/>
        </p:nvSpPr>
        <p:spPr>
          <a:xfrm>
            <a:off x="3071813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2" name="Organigramme : Connecteur 111"/>
          <p:cNvSpPr/>
          <p:nvPr/>
        </p:nvSpPr>
        <p:spPr>
          <a:xfrm>
            <a:off x="3000375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3" name="Organigramme : Connecteur 112"/>
          <p:cNvSpPr/>
          <p:nvPr/>
        </p:nvSpPr>
        <p:spPr>
          <a:xfrm>
            <a:off x="3000375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4" name="Organigramme : Connecteur 113"/>
          <p:cNvSpPr/>
          <p:nvPr/>
        </p:nvSpPr>
        <p:spPr>
          <a:xfrm>
            <a:off x="2500313" y="2286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5" name="Organigramme : Connecteur 114"/>
          <p:cNvSpPr/>
          <p:nvPr/>
        </p:nvSpPr>
        <p:spPr>
          <a:xfrm>
            <a:off x="2428875" y="1857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6" name="Organigramme : Connecteur 115"/>
          <p:cNvSpPr/>
          <p:nvPr/>
        </p:nvSpPr>
        <p:spPr>
          <a:xfrm>
            <a:off x="2500313" y="6286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7" name="Organigramme : Connecteur 116"/>
          <p:cNvSpPr/>
          <p:nvPr/>
        </p:nvSpPr>
        <p:spPr>
          <a:xfrm>
            <a:off x="2500313" y="2714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8" name="Organigramme : Connecteur 117"/>
          <p:cNvSpPr/>
          <p:nvPr/>
        </p:nvSpPr>
        <p:spPr>
          <a:xfrm>
            <a:off x="2428875" y="32146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9" name="Organigramme : Connecteur 118"/>
          <p:cNvSpPr/>
          <p:nvPr/>
        </p:nvSpPr>
        <p:spPr>
          <a:xfrm>
            <a:off x="2428875" y="3714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0" name="Organigramme : Connecteur 119"/>
          <p:cNvSpPr/>
          <p:nvPr/>
        </p:nvSpPr>
        <p:spPr>
          <a:xfrm>
            <a:off x="2500313" y="4214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1" name="Organigramme : Connecteur 120"/>
          <p:cNvSpPr/>
          <p:nvPr/>
        </p:nvSpPr>
        <p:spPr>
          <a:xfrm>
            <a:off x="2500313" y="4857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2" name="Organigramme : Connecteur 121"/>
          <p:cNvSpPr/>
          <p:nvPr/>
        </p:nvSpPr>
        <p:spPr>
          <a:xfrm>
            <a:off x="2428875" y="5357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3" name="Organigramme : Connecteur 122"/>
          <p:cNvSpPr/>
          <p:nvPr/>
        </p:nvSpPr>
        <p:spPr>
          <a:xfrm>
            <a:off x="2428875" y="57864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4" name="Organigramme : Connecteur 123"/>
          <p:cNvSpPr/>
          <p:nvPr/>
        </p:nvSpPr>
        <p:spPr>
          <a:xfrm>
            <a:off x="18573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5" name="Organigramme : Connecteur 124"/>
          <p:cNvSpPr/>
          <p:nvPr/>
        </p:nvSpPr>
        <p:spPr>
          <a:xfrm>
            <a:off x="17859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6" name="Organigramme : Connecteur 125"/>
          <p:cNvSpPr/>
          <p:nvPr/>
        </p:nvSpPr>
        <p:spPr>
          <a:xfrm>
            <a:off x="1857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7" name="Organigramme : Connecteur 126"/>
          <p:cNvSpPr/>
          <p:nvPr/>
        </p:nvSpPr>
        <p:spPr>
          <a:xfrm>
            <a:off x="18573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8" name="Organigramme : Connecteur 127"/>
          <p:cNvSpPr/>
          <p:nvPr/>
        </p:nvSpPr>
        <p:spPr>
          <a:xfrm>
            <a:off x="17859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9" name="Organigramme : Connecteur 128"/>
          <p:cNvSpPr/>
          <p:nvPr/>
        </p:nvSpPr>
        <p:spPr>
          <a:xfrm>
            <a:off x="17859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0" name="Organigramme : Connecteur 129"/>
          <p:cNvSpPr/>
          <p:nvPr/>
        </p:nvSpPr>
        <p:spPr>
          <a:xfrm>
            <a:off x="18573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1" name="Organigramme : Connecteur 130"/>
          <p:cNvSpPr/>
          <p:nvPr/>
        </p:nvSpPr>
        <p:spPr>
          <a:xfrm>
            <a:off x="1857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2" name="Organigramme : Connecteur 131"/>
          <p:cNvSpPr/>
          <p:nvPr/>
        </p:nvSpPr>
        <p:spPr>
          <a:xfrm>
            <a:off x="1785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3" name="Organigramme : Connecteur 132"/>
          <p:cNvSpPr/>
          <p:nvPr/>
        </p:nvSpPr>
        <p:spPr>
          <a:xfrm>
            <a:off x="1785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4" name="Organigramme : Connecteur 133"/>
          <p:cNvSpPr/>
          <p:nvPr/>
        </p:nvSpPr>
        <p:spPr>
          <a:xfrm>
            <a:off x="12858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5" name="Organigramme : Connecteur 134"/>
          <p:cNvSpPr/>
          <p:nvPr/>
        </p:nvSpPr>
        <p:spPr>
          <a:xfrm>
            <a:off x="12144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6" name="Organigramme : Connecteur 135"/>
          <p:cNvSpPr/>
          <p:nvPr/>
        </p:nvSpPr>
        <p:spPr>
          <a:xfrm>
            <a:off x="12858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7" name="Organigramme : Connecteur 136"/>
          <p:cNvSpPr/>
          <p:nvPr/>
        </p:nvSpPr>
        <p:spPr>
          <a:xfrm>
            <a:off x="12858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8" name="Organigramme : Connecteur 137"/>
          <p:cNvSpPr/>
          <p:nvPr/>
        </p:nvSpPr>
        <p:spPr>
          <a:xfrm>
            <a:off x="12144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9" name="Organigramme : Connecteur 138"/>
          <p:cNvSpPr/>
          <p:nvPr/>
        </p:nvSpPr>
        <p:spPr>
          <a:xfrm>
            <a:off x="12144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0" name="Organigramme : Connecteur 139"/>
          <p:cNvSpPr/>
          <p:nvPr/>
        </p:nvSpPr>
        <p:spPr>
          <a:xfrm>
            <a:off x="12858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1" name="Organigramme : Connecteur 140"/>
          <p:cNvSpPr/>
          <p:nvPr/>
        </p:nvSpPr>
        <p:spPr>
          <a:xfrm>
            <a:off x="12858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2" name="Organigramme : Connecteur 141"/>
          <p:cNvSpPr/>
          <p:nvPr/>
        </p:nvSpPr>
        <p:spPr>
          <a:xfrm>
            <a:off x="12144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3" name="Organigramme : Connecteur 142"/>
          <p:cNvSpPr/>
          <p:nvPr/>
        </p:nvSpPr>
        <p:spPr>
          <a:xfrm>
            <a:off x="12144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1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1" name="ZoneTexte 150"/>
          <p:cNvSpPr txBox="1"/>
          <p:nvPr/>
        </p:nvSpPr>
        <p:spPr>
          <a:xfrm>
            <a:off x="428596" y="928670"/>
            <a:ext cx="7358114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10 أقراص داخل علبة صغيرة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8" name="Triangle isocèle 167"/>
          <p:cNvSpPr/>
          <p:nvPr/>
        </p:nvSpPr>
        <p:spPr>
          <a:xfrm rot="1367405">
            <a:off x="5273675" y="2055813"/>
            <a:ext cx="830263" cy="1147762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1" name="Forme libre 170"/>
          <p:cNvSpPr/>
          <p:nvPr/>
        </p:nvSpPr>
        <p:spPr>
          <a:xfrm>
            <a:off x="5867400" y="2149475"/>
            <a:ext cx="2544763" cy="928688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6" name="Organigramme : Connecteur 145"/>
          <p:cNvSpPr/>
          <p:nvPr/>
        </p:nvSpPr>
        <p:spPr>
          <a:xfrm>
            <a:off x="642938" y="5715000"/>
            <a:ext cx="357187" cy="357188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n>
                <a:solidFill>
                  <a:srgbClr val="00B05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17542" name="Espace réservé du contenu 3" descr="boite sans tete.jpg"/>
          <p:cNvPicPr>
            <a:picLocks noGrp="1" noChangeAspect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072063" y="2143125"/>
            <a:ext cx="3403600" cy="3771900"/>
          </a:xfrm>
        </p:spPr>
      </p:pic>
      <p:sp>
        <p:nvSpPr>
          <p:cNvPr id="17543" name="ZoneTexte 159"/>
          <p:cNvSpPr txBox="1">
            <a:spLocks noChangeArrowheads="1"/>
          </p:cNvSpPr>
          <p:nvPr/>
        </p:nvSpPr>
        <p:spPr bwMode="auto">
          <a:xfrm>
            <a:off x="5500688" y="3429000"/>
            <a:ext cx="1857375" cy="186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1500" b="1"/>
              <a:t>9</a:t>
            </a: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4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4.81481E-6 C 0.10451 -0.20602 0.2092 -0.4118 0.31128 -0.49468 C 0.41336 -0.57755 0.55173 -0.52593 0.61302 -0.49676 C 0.6743 -0.46759 0.66875 -0.38171 0.67916 -0.32037 C 0.68958 -0.25903 0.67639 -0.16088 0.67586 -0.12893 " pathEditMode="relative" ptsTypes="aaaaA">
                                      <p:cBhvr>
                                        <p:cTn id="8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"/>
                                            </p:cond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" grpId="0" animBg="1"/>
      <p:bldP spid="146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rganigramme : Connecteur 7"/>
          <p:cNvSpPr/>
          <p:nvPr/>
        </p:nvSpPr>
        <p:spPr>
          <a:xfrm>
            <a:off x="4857750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" name="Organigramme : Connecteur 10"/>
          <p:cNvSpPr/>
          <p:nvPr/>
        </p:nvSpPr>
        <p:spPr>
          <a:xfrm>
            <a:off x="4786313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6" name="Organigramme : Connecteur 15"/>
          <p:cNvSpPr/>
          <p:nvPr/>
        </p:nvSpPr>
        <p:spPr>
          <a:xfrm>
            <a:off x="4857750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Organigramme : Connecteur 16"/>
          <p:cNvSpPr/>
          <p:nvPr/>
        </p:nvSpPr>
        <p:spPr>
          <a:xfrm>
            <a:off x="4857750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8" name="Organigramme : Connecteur 17"/>
          <p:cNvSpPr/>
          <p:nvPr/>
        </p:nvSpPr>
        <p:spPr>
          <a:xfrm>
            <a:off x="4786313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Organigramme : Connecteur 18"/>
          <p:cNvSpPr/>
          <p:nvPr/>
        </p:nvSpPr>
        <p:spPr>
          <a:xfrm>
            <a:off x="4786313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0" name="Organigramme : Connecteur 19"/>
          <p:cNvSpPr/>
          <p:nvPr/>
        </p:nvSpPr>
        <p:spPr>
          <a:xfrm>
            <a:off x="4857750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1" name="Organigramme : Connecteur 20"/>
          <p:cNvSpPr/>
          <p:nvPr/>
        </p:nvSpPr>
        <p:spPr>
          <a:xfrm>
            <a:off x="4857750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Organigramme : Connecteur 21"/>
          <p:cNvSpPr/>
          <p:nvPr/>
        </p:nvSpPr>
        <p:spPr>
          <a:xfrm>
            <a:off x="4786313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3" name="Organigramme : Connecteur 22"/>
          <p:cNvSpPr/>
          <p:nvPr/>
        </p:nvSpPr>
        <p:spPr>
          <a:xfrm>
            <a:off x="4786313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Organigramme : Connecteur 23"/>
          <p:cNvSpPr/>
          <p:nvPr/>
        </p:nvSpPr>
        <p:spPr>
          <a:xfrm>
            <a:off x="5429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Organigramme : Connecteur 24"/>
          <p:cNvSpPr/>
          <p:nvPr/>
        </p:nvSpPr>
        <p:spPr>
          <a:xfrm>
            <a:off x="5357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6" name="Organigramme : Connecteur 25"/>
          <p:cNvSpPr/>
          <p:nvPr/>
        </p:nvSpPr>
        <p:spPr>
          <a:xfrm>
            <a:off x="5429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Organigramme : Connecteur 26"/>
          <p:cNvSpPr/>
          <p:nvPr/>
        </p:nvSpPr>
        <p:spPr>
          <a:xfrm>
            <a:off x="5429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Organigramme : Connecteur 27"/>
          <p:cNvSpPr/>
          <p:nvPr/>
        </p:nvSpPr>
        <p:spPr>
          <a:xfrm>
            <a:off x="5357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9" name="Organigramme : Connecteur 28"/>
          <p:cNvSpPr/>
          <p:nvPr/>
        </p:nvSpPr>
        <p:spPr>
          <a:xfrm>
            <a:off x="5357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0" name="Organigramme : Connecteur 29"/>
          <p:cNvSpPr/>
          <p:nvPr/>
        </p:nvSpPr>
        <p:spPr>
          <a:xfrm>
            <a:off x="5429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1" name="Organigramme : Connecteur 30"/>
          <p:cNvSpPr/>
          <p:nvPr/>
        </p:nvSpPr>
        <p:spPr>
          <a:xfrm>
            <a:off x="5429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2" name="Organigramme : Connecteur 31"/>
          <p:cNvSpPr/>
          <p:nvPr/>
        </p:nvSpPr>
        <p:spPr>
          <a:xfrm>
            <a:off x="5357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3" name="Organigramme : Connecteur 32"/>
          <p:cNvSpPr/>
          <p:nvPr/>
        </p:nvSpPr>
        <p:spPr>
          <a:xfrm>
            <a:off x="5357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4" name="Organigramme : Connecteur 33"/>
          <p:cNvSpPr/>
          <p:nvPr/>
        </p:nvSpPr>
        <p:spPr>
          <a:xfrm>
            <a:off x="6072188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5" name="Organigramme : Connecteur 34"/>
          <p:cNvSpPr/>
          <p:nvPr/>
        </p:nvSpPr>
        <p:spPr>
          <a:xfrm>
            <a:off x="6000750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6" name="Organigramme : Connecteur 35"/>
          <p:cNvSpPr/>
          <p:nvPr/>
        </p:nvSpPr>
        <p:spPr>
          <a:xfrm>
            <a:off x="6072188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7" name="Organigramme : Connecteur 36"/>
          <p:cNvSpPr/>
          <p:nvPr/>
        </p:nvSpPr>
        <p:spPr>
          <a:xfrm>
            <a:off x="6072188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Organigramme : Connecteur 37"/>
          <p:cNvSpPr/>
          <p:nvPr/>
        </p:nvSpPr>
        <p:spPr>
          <a:xfrm>
            <a:off x="6000750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9" name="Organigramme : Connecteur 38"/>
          <p:cNvSpPr/>
          <p:nvPr/>
        </p:nvSpPr>
        <p:spPr>
          <a:xfrm>
            <a:off x="6000750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" name="Organigramme : Connecteur 39"/>
          <p:cNvSpPr/>
          <p:nvPr/>
        </p:nvSpPr>
        <p:spPr>
          <a:xfrm>
            <a:off x="6072188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1" name="Organigramme : Connecteur 40"/>
          <p:cNvSpPr/>
          <p:nvPr/>
        </p:nvSpPr>
        <p:spPr>
          <a:xfrm>
            <a:off x="6072188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2" name="Organigramme : Connecteur 41"/>
          <p:cNvSpPr/>
          <p:nvPr/>
        </p:nvSpPr>
        <p:spPr>
          <a:xfrm>
            <a:off x="6000750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3" name="Organigramme : Connecteur 42"/>
          <p:cNvSpPr/>
          <p:nvPr/>
        </p:nvSpPr>
        <p:spPr>
          <a:xfrm>
            <a:off x="6000750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4" name="Organigramme : Connecteur 43"/>
          <p:cNvSpPr/>
          <p:nvPr/>
        </p:nvSpPr>
        <p:spPr>
          <a:xfrm>
            <a:off x="67151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5" name="Organigramme : Connecteur 44"/>
          <p:cNvSpPr/>
          <p:nvPr/>
        </p:nvSpPr>
        <p:spPr>
          <a:xfrm>
            <a:off x="66436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6" name="Organigramme : Connecteur 45"/>
          <p:cNvSpPr/>
          <p:nvPr/>
        </p:nvSpPr>
        <p:spPr>
          <a:xfrm>
            <a:off x="67151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7" name="Organigramme : Connecteur 46"/>
          <p:cNvSpPr/>
          <p:nvPr/>
        </p:nvSpPr>
        <p:spPr>
          <a:xfrm>
            <a:off x="67151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8" name="Organigramme : Connecteur 47"/>
          <p:cNvSpPr/>
          <p:nvPr/>
        </p:nvSpPr>
        <p:spPr>
          <a:xfrm>
            <a:off x="66436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9" name="Organigramme : Connecteur 48"/>
          <p:cNvSpPr/>
          <p:nvPr/>
        </p:nvSpPr>
        <p:spPr>
          <a:xfrm>
            <a:off x="66436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0" name="Organigramme : Connecteur 49"/>
          <p:cNvSpPr/>
          <p:nvPr/>
        </p:nvSpPr>
        <p:spPr>
          <a:xfrm>
            <a:off x="67151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1" name="Organigramme : Connecteur 50"/>
          <p:cNvSpPr/>
          <p:nvPr/>
        </p:nvSpPr>
        <p:spPr>
          <a:xfrm>
            <a:off x="67151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2" name="Organigramme : Connecteur 51"/>
          <p:cNvSpPr/>
          <p:nvPr/>
        </p:nvSpPr>
        <p:spPr>
          <a:xfrm>
            <a:off x="66436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3" name="Organigramme : Connecteur 52"/>
          <p:cNvSpPr/>
          <p:nvPr/>
        </p:nvSpPr>
        <p:spPr>
          <a:xfrm>
            <a:off x="66436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Organigramme : Connecteur 53"/>
          <p:cNvSpPr/>
          <p:nvPr/>
        </p:nvSpPr>
        <p:spPr>
          <a:xfrm>
            <a:off x="72866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Organigramme : Connecteur 54"/>
          <p:cNvSpPr/>
          <p:nvPr/>
        </p:nvSpPr>
        <p:spPr>
          <a:xfrm>
            <a:off x="72151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6" name="Organigramme : Connecteur 55"/>
          <p:cNvSpPr/>
          <p:nvPr/>
        </p:nvSpPr>
        <p:spPr>
          <a:xfrm>
            <a:off x="72866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Organigramme : Connecteur 56"/>
          <p:cNvSpPr/>
          <p:nvPr/>
        </p:nvSpPr>
        <p:spPr>
          <a:xfrm>
            <a:off x="72866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8" name="Organigramme : Connecteur 57"/>
          <p:cNvSpPr/>
          <p:nvPr/>
        </p:nvSpPr>
        <p:spPr>
          <a:xfrm>
            <a:off x="72151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Organigramme : Connecteur 58"/>
          <p:cNvSpPr/>
          <p:nvPr/>
        </p:nvSpPr>
        <p:spPr>
          <a:xfrm>
            <a:off x="72151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0" name="Organigramme : Connecteur 59"/>
          <p:cNvSpPr/>
          <p:nvPr/>
        </p:nvSpPr>
        <p:spPr>
          <a:xfrm>
            <a:off x="72866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1" name="Organigramme : Connecteur 60"/>
          <p:cNvSpPr/>
          <p:nvPr/>
        </p:nvSpPr>
        <p:spPr>
          <a:xfrm>
            <a:off x="72866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2" name="Organigramme : Connecteur 61"/>
          <p:cNvSpPr/>
          <p:nvPr/>
        </p:nvSpPr>
        <p:spPr>
          <a:xfrm>
            <a:off x="72151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3" name="Organigramme : Connecteur 62"/>
          <p:cNvSpPr/>
          <p:nvPr/>
        </p:nvSpPr>
        <p:spPr>
          <a:xfrm>
            <a:off x="72151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4" name="Organigramme : Connecteur 63"/>
          <p:cNvSpPr/>
          <p:nvPr/>
        </p:nvSpPr>
        <p:spPr>
          <a:xfrm>
            <a:off x="7858125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5" name="Organigramme : Connecteur 64"/>
          <p:cNvSpPr/>
          <p:nvPr/>
        </p:nvSpPr>
        <p:spPr>
          <a:xfrm>
            <a:off x="7786688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6" name="Organigramme : Connecteur 65"/>
          <p:cNvSpPr/>
          <p:nvPr/>
        </p:nvSpPr>
        <p:spPr>
          <a:xfrm>
            <a:off x="7858125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7" name="Organigramme : Connecteur 66"/>
          <p:cNvSpPr/>
          <p:nvPr/>
        </p:nvSpPr>
        <p:spPr>
          <a:xfrm>
            <a:off x="7858125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8" name="Organigramme : Connecteur 67"/>
          <p:cNvSpPr/>
          <p:nvPr/>
        </p:nvSpPr>
        <p:spPr>
          <a:xfrm>
            <a:off x="7786688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9" name="Organigramme : Connecteur 68"/>
          <p:cNvSpPr/>
          <p:nvPr/>
        </p:nvSpPr>
        <p:spPr>
          <a:xfrm>
            <a:off x="7786688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0" name="Organigramme : Connecteur 69"/>
          <p:cNvSpPr/>
          <p:nvPr/>
        </p:nvSpPr>
        <p:spPr>
          <a:xfrm>
            <a:off x="7858125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1" name="Organigramme : Connecteur 70"/>
          <p:cNvSpPr/>
          <p:nvPr/>
        </p:nvSpPr>
        <p:spPr>
          <a:xfrm>
            <a:off x="7858125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2" name="Organigramme : Connecteur 71"/>
          <p:cNvSpPr/>
          <p:nvPr/>
        </p:nvSpPr>
        <p:spPr>
          <a:xfrm>
            <a:off x="7786688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3" name="Organigramme : Connecteur 72"/>
          <p:cNvSpPr/>
          <p:nvPr/>
        </p:nvSpPr>
        <p:spPr>
          <a:xfrm>
            <a:off x="7786688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4" name="Organigramme : Connecteur 83"/>
          <p:cNvSpPr/>
          <p:nvPr/>
        </p:nvSpPr>
        <p:spPr>
          <a:xfrm>
            <a:off x="4286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5" name="Organigramme : Connecteur 84"/>
          <p:cNvSpPr/>
          <p:nvPr/>
        </p:nvSpPr>
        <p:spPr>
          <a:xfrm>
            <a:off x="4214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6" name="Organigramme : Connecteur 85"/>
          <p:cNvSpPr/>
          <p:nvPr/>
        </p:nvSpPr>
        <p:spPr>
          <a:xfrm>
            <a:off x="4286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7" name="Organigramme : Connecteur 86"/>
          <p:cNvSpPr/>
          <p:nvPr/>
        </p:nvSpPr>
        <p:spPr>
          <a:xfrm>
            <a:off x="4286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8" name="Organigramme : Connecteur 87"/>
          <p:cNvSpPr/>
          <p:nvPr/>
        </p:nvSpPr>
        <p:spPr>
          <a:xfrm>
            <a:off x="4214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9" name="Organigramme : Connecteur 88"/>
          <p:cNvSpPr/>
          <p:nvPr/>
        </p:nvSpPr>
        <p:spPr>
          <a:xfrm>
            <a:off x="4214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0" name="Organigramme : Connecteur 89"/>
          <p:cNvSpPr/>
          <p:nvPr/>
        </p:nvSpPr>
        <p:spPr>
          <a:xfrm>
            <a:off x="4286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1" name="Organigramme : Connecteur 90"/>
          <p:cNvSpPr/>
          <p:nvPr/>
        </p:nvSpPr>
        <p:spPr>
          <a:xfrm>
            <a:off x="4286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2" name="Organigramme : Connecteur 91"/>
          <p:cNvSpPr/>
          <p:nvPr/>
        </p:nvSpPr>
        <p:spPr>
          <a:xfrm>
            <a:off x="4214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3" name="Organigramme : Connecteur 92"/>
          <p:cNvSpPr/>
          <p:nvPr/>
        </p:nvSpPr>
        <p:spPr>
          <a:xfrm>
            <a:off x="4214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4" name="Organigramme : Connecteur 93"/>
          <p:cNvSpPr/>
          <p:nvPr/>
        </p:nvSpPr>
        <p:spPr>
          <a:xfrm>
            <a:off x="3643313" y="21431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5" name="Organigramme : Connecteur 94"/>
          <p:cNvSpPr/>
          <p:nvPr/>
        </p:nvSpPr>
        <p:spPr>
          <a:xfrm>
            <a:off x="3571875" y="17145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6" name="Organigramme : Connecteur 95"/>
          <p:cNvSpPr/>
          <p:nvPr/>
        </p:nvSpPr>
        <p:spPr>
          <a:xfrm>
            <a:off x="3643313" y="6143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7" name="Organigramme : Connecteur 96"/>
          <p:cNvSpPr/>
          <p:nvPr/>
        </p:nvSpPr>
        <p:spPr>
          <a:xfrm>
            <a:off x="3643313" y="2571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8" name="Organigramme : Connecteur 97"/>
          <p:cNvSpPr/>
          <p:nvPr/>
        </p:nvSpPr>
        <p:spPr>
          <a:xfrm>
            <a:off x="3571875" y="3071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9" name="Organigramme : Connecteur 98"/>
          <p:cNvSpPr/>
          <p:nvPr/>
        </p:nvSpPr>
        <p:spPr>
          <a:xfrm>
            <a:off x="3571875" y="3571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0" name="Organigramme : Connecteur 99"/>
          <p:cNvSpPr/>
          <p:nvPr/>
        </p:nvSpPr>
        <p:spPr>
          <a:xfrm>
            <a:off x="3643313" y="4071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1" name="Organigramme : Connecteur 100"/>
          <p:cNvSpPr/>
          <p:nvPr/>
        </p:nvSpPr>
        <p:spPr>
          <a:xfrm>
            <a:off x="3643313" y="4714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2" name="Organigramme : Connecteur 101"/>
          <p:cNvSpPr/>
          <p:nvPr/>
        </p:nvSpPr>
        <p:spPr>
          <a:xfrm>
            <a:off x="3571875" y="5214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3" name="Organigramme : Connecteur 102"/>
          <p:cNvSpPr/>
          <p:nvPr/>
        </p:nvSpPr>
        <p:spPr>
          <a:xfrm>
            <a:off x="3571875" y="5643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4" name="Organigramme : Connecteur 103"/>
          <p:cNvSpPr/>
          <p:nvPr/>
        </p:nvSpPr>
        <p:spPr>
          <a:xfrm>
            <a:off x="3071813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5" name="Organigramme : Connecteur 104"/>
          <p:cNvSpPr/>
          <p:nvPr/>
        </p:nvSpPr>
        <p:spPr>
          <a:xfrm>
            <a:off x="3000375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6" name="Organigramme : Connecteur 105"/>
          <p:cNvSpPr/>
          <p:nvPr/>
        </p:nvSpPr>
        <p:spPr>
          <a:xfrm>
            <a:off x="3071813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7" name="Organigramme : Connecteur 106"/>
          <p:cNvSpPr/>
          <p:nvPr/>
        </p:nvSpPr>
        <p:spPr>
          <a:xfrm>
            <a:off x="3071813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8" name="Organigramme : Connecteur 107"/>
          <p:cNvSpPr/>
          <p:nvPr/>
        </p:nvSpPr>
        <p:spPr>
          <a:xfrm>
            <a:off x="3000375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9" name="Organigramme : Connecteur 108"/>
          <p:cNvSpPr/>
          <p:nvPr/>
        </p:nvSpPr>
        <p:spPr>
          <a:xfrm>
            <a:off x="3000375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0" name="Organigramme : Connecteur 109"/>
          <p:cNvSpPr/>
          <p:nvPr/>
        </p:nvSpPr>
        <p:spPr>
          <a:xfrm>
            <a:off x="3071813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1" name="Organigramme : Connecteur 110"/>
          <p:cNvSpPr/>
          <p:nvPr/>
        </p:nvSpPr>
        <p:spPr>
          <a:xfrm>
            <a:off x="3071813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2" name="Organigramme : Connecteur 111"/>
          <p:cNvSpPr/>
          <p:nvPr/>
        </p:nvSpPr>
        <p:spPr>
          <a:xfrm>
            <a:off x="3000375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3" name="Organigramme : Connecteur 112"/>
          <p:cNvSpPr/>
          <p:nvPr/>
        </p:nvSpPr>
        <p:spPr>
          <a:xfrm>
            <a:off x="3000375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4" name="Organigramme : Connecteur 113"/>
          <p:cNvSpPr/>
          <p:nvPr/>
        </p:nvSpPr>
        <p:spPr>
          <a:xfrm>
            <a:off x="2500313" y="2286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5" name="Organigramme : Connecteur 114"/>
          <p:cNvSpPr/>
          <p:nvPr/>
        </p:nvSpPr>
        <p:spPr>
          <a:xfrm>
            <a:off x="2428875" y="1857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6" name="Organigramme : Connecteur 115"/>
          <p:cNvSpPr/>
          <p:nvPr/>
        </p:nvSpPr>
        <p:spPr>
          <a:xfrm>
            <a:off x="2500313" y="6286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7" name="Organigramme : Connecteur 116"/>
          <p:cNvSpPr/>
          <p:nvPr/>
        </p:nvSpPr>
        <p:spPr>
          <a:xfrm>
            <a:off x="2500313" y="2714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8" name="Organigramme : Connecteur 117"/>
          <p:cNvSpPr/>
          <p:nvPr/>
        </p:nvSpPr>
        <p:spPr>
          <a:xfrm>
            <a:off x="2428875" y="32146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9" name="Organigramme : Connecteur 118"/>
          <p:cNvSpPr/>
          <p:nvPr/>
        </p:nvSpPr>
        <p:spPr>
          <a:xfrm>
            <a:off x="2428875" y="3714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0" name="Organigramme : Connecteur 119"/>
          <p:cNvSpPr/>
          <p:nvPr/>
        </p:nvSpPr>
        <p:spPr>
          <a:xfrm>
            <a:off x="2500313" y="4214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1" name="Organigramme : Connecteur 120"/>
          <p:cNvSpPr/>
          <p:nvPr/>
        </p:nvSpPr>
        <p:spPr>
          <a:xfrm>
            <a:off x="2500313" y="4857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2" name="Organigramme : Connecteur 121"/>
          <p:cNvSpPr/>
          <p:nvPr/>
        </p:nvSpPr>
        <p:spPr>
          <a:xfrm>
            <a:off x="2428875" y="5357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3" name="Organigramme : Connecteur 122"/>
          <p:cNvSpPr/>
          <p:nvPr/>
        </p:nvSpPr>
        <p:spPr>
          <a:xfrm>
            <a:off x="2428875" y="57864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4" name="Organigramme : Connecteur 123"/>
          <p:cNvSpPr/>
          <p:nvPr/>
        </p:nvSpPr>
        <p:spPr>
          <a:xfrm>
            <a:off x="18573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5" name="Organigramme : Connecteur 124"/>
          <p:cNvSpPr/>
          <p:nvPr/>
        </p:nvSpPr>
        <p:spPr>
          <a:xfrm>
            <a:off x="17859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6" name="Organigramme : Connecteur 125"/>
          <p:cNvSpPr/>
          <p:nvPr/>
        </p:nvSpPr>
        <p:spPr>
          <a:xfrm>
            <a:off x="1857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7" name="Organigramme : Connecteur 126"/>
          <p:cNvSpPr/>
          <p:nvPr/>
        </p:nvSpPr>
        <p:spPr>
          <a:xfrm>
            <a:off x="18573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8" name="Organigramme : Connecteur 127"/>
          <p:cNvSpPr/>
          <p:nvPr/>
        </p:nvSpPr>
        <p:spPr>
          <a:xfrm>
            <a:off x="17859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9" name="Organigramme : Connecteur 128"/>
          <p:cNvSpPr/>
          <p:nvPr/>
        </p:nvSpPr>
        <p:spPr>
          <a:xfrm>
            <a:off x="17859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0" name="Organigramme : Connecteur 129"/>
          <p:cNvSpPr/>
          <p:nvPr/>
        </p:nvSpPr>
        <p:spPr>
          <a:xfrm>
            <a:off x="18573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1" name="Organigramme : Connecteur 130"/>
          <p:cNvSpPr/>
          <p:nvPr/>
        </p:nvSpPr>
        <p:spPr>
          <a:xfrm>
            <a:off x="1857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2" name="Organigramme : Connecteur 131"/>
          <p:cNvSpPr/>
          <p:nvPr/>
        </p:nvSpPr>
        <p:spPr>
          <a:xfrm>
            <a:off x="1785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3" name="Organigramme : Connecteur 132"/>
          <p:cNvSpPr/>
          <p:nvPr/>
        </p:nvSpPr>
        <p:spPr>
          <a:xfrm>
            <a:off x="1785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4" name="Organigramme : Connecteur 133"/>
          <p:cNvSpPr/>
          <p:nvPr/>
        </p:nvSpPr>
        <p:spPr>
          <a:xfrm>
            <a:off x="12858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5" name="Organigramme : Connecteur 134"/>
          <p:cNvSpPr/>
          <p:nvPr/>
        </p:nvSpPr>
        <p:spPr>
          <a:xfrm>
            <a:off x="12144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6" name="Organigramme : Connecteur 135"/>
          <p:cNvSpPr/>
          <p:nvPr/>
        </p:nvSpPr>
        <p:spPr>
          <a:xfrm>
            <a:off x="12858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7" name="Organigramme : Connecteur 136"/>
          <p:cNvSpPr/>
          <p:nvPr/>
        </p:nvSpPr>
        <p:spPr>
          <a:xfrm>
            <a:off x="12858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8" name="Organigramme : Connecteur 137"/>
          <p:cNvSpPr/>
          <p:nvPr/>
        </p:nvSpPr>
        <p:spPr>
          <a:xfrm>
            <a:off x="12144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9" name="Organigramme : Connecteur 138"/>
          <p:cNvSpPr/>
          <p:nvPr/>
        </p:nvSpPr>
        <p:spPr>
          <a:xfrm>
            <a:off x="12144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0" name="Organigramme : Connecteur 139"/>
          <p:cNvSpPr/>
          <p:nvPr/>
        </p:nvSpPr>
        <p:spPr>
          <a:xfrm>
            <a:off x="12858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1" name="Organigramme : Connecteur 140"/>
          <p:cNvSpPr/>
          <p:nvPr/>
        </p:nvSpPr>
        <p:spPr>
          <a:xfrm>
            <a:off x="12858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2" name="Organigramme : Connecteur 141"/>
          <p:cNvSpPr/>
          <p:nvPr/>
        </p:nvSpPr>
        <p:spPr>
          <a:xfrm>
            <a:off x="12144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3" name="Organigramme : Connecteur 142"/>
          <p:cNvSpPr/>
          <p:nvPr/>
        </p:nvSpPr>
        <p:spPr>
          <a:xfrm>
            <a:off x="12144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1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1" name="ZoneTexte 150"/>
          <p:cNvSpPr txBox="1"/>
          <p:nvPr/>
        </p:nvSpPr>
        <p:spPr>
          <a:xfrm>
            <a:off x="428596" y="928670"/>
            <a:ext cx="7358114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10 أقراص داخل علبة صغيرة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8" name="Triangle isocèle 167"/>
          <p:cNvSpPr/>
          <p:nvPr/>
        </p:nvSpPr>
        <p:spPr>
          <a:xfrm rot="1367405">
            <a:off x="5273675" y="2055813"/>
            <a:ext cx="830263" cy="1147762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1" name="Forme libre 170"/>
          <p:cNvSpPr/>
          <p:nvPr/>
        </p:nvSpPr>
        <p:spPr>
          <a:xfrm>
            <a:off x="5867400" y="2149475"/>
            <a:ext cx="2544763" cy="928688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6" name="Organigramme : Connecteur 145"/>
          <p:cNvSpPr/>
          <p:nvPr/>
        </p:nvSpPr>
        <p:spPr>
          <a:xfrm>
            <a:off x="714375" y="6215063"/>
            <a:ext cx="357188" cy="357187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n>
                <a:solidFill>
                  <a:srgbClr val="00B05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18565" name="Espace réservé du contenu 3" descr="boite sans tete.jpg"/>
          <p:cNvPicPr>
            <a:picLocks noGrp="1" noChangeAspect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072063" y="2143125"/>
            <a:ext cx="3403600" cy="3771900"/>
          </a:xfrm>
        </p:spPr>
      </p:pic>
      <p:sp>
        <p:nvSpPr>
          <p:cNvPr id="18566" name="ZoneTexte 159"/>
          <p:cNvSpPr txBox="1">
            <a:spLocks noChangeArrowheads="1"/>
          </p:cNvSpPr>
          <p:nvPr/>
        </p:nvSpPr>
        <p:spPr bwMode="auto">
          <a:xfrm>
            <a:off x="5500688" y="3429000"/>
            <a:ext cx="1857375" cy="186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1500" b="1"/>
              <a:t>10</a:t>
            </a: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46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5.55556E-6 C 0.07569 -0.23334 0.15156 -0.46644 0.23871 -0.57871 C 0.32586 -0.69098 0.44739 -0.66714 0.52257 -0.67316 C 0.59774 -0.67918 0.66632 -0.64584 0.69027 -0.61505 C 0.71423 -0.58427 0.66823 -0.54075 0.66614 -0.4882 C 0.66406 -0.43566 0.67552 -0.33056 0.67743 -0.29908 " pathEditMode="relative" ptsTypes="aaaaaA">
                                      <p:cBhvr>
                                        <p:cTn id="8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"/>
                                            </p:cond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6" grpId="0" animBg="1"/>
      <p:bldP spid="146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rganigramme : Connecteur 7"/>
          <p:cNvSpPr/>
          <p:nvPr/>
        </p:nvSpPr>
        <p:spPr>
          <a:xfrm>
            <a:off x="4857750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" name="Organigramme : Connecteur 10"/>
          <p:cNvSpPr/>
          <p:nvPr/>
        </p:nvSpPr>
        <p:spPr>
          <a:xfrm>
            <a:off x="4786313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6" name="Organigramme : Connecteur 15"/>
          <p:cNvSpPr/>
          <p:nvPr/>
        </p:nvSpPr>
        <p:spPr>
          <a:xfrm>
            <a:off x="4857750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Organigramme : Connecteur 16"/>
          <p:cNvSpPr/>
          <p:nvPr/>
        </p:nvSpPr>
        <p:spPr>
          <a:xfrm>
            <a:off x="4857750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8" name="Organigramme : Connecteur 17"/>
          <p:cNvSpPr/>
          <p:nvPr/>
        </p:nvSpPr>
        <p:spPr>
          <a:xfrm>
            <a:off x="4786313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Organigramme : Connecteur 18"/>
          <p:cNvSpPr/>
          <p:nvPr/>
        </p:nvSpPr>
        <p:spPr>
          <a:xfrm>
            <a:off x="4786313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0" name="Organigramme : Connecteur 19"/>
          <p:cNvSpPr/>
          <p:nvPr/>
        </p:nvSpPr>
        <p:spPr>
          <a:xfrm>
            <a:off x="4857750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1" name="Organigramme : Connecteur 20"/>
          <p:cNvSpPr/>
          <p:nvPr/>
        </p:nvSpPr>
        <p:spPr>
          <a:xfrm>
            <a:off x="4857750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Organigramme : Connecteur 21"/>
          <p:cNvSpPr/>
          <p:nvPr/>
        </p:nvSpPr>
        <p:spPr>
          <a:xfrm>
            <a:off x="4786313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3" name="Organigramme : Connecteur 22"/>
          <p:cNvSpPr/>
          <p:nvPr/>
        </p:nvSpPr>
        <p:spPr>
          <a:xfrm>
            <a:off x="4786313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Organigramme : Connecteur 23"/>
          <p:cNvSpPr/>
          <p:nvPr/>
        </p:nvSpPr>
        <p:spPr>
          <a:xfrm>
            <a:off x="5429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Organigramme : Connecteur 24"/>
          <p:cNvSpPr/>
          <p:nvPr/>
        </p:nvSpPr>
        <p:spPr>
          <a:xfrm>
            <a:off x="5357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6" name="Organigramme : Connecteur 25"/>
          <p:cNvSpPr/>
          <p:nvPr/>
        </p:nvSpPr>
        <p:spPr>
          <a:xfrm>
            <a:off x="5429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Organigramme : Connecteur 26"/>
          <p:cNvSpPr/>
          <p:nvPr/>
        </p:nvSpPr>
        <p:spPr>
          <a:xfrm>
            <a:off x="5429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Organigramme : Connecteur 27"/>
          <p:cNvSpPr/>
          <p:nvPr/>
        </p:nvSpPr>
        <p:spPr>
          <a:xfrm>
            <a:off x="5357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9" name="Organigramme : Connecteur 28"/>
          <p:cNvSpPr/>
          <p:nvPr/>
        </p:nvSpPr>
        <p:spPr>
          <a:xfrm>
            <a:off x="5357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0" name="Organigramme : Connecteur 29"/>
          <p:cNvSpPr/>
          <p:nvPr/>
        </p:nvSpPr>
        <p:spPr>
          <a:xfrm>
            <a:off x="5429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1" name="Organigramme : Connecteur 30"/>
          <p:cNvSpPr/>
          <p:nvPr/>
        </p:nvSpPr>
        <p:spPr>
          <a:xfrm>
            <a:off x="5429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2" name="Organigramme : Connecteur 31"/>
          <p:cNvSpPr/>
          <p:nvPr/>
        </p:nvSpPr>
        <p:spPr>
          <a:xfrm>
            <a:off x="5357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3" name="Organigramme : Connecteur 32"/>
          <p:cNvSpPr/>
          <p:nvPr/>
        </p:nvSpPr>
        <p:spPr>
          <a:xfrm>
            <a:off x="5357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4" name="Organigramme : Connecteur 33"/>
          <p:cNvSpPr/>
          <p:nvPr/>
        </p:nvSpPr>
        <p:spPr>
          <a:xfrm>
            <a:off x="6072188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5" name="Organigramme : Connecteur 34"/>
          <p:cNvSpPr/>
          <p:nvPr/>
        </p:nvSpPr>
        <p:spPr>
          <a:xfrm>
            <a:off x="6000750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7" name="Organigramme : Connecteur 36"/>
          <p:cNvSpPr/>
          <p:nvPr/>
        </p:nvSpPr>
        <p:spPr>
          <a:xfrm>
            <a:off x="6072188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Organigramme : Connecteur 37"/>
          <p:cNvSpPr/>
          <p:nvPr/>
        </p:nvSpPr>
        <p:spPr>
          <a:xfrm>
            <a:off x="6000750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9" name="Organigramme : Connecteur 38"/>
          <p:cNvSpPr/>
          <p:nvPr/>
        </p:nvSpPr>
        <p:spPr>
          <a:xfrm>
            <a:off x="6000750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" name="Organigramme : Connecteur 39"/>
          <p:cNvSpPr/>
          <p:nvPr/>
        </p:nvSpPr>
        <p:spPr>
          <a:xfrm>
            <a:off x="6072188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4" name="Organigramme : Connecteur 43"/>
          <p:cNvSpPr/>
          <p:nvPr/>
        </p:nvSpPr>
        <p:spPr>
          <a:xfrm>
            <a:off x="67151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5" name="Organigramme : Connecteur 44"/>
          <p:cNvSpPr/>
          <p:nvPr/>
        </p:nvSpPr>
        <p:spPr>
          <a:xfrm>
            <a:off x="66436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7" name="Organigramme : Connecteur 46"/>
          <p:cNvSpPr/>
          <p:nvPr/>
        </p:nvSpPr>
        <p:spPr>
          <a:xfrm>
            <a:off x="67151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8" name="Organigramme : Connecteur 47"/>
          <p:cNvSpPr/>
          <p:nvPr/>
        </p:nvSpPr>
        <p:spPr>
          <a:xfrm>
            <a:off x="66436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9" name="Organigramme : Connecteur 48"/>
          <p:cNvSpPr/>
          <p:nvPr/>
        </p:nvSpPr>
        <p:spPr>
          <a:xfrm>
            <a:off x="66436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0" name="Organigramme : Connecteur 49"/>
          <p:cNvSpPr/>
          <p:nvPr/>
        </p:nvSpPr>
        <p:spPr>
          <a:xfrm>
            <a:off x="67151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Organigramme : Connecteur 53"/>
          <p:cNvSpPr/>
          <p:nvPr/>
        </p:nvSpPr>
        <p:spPr>
          <a:xfrm>
            <a:off x="72866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Organigramme : Connecteur 54"/>
          <p:cNvSpPr/>
          <p:nvPr/>
        </p:nvSpPr>
        <p:spPr>
          <a:xfrm>
            <a:off x="72151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Organigramme : Connecteur 56"/>
          <p:cNvSpPr/>
          <p:nvPr/>
        </p:nvSpPr>
        <p:spPr>
          <a:xfrm>
            <a:off x="72866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8" name="Organigramme : Connecteur 57"/>
          <p:cNvSpPr/>
          <p:nvPr/>
        </p:nvSpPr>
        <p:spPr>
          <a:xfrm>
            <a:off x="72151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Organigramme : Connecteur 58"/>
          <p:cNvSpPr/>
          <p:nvPr/>
        </p:nvSpPr>
        <p:spPr>
          <a:xfrm>
            <a:off x="72151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0" name="Organigramme : Connecteur 59"/>
          <p:cNvSpPr/>
          <p:nvPr/>
        </p:nvSpPr>
        <p:spPr>
          <a:xfrm>
            <a:off x="72866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4" name="Organigramme : Connecteur 63"/>
          <p:cNvSpPr/>
          <p:nvPr/>
        </p:nvSpPr>
        <p:spPr>
          <a:xfrm>
            <a:off x="7858125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5" name="Organigramme : Connecteur 64"/>
          <p:cNvSpPr/>
          <p:nvPr/>
        </p:nvSpPr>
        <p:spPr>
          <a:xfrm>
            <a:off x="7786688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7" name="Organigramme : Connecteur 66"/>
          <p:cNvSpPr/>
          <p:nvPr/>
        </p:nvSpPr>
        <p:spPr>
          <a:xfrm>
            <a:off x="7858125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8" name="Organigramme : Connecteur 67"/>
          <p:cNvSpPr/>
          <p:nvPr/>
        </p:nvSpPr>
        <p:spPr>
          <a:xfrm>
            <a:off x="7786688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9" name="Organigramme : Connecteur 68"/>
          <p:cNvSpPr/>
          <p:nvPr/>
        </p:nvSpPr>
        <p:spPr>
          <a:xfrm>
            <a:off x="7786688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0" name="Organigramme : Connecteur 69"/>
          <p:cNvSpPr/>
          <p:nvPr/>
        </p:nvSpPr>
        <p:spPr>
          <a:xfrm>
            <a:off x="7858125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4" name="Organigramme : Connecteur 83"/>
          <p:cNvSpPr/>
          <p:nvPr/>
        </p:nvSpPr>
        <p:spPr>
          <a:xfrm>
            <a:off x="4286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5" name="Organigramme : Connecteur 84"/>
          <p:cNvSpPr/>
          <p:nvPr/>
        </p:nvSpPr>
        <p:spPr>
          <a:xfrm>
            <a:off x="4214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6" name="Organigramme : Connecteur 85"/>
          <p:cNvSpPr/>
          <p:nvPr/>
        </p:nvSpPr>
        <p:spPr>
          <a:xfrm>
            <a:off x="4286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7" name="Organigramme : Connecteur 86"/>
          <p:cNvSpPr/>
          <p:nvPr/>
        </p:nvSpPr>
        <p:spPr>
          <a:xfrm>
            <a:off x="4286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8" name="Organigramme : Connecteur 87"/>
          <p:cNvSpPr/>
          <p:nvPr/>
        </p:nvSpPr>
        <p:spPr>
          <a:xfrm>
            <a:off x="4214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9" name="Organigramme : Connecteur 88"/>
          <p:cNvSpPr/>
          <p:nvPr/>
        </p:nvSpPr>
        <p:spPr>
          <a:xfrm>
            <a:off x="4214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0" name="Organigramme : Connecteur 89"/>
          <p:cNvSpPr/>
          <p:nvPr/>
        </p:nvSpPr>
        <p:spPr>
          <a:xfrm>
            <a:off x="4286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1" name="Organigramme : Connecteur 90"/>
          <p:cNvSpPr/>
          <p:nvPr/>
        </p:nvSpPr>
        <p:spPr>
          <a:xfrm>
            <a:off x="4286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2" name="Organigramme : Connecteur 91"/>
          <p:cNvSpPr/>
          <p:nvPr/>
        </p:nvSpPr>
        <p:spPr>
          <a:xfrm>
            <a:off x="4214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3" name="Organigramme : Connecteur 92"/>
          <p:cNvSpPr/>
          <p:nvPr/>
        </p:nvSpPr>
        <p:spPr>
          <a:xfrm>
            <a:off x="4214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4" name="Organigramme : Connecteur 93"/>
          <p:cNvSpPr/>
          <p:nvPr/>
        </p:nvSpPr>
        <p:spPr>
          <a:xfrm>
            <a:off x="3643313" y="21431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5" name="Organigramme : Connecteur 94"/>
          <p:cNvSpPr/>
          <p:nvPr/>
        </p:nvSpPr>
        <p:spPr>
          <a:xfrm>
            <a:off x="3571875" y="17145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6" name="Organigramme : Connecteur 95"/>
          <p:cNvSpPr/>
          <p:nvPr/>
        </p:nvSpPr>
        <p:spPr>
          <a:xfrm>
            <a:off x="3643313" y="6143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7" name="Organigramme : Connecteur 96"/>
          <p:cNvSpPr/>
          <p:nvPr/>
        </p:nvSpPr>
        <p:spPr>
          <a:xfrm>
            <a:off x="3643313" y="2571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8" name="Organigramme : Connecteur 97"/>
          <p:cNvSpPr/>
          <p:nvPr/>
        </p:nvSpPr>
        <p:spPr>
          <a:xfrm>
            <a:off x="3571875" y="3071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9" name="Organigramme : Connecteur 98"/>
          <p:cNvSpPr/>
          <p:nvPr/>
        </p:nvSpPr>
        <p:spPr>
          <a:xfrm>
            <a:off x="3571875" y="3571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0" name="Organigramme : Connecteur 99"/>
          <p:cNvSpPr/>
          <p:nvPr/>
        </p:nvSpPr>
        <p:spPr>
          <a:xfrm>
            <a:off x="3643313" y="4071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1" name="Organigramme : Connecteur 100"/>
          <p:cNvSpPr/>
          <p:nvPr/>
        </p:nvSpPr>
        <p:spPr>
          <a:xfrm>
            <a:off x="3643313" y="4714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2" name="Organigramme : Connecteur 101"/>
          <p:cNvSpPr/>
          <p:nvPr/>
        </p:nvSpPr>
        <p:spPr>
          <a:xfrm>
            <a:off x="3571875" y="5214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3" name="Organigramme : Connecteur 102"/>
          <p:cNvSpPr/>
          <p:nvPr/>
        </p:nvSpPr>
        <p:spPr>
          <a:xfrm>
            <a:off x="3571875" y="5643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4" name="Organigramme : Connecteur 103"/>
          <p:cNvSpPr/>
          <p:nvPr/>
        </p:nvSpPr>
        <p:spPr>
          <a:xfrm>
            <a:off x="3071813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5" name="Organigramme : Connecteur 104"/>
          <p:cNvSpPr/>
          <p:nvPr/>
        </p:nvSpPr>
        <p:spPr>
          <a:xfrm>
            <a:off x="3000375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6" name="Organigramme : Connecteur 105"/>
          <p:cNvSpPr/>
          <p:nvPr/>
        </p:nvSpPr>
        <p:spPr>
          <a:xfrm>
            <a:off x="3071813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7" name="Organigramme : Connecteur 106"/>
          <p:cNvSpPr/>
          <p:nvPr/>
        </p:nvSpPr>
        <p:spPr>
          <a:xfrm>
            <a:off x="3071813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8" name="Organigramme : Connecteur 107"/>
          <p:cNvSpPr/>
          <p:nvPr/>
        </p:nvSpPr>
        <p:spPr>
          <a:xfrm>
            <a:off x="3000375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9" name="Organigramme : Connecteur 108"/>
          <p:cNvSpPr/>
          <p:nvPr/>
        </p:nvSpPr>
        <p:spPr>
          <a:xfrm>
            <a:off x="3000375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0" name="Organigramme : Connecteur 109"/>
          <p:cNvSpPr/>
          <p:nvPr/>
        </p:nvSpPr>
        <p:spPr>
          <a:xfrm>
            <a:off x="3071813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1" name="Organigramme : Connecteur 110"/>
          <p:cNvSpPr/>
          <p:nvPr/>
        </p:nvSpPr>
        <p:spPr>
          <a:xfrm>
            <a:off x="3071813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2" name="Organigramme : Connecteur 111"/>
          <p:cNvSpPr/>
          <p:nvPr/>
        </p:nvSpPr>
        <p:spPr>
          <a:xfrm>
            <a:off x="3000375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3" name="Organigramme : Connecteur 112"/>
          <p:cNvSpPr/>
          <p:nvPr/>
        </p:nvSpPr>
        <p:spPr>
          <a:xfrm>
            <a:off x="3000375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4" name="Organigramme : Connecteur 113"/>
          <p:cNvSpPr/>
          <p:nvPr/>
        </p:nvSpPr>
        <p:spPr>
          <a:xfrm>
            <a:off x="2500313" y="2286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5" name="Organigramme : Connecteur 114"/>
          <p:cNvSpPr/>
          <p:nvPr/>
        </p:nvSpPr>
        <p:spPr>
          <a:xfrm>
            <a:off x="2428875" y="1857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6" name="Organigramme : Connecteur 115"/>
          <p:cNvSpPr/>
          <p:nvPr/>
        </p:nvSpPr>
        <p:spPr>
          <a:xfrm>
            <a:off x="2500313" y="6286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7" name="Organigramme : Connecteur 116"/>
          <p:cNvSpPr/>
          <p:nvPr/>
        </p:nvSpPr>
        <p:spPr>
          <a:xfrm>
            <a:off x="2500313" y="2714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8" name="Organigramme : Connecteur 117"/>
          <p:cNvSpPr/>
          <p:nvPr/>
        </p:nvSpPr>
        <p:spPr>
          <a:xfrm>
            <a:off x="2428875" y="32146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9" name="Organigramme : Connecteur 118"/>
          <p:cNvSpPr/>
          <p:nvPr/>
        </p:nvSpPr>
        <p:spPr>
          <a:xfrm>
            <a:off x="2428875" y="3714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0" name="Organigramme : Connecteur 119"/>
          <p:cNvSpPr/>
          <p:nvPr/>
        </p:nvSpPr>
        <p:spPr>
          <a:xfrm>
            <a:off x="2500313" y="4214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1" name="Organigramme : Connecteur 120"/>
          <p:cNvSpPr/>
          <p:nvPr/>
        </p:nvSpPr>
        <p:spPr>
          <a:xfrm>
            <a:off x="2500313" y="4857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2" name="Organigramme : Connecteur 121"/>
          <p:cNvSpPr/>
          <p:nvPr/>
        </p:nvSpPr>
        <p:spPr>
          <a:xfrm>
            <a:off x="2428875" y="5357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3" name="Organigramme : Connecteur 122"/>
          <p:cNvSpPr/>
          <p:nvPr/>
        </p:nvSpPr>
        <p:spPr>
          <a:xfrm>
            <a:off x="2428875" y="57864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4" name="Organigramme : Connecteur 123"/>
          <p:cNvSpPr/>
          <p:nvPr/>
        </p:nvSpPr>
        <p:spPr>
          <a:xfrm>
            <a:off x="18573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5" name="Organigramme : Connecteur 124"/>
          <p:cNvSpPr/>
          <p:nvPr/>
        </p:nvSpPr>
        <p:spPr>
          <a:xfrm>
            <a:off x="17859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6" name="Organigramme : Connecteur 125"/>
          <p:cNvSpPr/>
          <p:nvPr/>
        </p:nvSpPr>
        <p:spPr>
          <a:xfrm>
            <a:off x="1857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7" name="Organigramme : Connecteur 126"/>
          <p:cNvSpPr/>
          <p:nvPr/>
        </p:nvSpPr>
        <p:spPr>
          <a:xfrm>
            <a:off x="18573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8" name="Organigramme : Connecteur 127"/>
          <p:cNvSpPr/>
          <p:nvPr/>
        </p:nvSpPr>
        <p:spPr>
          <a:xfrm>
            <a:off x="17859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9" name="Organigramme : Connecteur 128"/>
          <p:cNvSpPr/>
          <p:nvPr/>
        </p:nvSpPr>
        <p:spPr>
          <a:xfrm>
            <a:off x="17859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0" name="Organigramme : Connecteur 129"/>
          <p:cNvSpPr/>
          <p:nvPr/>
        </p:nvSpPr>
        <p:spPr>
          <a:xfrm>
            <a:off x="18573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1" name="Organigramme : Connecteur 130"/>
          <p:cNvSpPr/>
          <p:nvPr/>
        </p:nvSpPr>
        <p:spPr>
          <a:xfrm>
            <a:off x="1857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2" name="Organigramme : Connecteur 131"/>
          <p:cNvSpPr/>
          <p:nvPr/>
        </p:nvSpPr>
        <p:spPr>
          <a:xfrm>
            <a:off x="1785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3" name="Organigramme : Connecteur 132"/>
          <p:cNvSpPr/>
          <p:nvPr/>
        </p:nvSpPr>
        <p:spPr>
          <a:xfrm>
            <a:off x="1785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4" name="Organigramme : Connecteur 133"/>
          <p:cNvSpPr/>
          <p:nvPr/>
        </p:nvSpPr>
        <p:spPr>
          <a:xfrm>
            <a:off x="12858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5" name="Organigramme : Connecteur 134"/>
          <p:cNvSpPr/>
          <p:nvPr/>
        </p:nvSpPr>
        <p:spPr>
          <a:xfrm>
            <a:off x="12144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6" name="Organigramme : Connecteur 135"/>
          <p:cNvSpPr/>
          <p:nvPr/>
        </p:nvSpPr>
        <p:spPr>
          <a:xfrm>
            <a:off x="12858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7" name="Organigramme : Connecteur 136"/>
          <p:cNvSpPr/>
          <p:nvPr/>
        </p:nvSpPr>
        <p:spPr>
          <a:xfrm>
            <a:off x="12858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8" name="Organigramme : Connecteur 137"/>
          <p:cNvSpPr/>
          <p:nvPr/>
        </p:nvSpPr>
        <p:spPr>
          <a:xfrm>
            <a:off x="12144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9" name="Organigramme : Connecteur 138"/>
          <p:cNvSpPr/>
          <p:nvPr/>
        </p:nvSpPr>
        <p:spPr>
          <a:xfrm>
            <a:off x="12144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0" name="Organigramme : Connecteur 139"/>
          <p:cNvSpPr/>
          <p:nvPr/>
        </p:nvSpPr>
        <p:spPr>
          <a:xfrm>
            <a:off x="12858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1" name="Organigramme : Connecteur 140"/>
          <p:cNvSpPr/>
          <p:nvPr/>
        </p:nvSpPr>
        <p:spPr>
          <a:xfrm>
            <a:off x="12858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2" name="Organigramme : Connecteur 141"/>
          <p:cNvSpPr/>
          <p:nvPr/>
        </p:nvSpPr>
        <p:spPr>
          <a:xfrm>
            <a:off x="12144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3" name="Organigramme : Connecteur 142"/>
          <p:cNvSpPr/>
          <p:nvPr/>
        </p:nvSpPr>
        <p:spPr>
          <a:xfrm>
            <a:off x="12144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1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1" name="ZoneTexte 150"/>
          <p:cNvSpPr txBox="1"/>
          <p:nvPr/>
        </p:nvSpPr>
        <p:spPr>
          <a:xfrm>
            <a:off x="428596" y="928670"/>
            <a:ext cx="7358114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10 أقراص داخل علبة صغيرة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8" name="Triangle isocèle 167"/>
          <p:cNvSpPr/>
          <p:nvPr/>
        </p:nvSpPr>
        <p:spPr>
          <a:xfrm rot="1367405">
            <a:off x="5153025" y="1928813"/>
            <a:ext cx="935038" cy="973137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1" name="Forme libre 170"/>
          <p:cNvSpPr/>
          <p:nvPr/>
        </p:nvSpPr>
        <p:spPr>
          <a:xfrm>
            <a:off x="5795963" y="2000250"/>
            <a:ext cx="1476375" cy="720725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8565" name="Espace réservé du contenu 3" descr="boite sans tete.jpg"/>
          <p:cNvPicPr>
            <a:picLocks noGrp="1" noChangeAspect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000625" y="2071688"/>
            <a:ext cx="2241550" cy="2484437"/>
          </a:xfrm>
        </p:spPr>
      </p:pic>
      <p:sp>
        <p:nvSpPr>
          <p:cNvPr id="18566" name="ZoneTexte 159"/>
          <p:cNvSpPr txBox="1">
            <a:spLocks noChangeArrowheads="1"/>
          </p:cNvSpPr>
          <p:nvPr/>
        </p:nvSpPr>
        <p:spPr bwMode="auto">
          <a:xfrm>
            <a:off x="4857750" y="3214688"/>
            <a:ext cx="1857375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46" name="Organigramme : Connecteur 145"/>
          <p:cNvSpPr/>
          <p:nvPr/>
        </p:nvSpPr>
        <p:spPr>
          <a:xfrm>
            <a:off x="850106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9" name="Organigramme : Connecteur 148"/>
          <p:cNvSpPr/>
          <p:nvPr/>
        </p:nvSpPr>
        <p:spPr>
          <a:xfrm>
            <a:off x="857250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2" name="Organigramme : Connecteur 151"/>
          <p:cNvSpPr/>
          <p:nvPr/>
        </p:nvSpPr>
        <p:spPr>
          <a:xfrm>
            <a:off x="85725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3" name="Organigramme : Connecteur 152"/>
          <p:cNvSpPr/>
          <p:nvPr/>
        </p:nvSpPr>
        <p:spPr>
          <a:xfrm>
            <a:off x="80010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4" name="Organigramme : Connecteur 153"/>
          <p:cNvSpPr/>
          <p:nvPr/>
        </p:nvSpPr>
        <p:spPr>
          <a:xfrm>
            <a:off x="7358063" y="4572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5" name="Organigramme : Connecteur 154"/>
          <p:cNvSpPr/>
          <p:nvPr/>
        </p:nvSpPr>
        <p:spPr>
          <a:xfrm>
            <a:off x="68580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805 -0.02778 0.13628 -0.05556 0.17604 -0.04352 C 0.2158 -0.03148 0.23732 0.02893 0.23906 0.07245 C 0.2408 0.11597 0.19514 0.18079 0.1868 0.21736 C 0.17847 0.25393 0.18368 0.27315 0.18906 0.29259 " pathEditMode="relative" ptsTypes="aaaaA">
                                      <p:cBhvr>
                                        <p:cTn id="6" dur="2000" fill="hold"/>
                                        <p:tgtEl>
                                          <p:spTgt spid="185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805 -0.02778 0.13628 -0.05556 0.17604 -0.04352 C 0.2158 -0.03148 0.23732 0.02893 0.23906 0.07245 C 0.2408 0.11597 0.19514 0.18079 0.1868 0.21736 C 0.17847 0.25393 0.18368 0.27315 0.18906 0.29259 " pathEditMode="relative" ptsTypes="aaaaA">
                                      <p:cBhvr>
                                        <p:cTn id="8" dur="2000" fill="hold"/>
                                        <p:tgtEl>
                                          <p:spTgt spid="185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805 -0.02778 0.13628 -0.05556 0.17604 -0.04352 C 0.2158 -0.03148 0.23732 0.02893 0.23906 0.07245 C 0.2408 0.11597 0.19514 0.18079 0.1868 0.21736 C 0.17847 0.25393 0.18368 0.27315 0.18906 0.29259 " pathEditMode="relative" ptsTypes="aaaaA">
                                      <p:cBhvr>
                                        <p:cTn id="10" dur="20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805 -0.02778 0.13628 -0.05556 0.17604 -0.04352 C 0.2158 -0.03148 0.23732 0.02893 0.23906 0.07245 C 0.2408 0.11597 0.19514 0.18079 0.1868 0.21736 C 0.17847 0.25393 0.18368 0.27315 0.18906 0.29259 " pathEditMode="relative" ptsTypes="aaaaA">
                                      <p:cBhvr>
                                        <p:cTn id="12" dur="2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8" grpId="0" animBg="1"/>
      <p:bldP spid="171" grpId="0" animBg="1"/>
      <p:bldP spid="185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16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حصة </a:t>
            </a:r>
            <a:r>
              <a:rPr lang="ar-MA" sz="16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1 </a:t>
            </a:r>
            <a:r>
              <a:rPr lang="ar-MA" sz="16600" b="1" dirty="0" err="1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و</a:t>
            </a:r>
            <a:r>
              <a:rPr lang="ar-MA" sz="166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2</a:t>
            </a:r>
            <a:endParaRPr lang="fr-FR" sz="166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5857892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أنشطة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ترييض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الوضعيات </a:t>
            </a:r>
            <a:r>
              <a:rPr lang="ar-MA" sz="4800" b="1" spc="50" dirty="0" err="1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و</a:t>
            </a:r>
            <a:r>
              <a:rPr lang="ar-MA" sz="48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 بناء المفاهيم</a:t>
            </a:r>
            <a:endParaRPr kumimoji="0" lang="fr-FR" sz="4800" b="1" i="0" u="none" strike="noStrike" kern="1200" spc="50" normalizeH="0" baseline="0" noProof="0" dirty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rganigramme : Connecteur 7"/>
          <p:cNvSpPr/>
          <p:nvPr/>
        </p:nvSpPr>
        <p:spPr>
          <a:xfrm>
            <a:off x="4857750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" name="Organigramme : Connecteur 10"/>
          <p:cNvSpPr/>
          <p:nvPr/>
        </p:nvSpPr>
        <p:spPr>
          <a:xfrm>
            <a:off x="4786313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6" name="Organigramme : Connecteur 15"/>
          <p:cNvSpPr/>
          <p:nvPr/>
        </p:nvSpPr>
        <p:spPr>
          <a:xfrm>
            <a:off x="4857750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Organigramme : Connecteur 16"/>
          <p:cNvSpPr/>
          <p:nvPr/>
        </p:nvSpPr>
        <p:spPr>
          <a:xfrm>
            <a:off x="4857750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8" name="Organigramme : Connecteur 17"/>
          <p:cNvSpPr/>
          <p:nvPr/>
        </p:nvSpPr>
        <p:spPr>
          <a:xfrm>
            <a:off x="4786313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Organigramme : Connecteur 18"/>
          <p:cNvSpPr/>
          <p:nvPr/>
        </p:nvSpPr>
        <p:spPr>
          <a:xfrm>
            <a:off x="4786313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0" name="Organigramme : Connecteur 19"/>
          <p:cNvSpPr/>
          <p:nvPr/>
        </p:nvSpPr>
        <p:spPr>
          <a:xfrm>
            <a:off x="4857750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1" name="Organigramme : Connecteur 20"/>
          <p:cNvSpPr/>
          <p:nvPr/>
        </p:nvSpPr>
        <p:spPr>
          <a:xfrm>
            <a:off x="4857750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Organigramme : Connecteur 21"/>
          <p:cNvSpPr/>
          <p:nvPr/>
        </p:nvSpPr>
        <p:spPr>
          <a:xfrm>
            <a:off x="4786313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3" name="Organigramme : Connecteur 22"/>
          <p:cNvSpPr/>
          <p:nvPr/>
        </p:nvSpPr>
        <p:spPr>
          <a:xfrm>
            <a:off x="4786313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Organigramme : Connecteur 23"/>
          <p:cNvSpPr/>
          <p:nvPr/>
        </p:nvSpPr>
        <p:spPr>
          <a:xfrm>
            <a:off x="5429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Organigramme : Connecteur 24"/>
          <p:cNvSpPr/>
          <p:nvPr/>
        </p:nvSpPr>
        <p:spPr>
          <a:xfrm>
            <a:off x="5357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6" name="Organigramme : Connecteur 25"/>
          <p:cNvSpPr/>
          <p:nvPr/>
        </p:nvSpPr>
        <p:spPr>
          <a:xfrm>
            <a:off x="5429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Organigramme : Connecteur 26"/>
          <p:cNvSpPr/>
          <p:nvPr/>
        </p:nvSpPr>
        <p:spPr>
          <a:xfrm>
            <a:off x="5429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Organigramme : Connecteur 27"/>
          <p:cNvSpPr/>
          <p:nvPr/>
        </p:nvSpPr>
        <p:spPr>
          <a:xfrm>
            <a:off x="5357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9" name="Organigramme : Connecteur 28"/>
          <p:cNvSpPr/>
          <p:nvPr/>
        </p:nvSpPr>
        <p:spPr>
          <a:xfrm>
            <a:off x="5357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0" name="Organigramme : Connecteur 29"/>
          <p:cNvSpPr/>
          <p:nvPr/>
        </p:nvSpPr>
        <p:spPr>
          <a:xfrm>
            <a:off x="5429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1" name="Organigramme : Connecteur 30"/>
          <p:cNvSpPr/>
          <p:nvPr/>
        </p:nvSpPr>
        <p:spPr>
          <a:xfrm>
            <a:off x="5429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2" name="Organigramme : Connecteur 31"/>
          <p:cNvSpPr/>
          <p:nvPr/>
        </p:nvSpPr>
        <p:spPr>
          <a:xfrm>
            <a:off x="5357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3" name="Organigramme : Connecteur 32"/>
          <p:cNvSpPr/>
          <p:nvPr/>
        </p:nvSpPr>
        <p:spPr>
          <a:xfrm>
            <a:off x="5357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4" name="Organigramme : Connecteur 33"/>
          <p:cNvSpPr/>
          <p:nvPr/>
        </p:nvSpPr>
        <p:spPr>
          <a:xfrm>
            <a:off x="6072188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5" name="Organigramme : Connecteur 34"/>
          <p:cNvSpPr/>
          <p:nvPr/>
        </p:nvSpPr>
        <p:spPr>
          <a:xfrm>
            <a:off x="6000750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7" name="Organigramme : Connecteur 36"/>
          <p:cNvSpPr/>
          <p:nvPr/>
        </p:nvSpPr>
        <p:spPr>
          <a:xfrm>
            <a:off x="6072188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Organigramme : Connecteur 37"/>
          <p:cNvSpPr/>
          <p:nvPr/>
        </p:nvSpPr>
        <p:spPr>
          <a:xfrm>
            <a:off x="6000750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9" name="Organigramme : Connecteur 38"/>
          <p:cNvSpPr/>
          <p:nvPr/>
        </p:nvSpPr>
        <p:spPr>
          <a:xfrm>
            <a:off x="6000750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" name="Organigramme : Connecteur 39"/>
          <p:cNvSpPr/>
          <p:nvPr/>
        </p:nvSpPr>
        <p:spPr>
          <a:xfrm>
            <a:off x="6072188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4" name="Organigramme : Connecteur 43"/>
          <p:cNvSpPr/>
          <p:nvPr/>
        </p:nvSpPr>
        <p:spPr>
          <a:xfrm>
            <a:off x="67151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5" name="Organigramme : Connecteur 44"/>
          <p:cNvSpPr/>
          <p:nvPr/>
        </p:nvSpPr>
        <p:spPr>
          <a:xfrm>
            <a:off x="66436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7" name="Organigramme : Connecteur 46"/>
          <p:cNvSpPr/>
          <p:nvPr/>
        </p:nvSpPr>
        <p:spPr>
          <a:xfrm>
            <a:off x="67151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8" name="Organigramme : Connecteur 47"/>
          <p:cNvSpPr/>
          <p:nvPr/>
        </p:nvSpPr>
        <p:spPr>
          <a:xfrm>
            <a:off x="66436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9" name="Organigramme : Connecteur 48"/>
          <p:cNvSpPr/>
          <p:nvPr/>
        </p:nvSpPr>
        <p:spPr>
          <a:xfrm>
            <a:off x="66436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0" name="Organigramme : Connecteur 49"/>
          <p:cNvSpPr/>
          <p:nvPr/>
        </p:nvSpPr>
        <p:spPr>
          <a:xfrm>
            <a:off x="67151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Organigramme : Connecteur 53"/>
          <p:cNvSpPr/>
          <p:nvPr/>
        </p:nvSpPr>
        <p:spPr>
          <a:xfrm>
            <a:off x="72866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Organigramme : Connecteur 54"/>
          <p:cNvSpPr/>
          <p:nvPr/>
        </p:nvSpPr>
        <p:spPr>
          <a:xfrm>
            <a:off x="72151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Organigramme : Connecteur 56"/>
          <p:cNvSpPr/>
          <p:nvPr/>
        </p:nvSpPr>
        <p:spPr>
          <a:xfrm>
            <a:off x="72866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8" name="Organigramme : Connecteur 57"/>
          <p:cNvSpPr/>
          <p:nvPr/>
        </p:nvSpPr>
        <p:spPr>
          <a:xfrm>
            <a:off x="72151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Organigramme : Connecteur 58"/>
          <p:cNvSpPr/>
          <p:nvPr/>
        </p:nvSpPr>
        <p:spPr>
          <a:xfrm>
            <a:off x="72151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0" name="Organigramme : Connecteur 59"/>
          <p:cNvSpPr/>
          <p:nvPr/>
        </p:nvSpPr>
        <p:spPr>
          <a:xfrm>
            <a:off x="72866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4" name="Organigramme : Connecteur 63"/>
          <p:cNvSpPr/>
          <p:nvPr/>
        </p:nvSpPr>
        <p:spPr>
          <a:xfrm>
            <a:off x="7858125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5" name="Organigramme : Connecteur 64"/>
          <p:cNvSpPr/>
          <p:nvPr/>
        </p:nvSpPr>
        <p:spPr>
          <a:xfrm>
            <a:off x="7786688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7" name="Organigramme : Connecteur 66"/>
          <p:cNvSpPr/>
          <p:nvPr/>
        </p:nvSpPr>
        <p:spPr>
          <a:xfrm>
            <a:off x="7858125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8" name="Organigramme : Connecteur 67"/>
          <p:cNvSpPr/>
          <p:nvPr/>
        </p:nvSpPr>
        <p:spPr>
          <a:xfrm>
            <a:off x="7786688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9" name="Organigramme : Connecteur 68"/>
          <p:cNvSpPr/>
          <p:nvPr/>
        </p:nvSpPr>
        <p:spPr>
          <a:xfrm>
            <a:off x="7786688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0" name="Organigramme : Connecteur 69"/>
          <p:cNvSpPr/>
          <p:nvPr/>
        </p:nvSpPr>
        <p:spPr>
          <a:xfrm>
            <a:off x="7858125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4" name="Organigramme : Connecteur 83"/>
          <p:cNvSpPr/>
          <p:nvPr/>
        </p:nvSpPr>
        <p:spPr>
          <a:xfrm>
            <a:off x="4286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5" name="Organigramme : Connecteur 84"/>
          <p:cNvSpPr/>
          <p:nvPr/>
        </p:nvSpPr>
        <p:spPr>
          <a:xfrm>
            <a:off x="4214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6" name="Organigramme : Connecteur 85"/>
          <p:cNvSpPr/>
          <p:nvPr/>
        </p:nvSpPr>
        <p:spPr>
          <a:xfrm>
            <a:off x="4286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7" name="Organigramme : Connecteur 86"/>
          <p:cNvSpPr/>
          <p:nvPr/>
        </p:nvSpPr>
        <p:spPr>
          <a:xfrm>
            <a:off x="4286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8" name="Organigramme : Connecteur 87"/>
          <p:cNvSpPr/>
          <p:nvPr/>
        </p:nvSpPr>
        <p:spPr>
          <a:xfrm>
            <a:off x="4214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9" name="Organigramme : Connecteur 88"/>
          <p:cNvSpPr/>
          <p:nvPr/>
        </p:nvSpPr>
        <p:spPr>
          <a:xfrm>
            <a:off x="4214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0" name="Organigramme : Connecteur 89"/>
          <p:cNvSpPr/>
          <p:nvPr/>
        </p:nvSpPr>
        <p:spPr>
          <a:xfrm>
            <a:off x="4286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1" name="Organigramme : Connecteur 90"/>
          <p:cNvSpPr/>
          <p:nvPr/>
        </p:nvSpPr>
        <p:spPr>
          <a:xfrm>
            <a:off x="4286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2" name="Organigramme : Connecteur 91"/>
          <p:cNvSpPr/>
          <p:nvPr/>
        </p:nvSpPr>
        <p:spPr>
          <a:xfrm>
            <a:off x="4214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3" name="Organigramme : Connecteur 92"/>
          <p:cNvSpPr/>
          <p:nvPr/>
        </p:nvSpPr>
        <p:spPr>
          <a:xfrm>
            <a:off x="4214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4" name="Organigramme : Connecteur 93"/>
          <p:cNvSpPr/>
          <p:nvPr/>
        </p:nvSpPr>
        <p:spPr>
          <a:xfrm>
            <a:off x="3643313" y="21431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5" name="Organigramme : Connecteur 94"/>
          <p:cNvSpPr/>
          <p:nvPr/>
        </p:nvSpPr>
        <p:spPr>
          <a:xfrm>
            <a:off x="3571875" y="17145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6" name="Organigramme : Connecteur 95"/>
          <p:cNvSpPr/>
          <p:nvPr/>
        </p:nvSpPr>
        <p:spPr>
          <a:xfrm>
            <a:off x="3643313" y="6143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7" name="Organigramme : Connecteur 96"/>
          <p:cNvSpPr/>
          <p:nvPr/>
        </p:nvSpPr>
        <p:spPr>
          <a:xfrm>
            <a:off x="3643313" y="2571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8" name="Organigramme : Connecteur 97"/>
          <p:cNvSpPr/>
          <p:nvPr/>
        </p:nvSpPr>
        <p:spPr>
          <a:xfrm>
            <a:off x="3571875" y="3071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9" name="Organigramme : Connecteur 98"/>
          <p:cNvSpPr/>
          <p:nvPr/>
        </p:nvSpPr>
        <p:spPr>
          <a:xfrm>
            <a:off x="3571875" y="3571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0" name="Organigramme : Connecteur 99"/>
          <p:cNvSpPr/>
          <p:nvPr/>
        </p:nvSpPr>
        <p:spPr>
          <a:xfrm>
            <a:off x="3643313" y="4071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1" name="Organigramme : Connecteur 100"/>
          <p:cNvSpPr/>
          <p:nvPr/>
        </p:nvSpPr>
        <p:spPr>
          <a:xfrm>
            <a:off x="3643313" y="4714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2" name="Organigramme : Connecteur 101"/>
          <p:cNvSpPr/>
          <p:nvPr/>
        </p:nvSpPr>
        <p:spPr>
          <a:xfrm>
            <a:off x="3571875" y="5214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3" name="Organigramme : Connecteur 102"/>
          <p:cNvSpPr/>
          <p:nvPr/>
        </p:nvSpPr>
        <p:spPr>
          <a:xfrm>
            <a:off x="3571875" y="5643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4" name="Organigramme : Connecteur 103"/>
          <p:cNvSpPr/>
          <p:nvPr/>
        </p:nvSpPr>
        <p:spPr>
          <a:xfrm>
            <a:off x="3071813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5" name="Organigramme : Connecteur 104"/>
          <p:cNvSpPr/>
          <p:nvPr/>
        </p:nvSpPr>
        <p:spPr>
          <a:xfrm>
            <a:off x="3000375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6" name="Organigramme : Connecteur 105"/>
          <p:cNvSpPr/>
          <p:nvPr/>
        </p:nvSpPr>
        <p:spPr>
          <a:xfrm>
            <a:off x="3071813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7" name="Organigramme : Connecteur 106"/>
          <p:cNvSpPr/>
          <p:nvPr/>
        </p:nvSpPr>
        <p:spPr>
          <a:xfrm>
            <a:off x="3071813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8" name="Organigramme : Connecteur 107"/>
          <p:cNvSpPr/>
          <p:nvPr/>
        </p:nvSpPr>
        <p:spPr>
          <a:xfrm>
            <a:off x="3000375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9" name="Organigramme : Connecteur 108"/>
          <p:cNvSpPr/>
          <p:nvPr/>
        </p:nvSpPr>
        <p:spPr>
          <a:xfrm>
            <a:off x="3000375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0" name="Organigramme : Connecteur 109"/>
          <p:cNvSpPr/>
          <p:nvPr/>
        </p:nvSpPr>
        <p:spPr>
          <a:xfrm>
            <a:off x="3071813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1" name="Organigramme : Connecteur 110"/>
          <p:cNvSpPr/>
          <p:nvPr/>
        </p:nvSpPr>
        <p:spPr>
          <a:xfrm>
            <a:off x="3071813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2" name="Organigramme : Connecteur 111"/>
          <p:cNvSpPr/>
          <p:nvPr/>
        </p:nvSpPr>
        <p:spPr>
          <a:xfrm>
            <a:off x="3000375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3" name="Organigramme : Connecteur 112"/>
          <p:cNvSpPr/>
          <p:nvPr/>
        </p:nvSpPr>
        <p:spPr>
          <a:xfrm>
            <a:off x="3000375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4" name="Organigramme : Connecteur 113"/>
          <p:cNvSpPr/>
          <p:nvPr/>
        </p:nvSpPr>
        <p:spPr>
          <a:xfrm>
            <a:off x="2500313" y="2286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5" name="Organigramme : Connecteur 114"/>
          <p:cNvSpPr/>
          <p:nvPr/>
        </p:nvSpPr>
        <p:spPr>
          <a:xfrm>
            <a:off x="2428875" y="1857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6" name="Organigramme : Connecteur 115"/>
          <p:cNvSpPr/>
          <p:nvPr/>
        </p:nvSpPr>
        <p:spPr>
          <a:xfrm>
            <a:off x="2500313" y="6286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7" name="Organigramme : Connecteur 116"/>
          <p:cNvSpPr/>
          <p:nvPr/>
        </p:nvSpPr>
        <p:spPr>
          <a:xfrm>
            <a:off x="2500313" y="2714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8" name="Organigramme : Connecteur 117"/>
          <p:cNvSpPr/>
          <p:nvPr/>
        </p:nvSpPr>
        <p:spPr>
          <a:xfrm>
            <a:off x="2428875" y="32146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9" name="Organigramme : Connecteur 118"/>
          <p:cNvSpPr/>
          <p:nvPr/>
        </p:nvSpPr>
        <p:spPr>
          <a:xfrm>
            <a:off x="2428875" y="3714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0" name="Organigramme : Connecteur 119"/>
          <p:cNvSpPr/>
          <p:nvPr/>
        </p:nvSpPr>
        <p:spPr>
          <a:xfrm>
            <a:off x="2500313" y="4214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1" name="Organigramme : Connecteur 120"/>
          <p:cNvSpPr/>
          <p:nvPr/>
        </p:nvSpPr>
        <p:spPr>
          <a:xfrm>
            <a:off x="2500313" y="4857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2" name="Organigramme : Connecteur 121"/>
          <p:cNvSpPr/>
          <p:nvPr/>
        </p:nvSpPr>
        <p:spPr>
          <a:xfrm>
            <a:off x="2428875" y="5357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3" name="Organigramme : Connecteur 122"/>
          <p:cNvSpPr/>
          <p:nvPr/>
        </p:nvSpPr>
        <p:spPr>
          <a:xfrm>
            <a:off x="2428875" y="57864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4" name="Organigramme : Connecteur 123"/>
          <p:cNvSpPr/>
          <p:nvPr/>
        </p:nvSpPr>
        <p:spPr>
          <a:xfrm>
            <a:off x="18573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5" name="Organigramme : Connecteur 124"/>
          <p:cNvSpPr/>
          <p:nvPr/>
        </p:nvSpPr>
        <p:spPr>
          <a:xfrm>
            <a:off x="17859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6" name="Organigramme : Connecteur 125"/>
          <p:cNvSpPr/>
          <p:nvPr/>
        </p:nvSpPr>
        <p:spPr>
          <a:xfrm>
            <a:off x="1857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7" name="Organigramme : Connecteur 126"/>
          <p:cNvSpPr/>
          <p:nvPr/>
        </p:nvSpPr>
        <p:spPr>
          <a:xfrm>
            <a:off x="18573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8" name="Organigramme : Connecteur 127"/>
          <p:cNvSpPr/>
          <p:nvPr/>
        </p:nvSpPr>
        <p:spPr>
          <a:xfrm>
            <a:off x="17859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9" name="Organigramme : Connecteur 128"/>
          <p:cNvSpPr/>
          <p:nvPr/>
        </p:nvSpPr>
        <p:spPr>
          <a:xfrm>
            <a:off x="17859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0" name="Organigramme : Connecteur 129"/>
          <p:cNvSpPr/>
          <p:nvPr/>
        </p:nvSpPr>
        <p:spPr>
          <a:xfrm>
            <a:off x="18573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1" name="Organigramme : Connecteur 130"/>
          <p:cNvSpPr/>
          <p:nvPr/>
        </p:nvSpPr>
        <p:spPr>
          <a:xfrm>
            <a:off x="1857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2" name="Organigramme : Connecteur 131"/>
          <p:cNvSpPr/>
          <p:nvPr/>
        </p:nvSpPr>
        <p:spPr>
          <a:xfrm>
            <a:off x="1785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3" name="Organigramme : Connecteur 132"/>
          <p:cNvSpPr/>
          <p:nvPr/>
        </p:nvSpPr>
        <p:spPr>
          <a:xfrm>
            <a:off x="1785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4" name="Organigramme : Connecteur 133"/>
          <p:cNvSpPr/>
          <p:nvPr/>
        </p:nvSpPr>
        <p:spPr>
          <a:xfrm>
            <a:off x="12858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5" name="Organigramme : Connecteur 134"/>
          <p:cNvSpPr/>
          <p:nvPr/>
        </p:nvSpPr>
        <p:spPr>
          <a:xfrm>
            <a:off x="12144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6" name="Organigramme : Connecteur 135"/>
          <p:cNvSpPr/>
          <p:nvPr/>
        </p:nvSpPr>
        <p:spPr>
          <a:xfrm>
            <a:off x="12858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7" name="Organigramme : Connecteur 136"/>
          <p:cNvSpPr/>
          <p:nvPr/>
        </p:nvSpPr>
        <p:spPr>
          <a:xfrm>
            <a:off x="12858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8" name="Organigramme : Connecteur 137"/>
          <p:cNvSpPr/>
          <p:nvPr/>
        </p:nvSpPr>
        <p:spPr>
          <a:xfrm>
            <a:off x="12144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9" name="Organigramme : Connecteur 138"/>
          <p:cNvSpPr/>
          <p:nvPr/>
        </p:nvSpPr>
        <p:spPr>
          <a:xfrm>
            <a:off x="12144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0" name="Organigramme : Connecteur 139"/>
          <p:cNvSpPr/>
          <p:nvPr/>
        </p:nvSpPr>
        <p:spPr>
          <a:xfrm>
            <a:off x="12858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1" name="Organigramme : Connecteur 140"/>
          <p:cNvSpPr/>
          <p:nvPr/>
        </p:nvSpPr>
        <p:spPr>
          <a:xfrm>
            <a:off x="12858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2" name="Organigramme : Connecteur 141"/>
          <p:cNvSpPr/>
          <p:nvPr/>
        </p:nvSpPr>
        <p:spPr>
          <a:xfrm>
            <a:off x="12144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3" name="Organigramme : Connecteur 142"/>
          <p:cNvSpPr/>
          <p:nvPr/>
        </p:nvSpPr>
        <p:spPr>
          <a:xfrm>
            <a:off x="12144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1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1" name="ZoneTexte 150"/>
          <p:cNvSpPr txBox="1"/>
          <p:nvPr/>
        </p:nvSpPr>
        <p:spPr>
          <a:xfrm>
            <a:off x="428596" y="928670"/>
            <a:ext cx="7358114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10 أقراص داخل علبة صغيرة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94" name="Espace réservé du contenu 151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endParaRPr lang="fr-FR" smtClean="0"/>
          </a:p>
        </p:txBody>
      </p:sp>
      <p:sp>
        <p:nvSpPr>
          <p:cNvPr id="153" name="Triangle isocèle 152"/>
          <p:cNvSpPr/>
          <p:nvPr/>
        </p:nvSpPr>
        <p:spPr>
          <a:xfrm rot="1367405">
            <a:off x="76977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80724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059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76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98" name="ZoneTexte 159"/>
          <p:cNvSpPr txBox="1">
            <a:spLocks noChangeArrowheads="1"/>
          </p:cNvSpPr>
          <p:nvPr/>
        </p:nvSpPr>
        <p:spPr bwMode="auto">
          <a:xfrm>
            <a:off x="75723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46" name="Organigramme : Connecteur 145"/>
          <p:cNvSpPr/>
          <p:nvPr/>
        </p:nvSpPr>
        <p:spPr>
          <a:xfrm>
            <a:off x="850106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9" name="Organigramme : Connecteur 148"/>
          <p:cNvSpPr/>
          <p:nvPr/>
        </p:nvSpPr>
        <p:spPr>
          <a:xfrm>
            <a:off x="857250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2" name="Organigramme : Connecteur 151"/>
          <p:cNvSpPr/>
          <p:nvPr/>
        </p:nvSpPr>
        <p:spPr>
          <a:xfrm>
            <a:off x="85725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5" name="Organigramme : Connecteur 154"/>
          <p:cNvSpPr/>
          <p:nvPr/>
        </p:nvSpPr>
        <p:spPr>
          <a:xfrm>
            <a:off x="80010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6" name="Organigramme : Connecteur 155"/>
          <p:cNvSpPr/>
          <p:nvPr/>
        </p:nvSpPr>
        <p:spPr>
          <a:xfrm>
            <a:off x="7358063" y="4572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7" name="Organigramme : Connecteur 156"/>
          <p:cNvSpPr/>
          <p:nvPr/>
        </p:nvSpPr>
        <p:spPr>
          <a:xfrm>
            <a:off x="68580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Forme libre 148"/>
          <p:cNvSpPr/>
          <p:nvPr/>
        </p:nvSpPr>
        <p:spPr>
          <a:xfrm>
            <a:off x="6572250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rganigramme : Connecteur 7"/>
          <p:cNvSpPr/>
          <p:nvPr/>
        </p:nvSpPr>
        <p:spPr>
          <a:xfrm>
            <a:off x="4857750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" name="Organigramme : Connecteur 10"/>
          <p:cNvSpPr/>
          <p:nvPr/>
        </p:nvSpPr>
        <p:spPr>
          <a:xfrm>
            <a:off x="4786313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6" name="Organigramme : Connecteur 15"/>
          <p:cNvSpPr/>
          <p:nvPr/>
        </p:nvSpPr>
        <p:spPr>
          <a:xfrm>
            <a:off x="4857750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Organigramme : Connecteur 16"/>
          <p:cNvSpPr/>
          <p:nvPr/>
        </p:nvSpPr>
        <p:spPr>
          <a:xfrm>
            <a:off x="4857750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8" name="Organigramme : Connecteur 17"/>
          <p:cNvSpPr/>
          <p:nvPr/>
        </p:nvSpPr>
        <p:spPr>
          <a:xfrm>
            <a:off x="4786313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Organigramme : Connecteur 18"/>
          <p:cNvSpPr/>
          <p:nvPr/>
        </p:nvSpPr>
        <p:spPr>
          <a:xfrm>
            <a:off x="4786313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0" name="Organigramme : Connecteur 19"/>
          <p:cNvSpPr/>
          <p:nvPr/>
        </p:nvSpPr>
        <p:spPr>
          <a:xfrm>
            <a:off x="4857750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1" name="Organigramme : Connecteur 20"/>
          <p:cNvSpPr/>
          <p:nvPr/>
        </p:nvSpPr>
        <p:spPr>
          <a:xfrm>
            <a:off x="4857750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Organigramme : Connecteur 21"/>
          <p:cNvSpPr/>
          <p:nvPr/>
        </p:nvSpPr>
        <p:spPr>
          <a:xfrm>
            <a:off x="4786313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3" name="Organigramme : Connecteur 22"/>
          <p:cNvSpPr/>
          <p:nvPr/>
        </p:nvSpPr>
        <p:spPr>
          <a:xfrm>
            <a:off x="4786313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Organigramme : Connecteur 23"/>
          <p:cNvSpPr/>
          <p:nvPr/>
        </p:nvSpPr>
        <p:spPr>
          <a:xfrm>
            <a:off x="5429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Organigramme : Connecteur 24"/>
          <p:cNvSpPr/>
          <p:nvPr/>
        </p:nvSpPr>
        <p:spPr>
          <a:xfrm>
            <a:off x="5357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6" name="Organigramme : Connecteur 25"/>
          <p:cNvSpPr/>
          <p:nvPr/>
        </p:nvSpPr>
        <p:spPr>
          <a:xfrm>
            <a:off x="5429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Organigramme : Connecteur 26"/>
          <p:cNvSpPr/>
          <p:nvPr/>
        </p:nvSpPr>
        <p:spPr>
          <a:xfrm>
            <a:off x="5429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Organigramme : Connecteur 27"/>
          <p:cNvSpPr/>
          <p:nvPr/>
        </p:nvSpPr>
        <p:spPr>
          <a:xfrm>
            <a:off x="5357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9" name="Organigramme : Connecteur 28"/>
          <p:cNvSpPr/>
          <p:nvPr/>
        </p:nvSpPr>
        <p:spPr>
          <a:xfrm>
            <a:off x="5357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0" name="Organigramme : Connecteur 29"/>
          <p:cNvSpPr/>
          <p:nvPr/>
        </p:nvSpPr>
        <p:spPr>
          <a:xfrm>
            <a:off x="5429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1" name="Organigramme : Connecteur 30"/>
          <p:cNvSpPr/>
          <p:nvPr/>
        </p:nvSpPr>
        <p:spPr>
          <a:xfrm>
            <a:off x="5429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2" name="Organigramme : Connecteur 31"/>
          <p:cNvSpPr/>
          <p:nvPr/>
        </p:nvSpPr>
        <p:spPr>
          <a:xfrm>
            <a:off x="5357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3" name="Organigramme : Connecteur 32"/>
          <p:cNvSpPr/>
          <p:nvPr/>
        </p:nvSpPr>
        <p:spPr>
          <a:xfrm>
            <a:off x="5357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4" name="Organigramme : Connecteur 33"/>
          <p:cNvSpPr/>
          <p:nvPr/>
        </p:nvSpPr>
        <p:spPr>
          <a:xfrm>
            <a:off x="6072188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5" name="Organigramme : Connecteur 34"/>
          <p:cNvSpPr/>
          <p:nvPr/>
        </p:nvSpPr>
        <p:spPr>
          <a:xfrm>
            <a:off x="6000750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7" name="Organigramme : Connecteur 36"/>
          <p:cNvSpPr/>
          <p:nvPr/>
        </p:nvSpPr>
        <p:spPr>
          <a:xfrm>
            <a:off x="6072188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Organigramme : Connecteur 37"/>
          <p:cNvSpPr/>
          <p:nvPr/>
        </p:nvSpPr>
        <p:spPr>
          <a:xfrm>
            <a:off x="6000750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9" name="Organigramme : Connecteur 38"/>
          <p:cNvSpPr/>
          <p:nvPr/>
        </p:nvSpPr>
        <p:spPr>
          <a:xfrm>
            <a:off x="6000750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" name="Organigramme : Connecteur 39"/>
          <p:cNvSpPr/>
          <p:nvPr/>
        </p:nvSpPr>
        <p:spPr>
          <a:xfrm>
            <a:off x="6072188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4" name="Organigramme : Connecteur 43"/>
          <p:cNvSpPr/>
          <p:nvPr/>
        </p:nvSpPr>
        <p:spPr>
          <a:xfrm>
            <a:off x="67151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5" name="Organigramme : Connecteur 44"/>
          <p:cNvSpPr/>
          <p:nvPr/>
        </p:nvSpPr>
        <p:spPr>
          <a:xfrm>
            <a:off x="66436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7" name="Organigramme : Connecteur 46"/>
          <p:cNvSpPr/>
          <p:nvPr/>
        </p:nvSpPr>
        <p:spPr>
          <a:xfrm>
            <a:off x="67151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8" name="Organigramme : Connecteur 47"/>
          <p:cNvSpPr/>
          <p:nvPr/>
        </p:nvSpPr>
        <p:spPr>
          <a:xfrm>
            <a:off x="66436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9" name="Organigramme : Connecteur 48"/>
          <p:cNvSpPr/>
          <p:nvPr/>
        </p:nvSpPr>
        <p:spPr>
          <a:xfrm>
            <a:off x="66436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0" name="Organigramme : Connecteur 49"/>
          <p:cNvSpPr/>
          <p:nvPr/>
        </p:nvSpPr>
        <p:spPr>
          <a:xfrm>
            <a:off x="67151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Organigramme : Connecteur 53"/>
          <p:cNvSpPr/>
          <p:nvPr/>
        </p:nvSpPr>
        <p:spPr>
          <a:xfrm>
            <a:off x="72866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Organigramme : Connecteur 54"/>
          <p:cNvSpPr/>
          <p:nvPr/>
        </p:nvSpPr>
        <p:spPr>
          <a:xfrm>
            <a:off x="72151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Organigramme : Connecteur 56"/>
          <p:cNvSpPr/>
          <p:nvPr/>
        </p:nvSpPr>
        <p:spPr>
          <a:xfrm>
            <a:off x="72866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8" name="Organigramme : Connecteur 57"/>
          <p:cNvSpPr/>
          <p:nvPr/>
        </p:nvSpPr>
        <p:spPr>
          <a:xfrm>
            <a:off x="72151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Organigramme : Connecteur 58"/>
          <p:cNvSpPr/>
          <p:nvPr/>
        </p:nvSpPr>
        <p:spPr>
          <a:xfrm>
            <a:off x="72151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0" name="Organigramme : Connecteur 59"/>
          <p:cNvSpPr/>
          <p:nvPr/>
        </p:nvSpPr>
        <p:spPr>
          <a:xfrm>
            <a:off x="72866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4" name="Organigramme : Connecteur 63"/>
          <p:cNvSpPr/>
          <p:nvPr/>
        </p:nvSpPr>
        <p:spPr>
          <a:xfrm>
            <a:off x="7858125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5" name="Organigramme : Connecteur 64"/>
          <p:cNvSpPr/>
          <p:nvPr/>
        </p:nvSpPr>
        <p:spPr>
          <a:xfrm>
            <a:off x="7786688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7" name="Organigramme : Connecteur 66"/>
          <p:cNvSpPr/>
          <p:nvPr/>
        </p:nvSpPr>
        <p:spPr>
          <a:xfrm>
            <a:off x="7858125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8" name="Organigramme : Connecteur 67"/>
          <p:cNvSpPr/>
          <p:nvPr/>
        </p:nvSpPr>
        <p:spPr>
          <a:xfrm>
            <a:off x="7786688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9" name="Organigramme : Connecteur 68"/>
          <p:cNvSpPr/>
          <p:nvPr/>
        </p:nvSpPr>
        <p:spPr>
          <a:xfrm>
            <a:off x="7786688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0" name="Organigramme : Connecteur 69"/>
          <p:cNvSpPr/>
          <p:nvPr/>
        </p:nvSpPr>
        <p:spPr>
          <a:xfrm>
            <a:off x="7858125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4" name="Organigramme : Connecteur 83"/>
          <p:cNvSpPr/>
          <p:nvPr/>
        </p:nvSpPr>
        <p:spPr>
          <a:xfrm>
            <a:off x="4286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5" name="Organigramme : Connecteur 84"/>
          <p:cNvSpPr/>
          <p:nvPr/>
        </p:nvSpPr>
        <p:spPr>
          <a:xfrm>
            <a:off x="4214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6" name="Organigramme : Connecteur 85"/>
          <p:cNvSpPr/>
          <p:nvPr/>
        </p:nvSpPr>
        <p:spPr>
          <a:xfrm>
            <a:off x="4286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7" name="Organigramme : Connecteur 86"/>
          <p:cNvSpPr/>
          <p:nvPr/>
        </p:nvSpPr>
        <p:spPr>
          <a:xfrm>
            <a:off x="4286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8" name="Organigramme : Connecteur 87"/>
          <p:cNvSpPr/>
          <p:nvPr/>
        </p:nvSpPr>
        <p:spPr>
          <a:xfrm>
            <a:off x="4214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9" name="Organigramme : Connecteur 88"/>
          <p:cNvSpPr/>
          <p:nvPr/>
        </p:nvSpPr>
        <p:spPr>
          <a:xfrm>
            <a:off x="4214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0" name="Organigramme : Connecteur 89"/>
          <p:cNvSpPr/>
          <p:nvPr/>
        </p:nvSpPr>
        <p:spPr>
          <a:xfrm>
            <a:off x="4286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1" name="Organigramme : Connecteur 90"/>
          <p:cNvSpPr/>
          <p:nvPr/>
        </p:nvSpPr>
        <p:spPr>
          <a:xfrm>
            <a:off x="4286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2" name="Organigramme : Connecteur 91"/>
          <p:cNvSpPr/>
          <p:nvPr/>
        </p:nvSpPr>
        <p:spPr>
          <a:xfrm>
            <a:off x="4214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3" name="Organigramme : Connecteur 92"/>
          <p:cNvSpPr/>
          <p:nvPr/>
        </p:nvSpPr>
        <p:spPr>
          <a:xfrm>
            <a:off x="4214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4" name="Organigramme : Connecteur 93"/>
          <p:cNvSpPr/>
          <p:nvPr/>
        </p:nvSpPr>
        <p:spPr>
          <a:xfrm>
            <a:off x="3643313" y="21431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5" name="Organigramme : Connecteur 94"/>
          <p:cNvSpPr/>
          <p:nvPr/>
        </p:nvSpPr>
        <p:spPr>
          <a:xfrm>
            <a:off x="3571875" y="17145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6" name="Organigramme : Connecteur 95"/>
          <p:cNvSpPr/>
          <p:nvPr/>
        </p:nvSpPr>
        <p:spPr>
          <a:xfrm>
            <a:off x="3643313" y="6143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7" name="Organigramme : Connecteur 96"/>
          <p:cNvSpPr/>
          <p:nvPr/>
        </p:nvSpPr>
        <p:spPr>
          <a:xfrm>
            <a:off x="3643313" y="2571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8" name="Organigramme : Connecteur 97"/>
          <p:cNvSpPr/>
          <p:nvPr/>
        </p:nvSpPr>
        <p:spPr>
          <a:xfrm>
            <a:off x="3571875" y="3071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9" name="Organigramme : Connecteur 98"/>
          <p:cNvSpPr/>
          <p:nvPr/>
        </p:nvSpPr>
        <p:spPr>
          <a:xfrm>
            <a:off x="3571875" y="3571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0" name="Organigramme : Connecteur 99"/>
          <p:cNvSpPr/>
          <p:nvPr/>
        </p:nvSpPr>
        <p:spPr>
          <a:xfrm>
            <a:off x="3643313" y="4071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1" name="Organigramme : Connecteur 100"/>
          <p:cNvSpPr/>
          <p:nvPr/>
        </p:nvSpPr>
        <p:spPr>
          <a:xfrm>
            <a:off x="3643313" y="4714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2" name="Organigramme : Connecteur 101"/>
          <p:cNvSpPr/>
          <p:nvPr/>
        </p:nvSpPr>
        <p:spPr>
          <a:xfrm>
            <a:off x="3571875" y="5214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3" name="Organigramme : Connecteur 102"/>
          <p:cNvSpPr/>
          <p:nvPr/>
        </p:nvSpPr>
        <p:spPr>
          <a:xfrm>
            <a:off x="3571875" y="5643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4" name="Organigramme : Connecteur 103"/>
          <p:cNvSpPr/>
          <p:nvPr/>
        </p:nvSpPr>
        <p:spPr>
          <a:xfrm>
            <a:off x="3071813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5" name="Organigramme : Connecteur 104"/>
          <p:cNvSpPr/>
          <p:nvPr/>
        </p:nvSpPr>
        <p:spPr>
          <a:xfrm>
            <a:off x="3000375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6" name="Organigramme : Connecteur 105"/>
          <p:cNvSpPr/>
          <p:nvPr/>
        </p:nvSpPr>
        <p:spPr>
          <a:xfrm>
            <a:off x="3071813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7" name="Organigramme : Connecteur 106"/>
          <p:cNvSpPr/>
          <p:nvPr/>
        </p:nvSpPr>
        <p:spPr>
          <a:xfrm>
            <a:off x="3071813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8" name="Organigramme : Connecteur 107"/>
          <p:cNvSpPr/>
          <p:nvPr/>
        </p:nvSpPr>
        <p:spPr>
          <a:xfrm>
            <a:off x="3000375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9" name="Organigramme : Connecteur 108"/>
          <p:cNvSpPr/>
          <p:nvPr/>
        </p:nvSpPr>
        <p:spPr>
          <a:xfrm>
            <a:off x="3000375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0" name="Organigramme : Connecteur 109"/>
          <p:cNvSpPr/>
          <p:nvPr/>
        </p:nvSpPr>
        <p:spPr>
          <a:xfrm>
            <a:off x="3071813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1" name="Organigramme : Connecteur 110"/>
          <p:cNvSpPr/>
          <p:nvPr/>
        </p:nvSpPr>
        <p:spPr>
          <a:xfrm>
            <a:off x="3071813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2" name="Organigramme : Connecteur 111"/>
          <p:cNvSpPr/>
          <p:nvPr/>
        </p:nvSpPr>
        <p:spPr>
          <a:xfrm>
            <a:off x="3000375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3" name="Organigramme : Connecteur 112"/>
          <p:cNvSpPr/>
          <p:nvPr/>
        </p:nvSpPr>
        <p:spPr>
          <a:xfrm>
            <a:off x="3000375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4" name="Organigramme : Connecteur 113"/>
          <p:cNvSpPr/>
          <p:nvPr/>
        </p:nvSpPr>
        <p:spPr>
          <a:xfrm>
            <a:off x="2500313" y="2286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5" name="Organigramme : Connecteur 114"/>
          <p:cNvSpPr/>
          <p:nvPr/>
        </p:nvSpPr>
        <p:spPr>
          <a:xfrm>
            <a:off x="2428875" y="1857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6" name="Organigramme : Connecteur 115"/>
          <p:cNvSpPr/>
          <p:nvPr/>
        </p:nvSpPr>
        <p:spPr>
          <a:xfrm>
            <a:off x="2500313" y="6286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7" name="Organigramme : Connecteur 116"/>
          <p:cNvSpPr/>
          <p:nvPr/>
        </p:nvSpPr>
        <p:spPr>
          <a:xfrm>
            <a:off x="2500313" y="2714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8" name="Organigramme : Connecteur 117"/>
          <p:cNvSpPr/>
          <p:nvPr/>
        </p:nvSpPr>
        <p:spPr>
          <a:xfrm>
            <a:off x="2428875" y="32146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9" name="Organigramme : Connecteur 118"/>
          <p:cNvSpPr/>
          <p:nvPr/>
        </p:nvSpPr>
        <p:spPr>
          <a:xfrm>
            <a:off x="2428875" y="3714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0" name="Organigramme : Connecteur 119"/>
          <p:cNvSpPr/>
          <p:nvPr/>
        </p:nvSpPr>
        <p:spPr>
          <a:xfrm>
            <a:off x="2500313" y="4214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1" name="Organigramme : Connecteur 120"/>
          <p:cNvSpPr/>
          <p:nvPr/>
        </p:nvSpPr>
        <p:spPr>
          <a:xfrm>
            <a:off x="2500313" y="4857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2" name="Organigramme : Connecteur 121"/>
          <p:cNvSpPr/>
          <p:nvPr/>
        </p:nvSpPr>
        <p:spPr>
          <a:xfrm>
            <a:off x="2428875" y="5357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3" name="Organigramme : Connecteur 122"/>
          <p:cNvSpPr/>
          <p:nvPr/>
        </p:nvSpPr>
        <p:spPr>
          <a:xfrm>
            <a:off x="2428875" y="57864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4" name="Organigramme : Connecteur 123"/>
          <p:cNvSpPr/>
          <p:nvPr/>
        </p:nvSpPr>
        <p:spPr>
          <a:xfrm>
            <a:off x="18573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5" name="Organigramme : Connecteur 124"/>
          <p:cNvSpPr/>
          <p:nvPr/>
        </p:nvSpPr>
        <p:spPr>
          <a:xfrm>
            <a:off x="17859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6" name="Organigramme : Connecteur 125"/>
          <p:cNvSpPr/>
          <p:nvPr/>
        </p:nvSpPr>
        <p:spPr>
          <a:xfrm>
            <a:off x="1857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7" name="Organigramme : Connecteur 126"/>
          <p:cNvSpPr/>
          <p:nvPr/>
        </p:nvSpPr>
        <p:spPr>
          <a:xfrm>
            <a:off x="18573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8" name="Organigramme : Connecteur 127"/>
          <p:cNvSpPr/>
          <p:nvPr/>
        </p:nvSpPr>
        <p:spPr>
          <a:xfrm>
            <a:off x="17859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9" name="Organigramme : Connecteur 128"/>
          <p:cNvSpPr/>
          <p:nvPr/>
        </p:nvSpPr>
        <p:spPr>
          <a:xfrm>
            <a:off x="17859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0" name="Organigramme : Connecteur 129"/>
          <p:cNvSpPr/>
          <p:nvPr/>
        </p:nvSpPr>
        <p:spPr>
          <a:xfrm>
            <a:off x="18573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1" name="Organigramme : Connecteur 130"/>
          <p:cNvSpPr/>
          <p:nvPr/>
        </p:nvSpPr>
        <p:spPr>
          <a:xfrm>
            <a:off x="1857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2" name="Organigramme : Connecteur 131"/>
          <p:cNvSpPr/>
          <p:nvPr/>
        </p:nvSpPr>
        <p:spPr>
          <a:xfrm>
            <a:off x="1785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3" name="Organigramme : Connecteur 132"/>
          <p:cNvSpPr/>
          <p:nvPr/>
        </p:nvSpPr>
        <p:spPr>
          <a:xfrm>
            <a:off x="1785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4" name="Organigramme : Connecteur 133"/>
          <p:cNvSpPr/>
          <p:nvPr/>
        </p:nvSpPr>
        <p:spPr>
          <a:xfrm>
            <a:off x="12858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5" name="Organigramme : Connecteur 134"/>
          <p:cNvSpPr/>
          <p:nvPr/>
        </p:nvSpPr>
        <p:spPr>
          <a:xfrm>
            <a:off x="12144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6" name="Organigramme : Connecteur 135"/>
          <p:cNvSpPr/>
          <p:nvPr/>
        </p:nvSpPr>
        <p:spPr>
          <a:xfrm>
            <a:off x="12858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7" name="Organigramme : Connecteur 136"/>
          <p:cNvSpPr/>
          <p:nvPr/>
        </p:nvSpPr>
        <p:spPr>
          <a:xfrm>
            <a:off x="12858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8" name="Organigramme : Connecteur 137"/>
          <p:cNvSpPr/>
          <p:nvPr/>
        </p:nvSpPr>
        <p:spPr>
          <a:xfrm>
            <a:off x="12144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9" name="Organigramme : Connecteur 138"/>
          <p:cNvSpPr/>
          <p:nvPr/>
        </p:nvSpPr>
        <p:spPr>
          <a:xfrm>
            <a:off x="12144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0" name="Organigramme : Connecteur 139"/>
          <p:cNvSpPr/>
          <p:nvPr/>
        </p:nvSpPr>
        <p:spPr>
          <a:xfrm>
            <a:off x="12858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1" name="Organigramme : Connecteur 140"/>
          <p:cNvSpPr/>
          <p:nvPr/>
        </p:nvSpPr>
        <p:spPr>
          <a:xfrm>
            <a:off x="12858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2" name="Organigramme : Connecteur 141"/>
          <p:cNvSpPr/>
          <p:nvPr/>
        </p:nvSpPr>
        <p:spPr>
          <a:xfrm>
            <a:off x="12144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3" name="Organigramme : Connecteur 142"/>
          <p:cNvSpPr/>
          <p:nvPr/>
        </p:nvSpPr>
        <p:spPr>
          <a:xfrm>
            <a:off x="12144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1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1" name="ZoneTexte 150"/>
          <p:cNvSpPr txBox="1"/>
          <p:nvPr/>
        </p:nvSpPr>
        <p:spPr>
          <a:xfrm>
            <a:off x="428596" y="928670"/>
            <a:ext cx="7358114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10 أقراص داخل علبة صغيرة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76977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80724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1621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76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622" name="ZoneTexte 159"/>
          <p:cNvSpPr txBox="1">
            <a:spLocks noChangeArrowheads="1"/>
          </p:cNvSpPr>
          <p:nvPr/>
        </p:nvSpPr>
        <p:spPr bwMode="auto">
          <a:xfrm>
            <a:off x="75723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6197600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162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7425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625" name="ZoneTexte 159"/>
          <p:cNvSpPr txBox="1">
            <a:spLocks noChangeArrowheads="1"/>
          </p:cNvSpPr>
          <p:nvPr/>
        </p:nvSpPr>
        <p:spPr bwMode="auto">
          <a:xfrm>
            <a:off x="6072188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2" name="Organigramme : Connecteur 151"/>
          <p:cNvSpPr/>
          <p:nvPr/>
        </p:nvSpPr>
        <p:spPr>
          <a:xfrm>
            <a:off x="850106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5" name="Organigramme : Connecteur 154"/>
          <p:cNvSpPr/>
          <p:nvPr/>
        </p:nvSpPr>
        <p:spPr>
          <a:xfrm>
            <a:off x="857250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6" name="Organigramme : Connecteur 155"/>
          <p:cNvSpPr/>
          <p:nvPr/>
        </p:nvSpPr>
        <p:spPr>
          <a:xfrm>
            <a:off x="85725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7" name="Organigramme : Connecteur 156"/>
          <p:cNvSpPr/>
          <p:nvPr/>
        </p:nvSpPr>
        <p:spPr>
          <a:xfrm>
            <a:off x="80010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8" name="Organigramme : Connecteur 157"/>
          <p:cNvSpPr/>
          <p:nvPr/>
        </p:nvSpPr>
        <p:spPr>
          <a:xfrm>
            <a:off x="7358063" y="4572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9" name="Organigramme : Connecteur 158"/>
          <p:cNvSpPr/>
          <p:nvPr/>
        </p:nvSpPr>
        <p:spPr>
          <a:xfrm>
            <a:off x="68580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3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3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3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3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14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4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14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14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13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3"/>
                                            </p:cond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7"/>
                                            </p:cond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1"/>
                                            </p:cond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2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5"/>
                                            </p:cond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9"/>
                                            </p:cond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3"/>
                                            </p:cond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2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7"/>
                                            </p:cond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1"/>
                                            </p:cond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6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7656 -0.00139 0.1533 -0.00278 0.21528 -0.02893 C 0.27726 -0.05509 0.32674 -0.13611 0.3717 -0.15648 C 0.41667 -0.17685 0.45642 -0.17685 0.48472 -0.15069 C 0.51302 -0.12454 0.5217 -0.05463 0.54132 0 C 0.56094 0.05463 0.59167 0.11551 0.60208 0.17685 C 0.6125 0.2382 0.6026 0.31968 0.60434 0.36806 C 0.60608 0.41644 0.61163 0.44005 0.61302 0.46667 C 0.61441 0.49329 0.61302 0.50255 0.61302 0.52755 C 0.61302 0.55255 0.61302 0.58889 0.61302 0.61736 C 0.61302 0.64583 0.61337 0.6875 0.61302 0.69861 " pathEditMode="relative" ptsTypes="aaaaaaaaaaA">
                                      <p:cBhvr>
                                        <p:cTn id="66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7656 -0.00139 0.1533 -0.00278 0.21528 -0.02893 C 0.27726 -0.05509 0.32674 -0.13611 0.3717 -0.15648 C 0.41667 -0.17685 0.45642 -0.17685 0.48472 -0.15069 C 0.51302 -0.12454 0.5217 -0.05463 0.54132 0 C 0.56094 0.05463 0.59167 0.11551 0.60208 0.17685 C 0.6125 0.2382 0.6026 0.31968 0.60434 0.36806 C 0.60608 0.41644 0.61163 0.44005 0.61302 0.46667 C 0.61441 0.49329 0.61302 0.50255 0.61302 0.52755 C 0.61302 0.55255 0.61302 0.58889 0.61302 0.61736 C 0.61302 0.64583 0.61337 0.6875 0.61302 0.69861 " pathEditMode="relative" ptsTypes="aaaaaaaaaaA">
                                      <p:cBhvr>
                                        <p:cTn id="68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7656 -0.00139 0.1533 -0.00278 0.21528 -0.02893 C 0.27726 -0.05509 0.32674 -0.13611 0.3717 -0.15648 C 0.41667 -0.17685 0.45642 -0.17685 0.48472 -0.15069 C 0.51302 -0.12454 0.5217 -0.05463 0.54132 0 C 0.56094 0.05463 0.59167 0.11551 0.60208 0.17685 C 0.6125 0.2382 0.6026 0.31968 0.60434 0.36806 C 0.60608 0.41644 0.61163 0.44005 0.61302 0.46667 C 0.61441 0.49329 0.61302 0.50255 0.61302 0.52755 C 0.61302 0.55255 0.61302 0.58889 0.61302 0.61736 C 0.61302 0.64583 0.61337 0.6875 0.61302 0.69861 " pathEditMode="relative" ptsTypes="aaaaaaaaaaA">
                                      <p:cBhvr>
                                        <p:cTn id="70" dur="20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7656 -0.00139 0.1533 -0.00278 0.21528 -0.02893 C 0.27726 -0.05509 0.32674 -0.13611 0.3717 -0.15648 C 0.41667 -0.17685 0.45642 -0.17685 0.48472 -0.15069 C 0.51302 -0.12454 0.5217 -0.05463 0.54132 0 C 0.56094 0.05463 0.59167 0.11551 0.60208 0.17685 C 0.6125 0.2382 0.6026 0.31968 0.60434 0.36806 C 0.60608 0.41644 0.61163 0.44005 0.61302 0.46667 C 0.61441 0.49329 0.61302 0.50255 0.61302 0.52755 C 0.61302 0.55255 0.61302 0.58889 0.61302 0.61736 C 0.61302 0.64583 0.61337 0.6875 0.61302 0.69861 " pathEditMode="relative" ptsTypes="aaaaaaaaaaA">
                                      <p:cBhvr>
                                        <p:cTn id="72" dur="2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7656 -0.00139 0.1533 -0.00278 0.21528 -0.02893 C 0.27726 -0.05509 0.32674 -0.13611 0.3717 -0.15648 C 0.41667 -0.17685 0.45642 -0.17685 0.48472 -0.15069 C 0.51302 -0.12454 0.5217 -0.05463 0.54132 0 C 0.56094 0.05463 0.59167 0.11551 0.60208 0.17685 C 0.6125 0.2382 0.6026 0.31968 0.60434 0.36806 C 0.60608 0.41644 0.61163 0.44005 0.61302 0.46667 C 0.61441 0.49329 0.61302 0.50255 0.61302 0.52755 C 0.61302 0.55255 0.61302 0.58889 0.61302 0.61736 C 0.61302 0.64583 0.61337 0.6875 0.61302 0.69861 " pathEditMode="relative" ptsTypes="aaaaaaaaaaA">
                                      <p:cBhvr>
                                        <p:cTn id="74" dur="20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7656 -0.00139 0.1533 -0.00278 0.21528 -0.02893 C 0.27726 -0.05509 0.32674 -0.13611 0.3717 -0.15648 C 0.41667 -0.17685 0.45642 -0.17685 0.48472 -0.15069 C 0.51302 -0.12454 0.5217 -0.05463 0.54132 0 C 0.56094 0.05463 0.59167 0.11551 0.60208 0.17685 C 0.6125 0.2382 0.6026 0.31968 0.60434 0.36806 C 0.60608 0.41644 0.61163 0.44005 0.61302 0.46667 C 0.61441 0.49329 0.61302 0.50255 0.61302 0.52755 C 0.61302 0.55255 0.61302 0.58889 0.61302 0.61736 C 0.61302 0.64583 0.61337 0.6875 0.61302 0.69861 " pathEditMode="relative" ptsTypes="aaaaaaaaaaA">
                                      <p:cBhvr>
                                        <p:cTn id="76" dur="20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7656 -0.00139 0.1533 -0.00278 0.21528 -0.02893 C 0.27726 -0.05509 0.32674 -0.13611 0.3717 -0.15648 C 0.41667 -0.17685 0.45642 -0.17685 0.48472 -0.15069 C 0.51302 -0.12454 0.5217 -0.05463 0.54132 0 C 0.56094 0.05463 0.59167 0.11551 0.60208 0.17685 C 0.6125 0.2382 0.6026 0.31968 0.60434 0.36806 C 0.60608 0.41644 0.61163 0.44005 0.61302 0.46667 C 0.61441 0.49329 0.61302 0.50255 0.61302 0.52755 C 0.61302 0.55255 0.61302 0.58889 0.61302 0.61736 C 0.61302 0.64583 0.61337 0.6875 0.61302 0.69861 " pathEditMode="relative" ptsTypes="aaaaaaaaaaA">
                                      <p:cBhvr>
                                        <p:cTn id="78" dur="20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7656 -0.00139 0.1533 -0.00278 0.21528 -0.02893 C 0.27726 -0.05509 0.32674 -0.13611 0.3717 -0.15648 C 0.41667 -0.17685 0.45642 -0.17685 0.48472 -0.15069 C 0.51302 -0.12454 0.5217 -0.05463 0.54132 0 C 0.56094 0.05463 0.59167 0.11551 0.60208 0.17685 C 0.6125 0.2382 0.6026 0.31968 0.60434 0.36806 C 0.60608 0.41644 0.61163 0.44005 0.61302 0.46667 C 0.61441 0.49329 0.61302 0.50255 0.61302 0.52755 C 0.61302 0.55255 0.61302 0.58889 0.61302 0.61736 C 0.61302 0.64583 0.61337 0.6875 0.61302 0.69861 " pathEditMode="relative" ptsTypes="aaaaaaaaaaA">
                                      <p:cBhvr>
                                        <p:cTn id="80" dur="2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7656 -0.00139 0.1533 -0.00278 0.21528 -0.02893 C 0.27726 -0.05509 0.32674 -0.13611 0.3717 -0.15648 C 0.41667 -0.17685 0.45642 -0.17685 0.48472 -0.15069 C 0.51302 -0.12454 0.5217 -0.05463 0.54132 0 C 0.56094 0.05463 0.59167 0.11551 0.60208 0.17685 C 0.6125 0.2382 0.6026 0.31968 0.60434 0.36806 C 0.60608 0.41644 0.61163 0.44005 0.61302 0.46667 C 0.61441 0.49329 0.61302 0.50255 0.61302 0.52755 C 0.61302 0.55255 0.61302 0.58889 0.61302 0.61736 C 0.61302 0.64583 0.61337 0.6875 0.61302 0.69861 " pathEditMode="relative" ptsTypes="aaaaaaaaaaA">
                                      <p:cBhvr>
                                        <p:cTn id="82" dur="20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7656 -0.00139 0.1533 -0.00278 0.21528 -0.02893 C 0.27726 -0.05509 0.32674 -0.13611 0.3717 -0.15648 C 0.41667 -0.17685 0.45642 -0.17685 0.48472 -0.15069 C 0.51302 -0.12454 0.5217 -0.05463 0.54132 0 C 0.56094 0.05463 0.59167 0.11551 0.60208 0.17685 C 0.6125 0.2382 0.6026 0.31968 0.60434 0.36806 C 0.60608 0.41644 0.61163 0.44005 0.61302 0.46667 C 0.61441 0.49329 0.61302 0.50255 0.61302 0.52755 C 0.61302 0.55255 0.61302 0.58889 0.61302 0.61736 C 0.61302 0.64583 0.61337 0.6875 0.61302 0.69861 " pathEditMode="relative" ptsTypes="aaaaaaaaaaA">
                                      <p:cBhvr>
                                        <p:cTn id="84" dur="20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 animBg="1"/>
      <p:bldP spid="134" grpId="1" animBg="1"/>
      <p:bldP spid="135" grpId="0" animBg="1"/>
      <p:bldP spid="135" grpId="1" animBg="1"/>
      <p:bldP spid="136" grpId="0" animBg="1"/>
      <p:bldP spid="136" grpId="1" animBg="1"/>
      <p:bldP spid="137" grpId="0" animBg="1"/>
      <p:bldP spid="137" grpId="1" animBg="1"/>
      <p:bldP spid="138" grpId="0" animBg="1"/>
      <p:bldP spid="138" grpId="1" animBg="1"/>
      <p:bldP spid="139" grpId="0" animBg="1"/>
      <p:bldP spid="139" grpId="1" animBg="1"/>
      <p:bldP spid="140" grpId="0" animBg="1"/>
      <p:bldP spid="140" grpId="1" animBg="1"/>
      <p:bldP spid="141" grpId="0" animBg="1"/>
      <p:bldP spid="141" grpId="1" animBg="1"/>
      <p:bldP spid="142" grpId="0" animBg="1"/>
      <p:bldP spid="142" grpId="1" animBg="1"/>
      <p:bldP spid="143" grpId="0" animBg="1"/>
      <p:bldP spid="143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Forme libre 155"/>
          <p:cNvSpPr/>
          <p:nvPr/>
        </p:nvSpPr>
        <p:spPr>
          <a:xfrm>
            <a:off x="50482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6572250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rganigramme : Connecteur 7"/>
          <p:cNvSpPr/>
          <p:nvPr/>
        </p:nvSpPr>
        <p:spPr>
          <a:xfrm>
            <a:off x="4857750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" name="Organigramme : Connecteur 10"/>
          <p:cNvSpPr/>
          <p:nvPr/>
        </p:nvSpPr>
        <p:spPr>
          <a:xfrm>
            <a:off x="4786313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6" name="Organigramme : Connecteur 15"/>
          <p:cNvSpPr/>
          <p:nvPr/>
        </p:nvSpPr>
        <p:spPr>
          <a:xfrm>
            <a:off x="4857750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Organigramme : Connecteur 16"/>
          <p:cNvSpPr/>
          <p:nvPr/>
        </p:nvSpPr>
        <p:spPr>
          <a:xfrm>
            <a:off x="4857750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8" name="Organigramme : Connecteur 17"/>
          <p:cNvSpPr/>
          <p:nvPr/>
        </p:nvSpPr>
        <p:spPr>
          <a:xfrm>
            <a:off x="4786313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Organigramme : Connecteur 18"/>
          <p:cNvSpPr/>
          <p:nvPr/>
        </p:nvSpPr>
        <p:spPr>
          <a:xfrm>
            <a:off x="4786313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0" name="Organigramme : Connecteur 19"/>
          <p:cNvSpPr/>
          <p:nvPr/>
        </p:nvSpPr>
        <p:spPr>
          <a:xfrm>
            <a:off x="4857750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1" name="Organigramme : Connecteur 20"/>
          <p:cNvSpPr/>
          <p:nvPr/>
        </p:nvSpPr>
        <p:spPr>
          <a:xfrm>
            <a:off x="4857750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Organigramme : Connecteur 21"/>
          <p:cNvSpPr/>
          <p:nvPr/>
        </p:nvSpPr>
        <p:spPr>
          <a:xfrm>
            <a:off x="4786313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3" name="Organigramme : Connecteur 22"/>
          <p:cNvSpPr/>
          <p:nvPr/>
        </p:nvSpPr>
        <p:spPr>
          <a:xfrm>
            <a:off x="4786313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Organigramme : Connecteur 23"/>
          <p:cNvSpPr/>
          <p:nvPr/>
        </p:nvSpPr>
        <p:spPr>
          <a:xfrm>
            <a:off x="5429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Organigramme : Connecteur 24"/>
          <p:cNvSpPr/>
          <p:nvPr/>
        </p:nvSpPr>
        <p:spPr>
          <a:xfrm>
            <a:off x="5357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6" name="Organigramme : Connecteur 25"/>
          <p:cNvSpPr/>
          <p:nvPr/>
        </p:nvSpPr>
        <p:spPr>
          <a:xfrm>
            <a:off x="5429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Organigramme : Connecteur 26"/>
          <p:cNvSpPr/>
          <p:nvPr/>
        </p:nvSpPr>
        <p:spPr>
          <a:xfrm>
            <a:off x="5429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Organigramme : Connecteur 27"/>
          <p:cNvSpPr/>
          <p:nvPr/>
        </p:nvSpPr>
        <p:spPr>
          <a:xfrm>
            <a:off x="5357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9" name="Organigramme : Connecteur 28"/>
          <p:cNvSpPr/>
          <p:nvPr/>
        </p:nvSpPr>
        <p:spPr>
          <a:xfrm>
            <a:off x="5357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0" name="Organigramme : Connecteur 29"/>
          <p:cNvSpPr/>
          <p:nvPr/>
        </p:nvSpPr>
        <p:spPr>
          <a:xfrm>
            <a:off x="5429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1" name="Organigramme : Connecteur 30"/>
          <p:cNvSpPr/>
          <p:nvPr/>
        </p:nvSpPr>
        <p:spPr>
          <a:xfrm>
            <a:off x="5429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2" name="Organigramme : Connecteur 31"/>
          <p:cNvSpPr/>
          <p:nvPr/>
        </p:nvSpPr>
        <p:spPr>
          <a:xfrm>
            <a:off x="5357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3" name="Organigramme : Connecteur 32"/>
          <p:cNvSpPr/>
          <p:nvPr/>
        </p:nvSpPr>
        <p:spPr>
          <a:xfrm>
            <a:off x="5357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4" name="Organigramme : Connecteur 33"/>
          <p:cNvSpPr/>
          <p:nvPr/>
        </p:nvSpPr>
        <p:spPr>
          <a:xfrm>
            <a:off x="6072188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5" name="Organigramme : Connecteur 34"/>
          <p:cNvSpPr/>
          <p:nvPr/>
        </p:nvSpPr>
        <p:spPr>
          <a:xfrm>
            <a:off x="6000750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7" name="Organigramme : Connecteur 36"/>
          <p:cNvSpPr/>
          <p:nvPr/>
        </p:nvSpPr>
        <p:spPr>
          <a:xfrm>
            <a:off x="6072188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Organigramme : Connecteur 37"/>
          <p:cNvSpPr/>
          <p:nvPr/>
        </p:nvSpPr>
        <p:spPr>
          <a:xfrm>
            <a:off x="6000750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9" name="Organigramme : Connecteur 38"/>
          <p:cNvSpPr/>
          <p:nvPr/>
        </p:nvSpPr>
        <p:spPr>
          <a:xfrm>
            <a:off x="6000750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" name="Organigramme : Connecteur 39"/>
          <p:cNvSpPr/>
          <p:nvPr/>
        </p:nvSpPr>
        <p:spPr>
          <a:xfrm>
            <a:off x="6072188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4" name="Organigramme : Connecteur 43"/>
          <p:cNvSpPr/>
          <p:nvPr/>
        </p:nvSpPr>
        <p:spPr>
          <a:xfrm>
            <a:off x="67151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5" name="Organigramme : Connecteur 44"/>
          <p:cNvSpPr/>
          <p:nvPr/>
        </p:nvSpPr>
        <p:spPr>
          <a:xfrm>
            <a:off x="66436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7" name="Organigramme : Connecteur 46"/>
          <p:cNvSpPr/>
          <p:nvPr/>
        </p:nvSpPr>
        <p:spPr>
          <a:xfrm>
            <a:off x="67151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8" name="Organigramme : Connecteur 47"/>
          <p:cNvSpPr/>
          <p:nvPr/>
        </p:nvSpPr>
        <p:spPr>
          <a:xfrm>
            <a:off x="66436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9" name="Organigramme : Connecteur 48"/>
          <p:cNvSpPr/>
          <p:nvPr/>
        </p:nvSpPr>
        <p:spPr>
          <a:xfrm>
            <a:off x="66436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0" name="Organigramme : Connecteur 49"/>
          <p:cNvSpPr/>
          <p:nvPr/>
        </p:nvSpPr>
        <p:spPr>
          <a:xfrm>
            <a:off x="67151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Organigramme : Connecteur 53"/>
          <p:cNvSpPr/>
          <p:nvPr/>
        </p:nvSpPr>
        <p:spPr>
          <a:xfrm>
            <a:off x="72866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Organigramme : Connecteur 54"/>
          <p:cNvSpPr/>
          <p:nvPr/>
        </p:nvSpPr>
        <p:spPr>
          <a:xfrm>
            <a:off x="72151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Organigramme : Connecteur 56"/>
          <p:cNvSpPr/>
          <p:nvPr/>
        </p:nvSpPr>
        <p:spPr>
          <a:xfrm>
            <a:off x="72866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8" name="Organigramme : Connecteur 57"/>
          <p:cNvSpPr/>
          <p:nvPr/>
        </p:nvSpPr>
        <p:spPr>
          <a:xfrm>
            <a:off x="72151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Organigramme : Connecteur 58"/>
          <p:cNvSpPr/>
          <p:nvPr/>
        </p:nvSpPr>
        <p:spPr>
          <a:xfrm>
            <a:off x="72151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0" name="Organigramme : Connecteur 59"/>
          <p:cNvSpPr/>
          <p:nvPr/>
        </p:nvSpPr>
        <p:spPr>
          <a:xfrm>
            <a:off x="72866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4" name="Organigramme : Connecteur 63"/>
          <p:cNvSpPr/>
          <p:nvPr/>
        </p:nvSpPr>
        <p:spPr>
          <a:xfrm>
            <a:off x="7858125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5" name="Organigramme : Connecteur 64"/>
          <p:cNvSpPr/>
          <p:nvPr/>
        </p:nvSpPr>
        <p:spPr>
          <a:xfrm>
            <a:off x="7786688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7" name="Organigramme : Connecteur 66"/>
          <p:cNvSpPr/>
          <p:nvPr/>
        </p:nvSpPr>
        <p:spPr>
          <a:xfrm>
            <a:off x="7858125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8" name="Organigramme : Connecteur 67"/>
          <p:cNvSpPr/>
          <p:nvPr/>
        </p:nvSpPr>
        <p:spPr>
          <a:xfrm>
            <a:off x="7786688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9" name="Organigramme : Connecteur 68"/>
          <p:cNvSpPr/>
          <p:nvPr/>
        </p:nvSpPr>
        <p:spPr>
          <a:xfrm>
            <a:off x="7786688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0" name="Organigramme : Connecteur 69"/>
          <p:cNvSpPr/>
          <p:nvPr/>
        </p:nvSpPr>
        <p:spPr>
          <a:xfrm>
            <a:off x="7858125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4" name="Organigramme : Connecteur 83"/>
          <p:cNvSpPr/>
          <p:nvPr/>
        </p:nvSpPr>
        <p:spPr>
          <a:xfrm>
            <a:off x="4286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5" name="Organigramme : Connecteur 84"/>
          <p:cNvSpPr/>
          <p:nvPr/>
        </p:nvSpPr>
        <p:spPr>
          <a:xfrm>
            <a:off x="4214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6" name="Organigramme : Connecteur 85"/>
          <p:cNvSpPr/>
          <p:nvPr/>
        </p:nvSpPr>
        <p:spPr>
          <a:xfrm>
            <a:off x="4286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7" name="Organigramme : Connecteur 86"/>
          <p:cNvSpPr/>
          <p:nvPr/>
        </p:nvSpPr>
        <p:spPr>
          <a:xfrm>
            <a:off x="4286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8" name="Organigramme : Connecteur 87"/>
          <p:cNvSpPr/>
          <p:nvPr/>
        </p:nvSpPr>
        <p:spPr>
          <a:xfrm>
            <a:off x="4214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9" name="Organigramme : Connecteur 88"/>
          <p:cNvSpPr/>
          <p:nvPr/>
        </p:nvSpPr>
        <p:spPr>
          <a:xfrm>
            <a:off x="4214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0" name="Organigramme : Connecteur 89"/>
          <p:cNvSpPr/>
          <p:nvPr/>
        </p:nvSpPr>
        <p:spPr>
          <a:xfrm>
            <a:off x="4286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1" name="Organigramme : Connecteur 90"/>
          <p:cNvSpPr/>
          <p:nvPr/>
        </p:nvSpPr>
        <p:spPr>
          <a:xfrm>
            <a:off x="4286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2" name="Organigramme : Connecteur 91"/>
          <p:cNvSpPr/>
          <p:nvPr/>
        </p:nvSpPr>
        <p:spPr>
          <a:xfrm>
            <a:off x="4214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3" name="Organigramme : Connecteur 92"/>
          <p:cNvSpPr/>
          <p:nvPr/>
        </p:nvSpPr>
        <p:spPr>
          <a:xfrm>
            <a:off x="4214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4" name="Organigramme : Connecteur 93"/>
          <p:cNvSpPr/>
          <p:nvPr/>
        </p:nvSpPr>
        <p:spPr>
          <a:xfrm>
            <a:off x="3643313" y="21431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5" name="Organigramme : Connecteur 94"/>
          <p:cNvSpPr/>
          <p:nvPr/>
        </p:nvSpPr>
        <p:spPr>
          <a:xfrm>
            <a:off x="3571875" y="17145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6" name="Organigramme : Connecteur 95"/>
          <p:cNvSpPr/>
          <p:nvPr/>
        </p:nvSpPr>
        <p:spPr>
          <a:xfrm>
            <a:off x="3643313" y="6143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7" name="Organigramme : Connecteur 96"/>
          <p:cNvSpPr/>
          <p:nvPr/>
        </p:nvSpPr>
        <p:spPr>
          <a:xfrm>
            <a:off x="3643313" y="2571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8" name="Organigramme : Connecteur 97"/>
          <p:cNvSpPr/>
          <p:nvPr/>
        </p:nvSpPr>
        <p:spPr>
          <a:xfrm>
            <a:off x="3571875" y="3071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9" name="Organigramme : Connecteur 98"/>
          <p:cNvSpPr/>
          <p:nvPr/>
        </p:nvSpPr>
        <p:spPr>
          <a:xfrm>
            <a:off x="3571875" y="3571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0" name="Organigramme : Connecteur 99"/>
          <p:cNvSpPr/>
          <p:nvPr/>
        </p:nvSpPr>
        <p:spPr>
          <a:xfrm>
            <a:off x="3643313" y="4071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1" name="Organigramme : Connecteur 100"/>
          <p:cNvSpPr/>
          <p:nvPr/>
        </p:nvSpPr>
        <p:spPr>
          <a:xfrm>
            <a:off x="3643313" y="4714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2" name="Organigramme : Connecteur 101"/>
          <p:cNvSpPr/>
          <p:nvPr/>
        </p:nvSpPr>
        <p:spPr>
          <a:xfrm>
            <a:off x="3571875" y="5214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3" name="Organigramme : Connecteur 102"/>
          <p:cNvSpPr/>
          <p:nvPr/>
        </p:nvSpPr>
        <p:spPr>
          <a:xfrm>
            <a:off x="3571875" y="5643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4" name="Organigramme : Connecteur 103"/>
          <p:cNvSpPr/>
          <p:nvPr/>
        </p:nvSpPr>
        <p:spPr>
          <a:xfrm>
            <a:off x="3071813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5" name="Organigramme : Connecteur 104"/>
          <p:cNvSpPr/>
          <p:nvPr/>
        </p:nvSpPr>
        <p:spPr>
          <a:xfrm>
            <a:off x="3000375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6" name="Organigramme : Connecteur 105"/>
          <p:cNvSpPr/>
          <p:nvPr/>
        </p:nvSpPr>
        <p:spPr>
          <a:xfrm>
            <a:off x="3071813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7" name="Organigramme : Connecteur 106"/>
          <p:cNvSpPr/>
          <p:nvPr/>
        </p:nvSpPr>
        <p:spPr>
          <a:xfrm>
            <a:off x="3071813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8" name="Organigramme : Connecteur 107"/>
          <p:cNvSpPr/>
          <p:nvPr/>
        </p:nvSpPr>
        <p:spPr>
          <a:xfrm>
            <a:off x="3000375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9" name="Organigramme : Connecteur 108"/>
          <p:cNvSpPr/>
          <p:nvPr/>
        </p:nvSpPr>
        <p:spPr>
          <a:xfrm>
            <a:off x="3000375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0" name="Organigramme : Connecteur 109"/>
          <p:cNvSpPr/>
          <p:nvPr/>
        </p:nvSpPr>
        <p:spPr>
          <a:xfrm>
            <a:off x="3071813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1" name="Organigramme : Connecteur 110"/>
          <p:cNvSpPr/>
          <p:nvPr/>
        </p:nvSpPr>
        <p:spPr>
          <a:xfrm>
            <a:off x="3071813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2" name="Organigramme : Connecteur 111"/>
          <p:cNvSpPr/>
          <p:nvPr/>
        </p:nvSpPr>
        <p:spPr>
          <a:xfrm>
            <a:off x="3000375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3" name="Organigramme : Connecteur 112"/>
          <p:cNvSpPr/>
          <p:nvPr/>
        </p:nvSpPr>
        <p:spPr>
          <a:xfrm>
            <a:off x="3000375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4" name="Organigramme : Connecteur 113"/>
          <p:cNvSpPr/>
          <p:nvPr/>
        </p:nvSpPr>
        <p:spPr>
          <a:xfrm>
            <a:off x="2500313" y="2286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5" name="Organigramme : Connecteur 114"/>
          <p:cNvSpPr/>
          <p:nvPr/>
        </p:nvSpPr>
        <p:spPr>
          <a:xfrm>
            <a:off x="2428875" y="1857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6" name="Organigramme : Connecteur 115"/>
          <p:cNvSpPr/>
          <p:nvPr/>
        </p:nvSpPr>
        <p:spPr>
          <a:xfrm>
            <a:off x="2500313" y="6286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7" name="Organigramme : Connecteur 116"/>
          <p:cNvSpPr/>
          <p:nvPr/>
        </p:nvSpPr>
        <p:spPr>
          <a:xfrm>
            <a:off x="2500313" y="2714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8" name="Organigramme : Connecteur 117"/>
          <p:cNvSpPr/>
          <p:nvPr/>
        </p:nvSpPr>
        <p:spPr>
          <a:xfrm>
            <a:off x="2428875" y="32146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9" name="Organigramme : Connecteur 118"/>
          <p:cNvSpPr/>
          <p:nvPr/>
        </p:nvSpPr>
        <p:spPr>
          <a:xfrm>
            <a:off x="2428875" y="3714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0" name="Organigramme : Connecteur 119"/>
          <p:cNvSpPr/>
          <p:nvPr/>
        </p:nvSpPr>
        <p:spPr>
          <a:xfrm>
            <a:off x="2500313" y="4214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1" name="Organigramme : Connecteur 120"/>
          <p:cNvSpPr/>
          <p:nvPr/>
        </p:nvSpPr>
        <p:spPr>
          <a:xfrm>
            <a:off x="2500313" y="4857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2" name="Organigramme : Connecteur 121"/>
          <p:cNvSpPr/>
          <p:nvPr/>
        </p:nvSpPr>
        <p:spPr>
          <a:xfrm>
            <a:off x="2428875" y="5357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3" name="Organigramme : Connecteur 122"/>
          <p:cNvSpPr/>
          <p:nvPr/>
        </p:nvSpPr>
        <p:spPr>
          <a:xfrm>
            <a:off x="2428875" y="57864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4" name="Organigramme : Connecteur 123"/>
          <p:cNvSpPr/>
          <p:nvPr/>
        </p:nvSpPr>
        <p:spPr>
          <a:xfrm>
            <a:off x="18573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5" name="Organigramme : Connecteur 124"/>
          <p:cNvSpPr/>
          <p:nvPr/>
        </p:nvSpPr>
        <p:spPr>
          <a:xfrm>
            <a:off x="17859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6" name="Organigramme : Connecteur 125"/>
          <p:cNvSpPr/>
          <p:nvPr/>
        </p:nvSpPr>
        <p:spPr>
          <a:xfrm>
            <a:off x="1857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7" name="Organigramme : Connecteur 126"/>
          <p:cNvSpPr/>
          <p:nvPr/>
        </p:nvSpPr>
        <p:spPr>
          <a:xfrm>
            <a:off x="18573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8" name="Organigramme : Connecteur 127"/>
          <p:cNvSpPr/>
          <p:nvPr/>
        </p:nvSpPr>
        <p:spPr>
          <a:xfrm>
            <a:off x="17859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9" name="Organigramme : Connecteur 128"/>
          <p:cNvSpPr/>
          <p:nvPr/>
        </p:nvSpPr>
        <p:spPr>
          <a:xfrm>
            <a:off x="17859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0" name="Organigramme : Connecteur 129"/>
          <p:cNvSpPr/>
          <p:nvPr/>
        </p:nvSpPr>
        <p:spPr>
          <a:xfrm>
            <a:off x="18573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1" name="Organigramme : Connecteur 130"/>
          <p:cNvSpPr/>
          <p:nvPr/>
        </p:nvSpPr>
        <p:spPr>
          <a:xfrm>
            <a:off x="1857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2" name="Organigramme : Connecteur 131"/>
          <p:cNvSpPr/>
          <p:nvPr/>
        </p:nvSpPr>
        <p:spPr>
          <a:xfrm>
            <a:off x="1785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3" name="Organigramme : Connecteur 132"/>
          <p:cNvSpPr/>
          <p:nvPr/>
        </p:nvSpPr>
        <p:spPr>
          <a:xfrm>
            <a:off x="1785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1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1" name="ZoneTexte 150"/>
          <p:cNvSpPr txBox="1"/>
          <p:nvPr/>
        </p:nvSpPr>
        <p:spPr>
          <a:xfrm>
            <a:off x="428596" y="928670"/>
            <a:ext cx="7358114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10 أقراص داخل علبة صغيرة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76977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80724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2636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76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637" name="ZoneTexte 159"/>
          <p:cNvSpPr txBox="1">
            <a:spLocks noChangeArrowheads="1"/>
          </p:cNvSpPr>
          <p:nvPr/>
        </p:nvSpPr>
        <p:spPr bwMode="auto">
          <a:xfrm>
            <a:off x="75723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6197600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263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7425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640" name="ZoneTexte 159"/>
          <p:cNvSpPr txBox="1">
            <a:spLocks noChangeArrowheads="1"/>
          </p:cNvSpPr>
          <p:nvPr/>
        </p:nvSpPr>
        <p:spPr bwMode="auto">
          <a:xfrm>
            <a:off x="6072188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7" name="Triangle isocèle 156"/>
          <p:cNvSpPr/>
          <p:nvPr/>
        </p:nvSpPr>
        <p:spPr>
          <a:xfrm rot="1367405">
            <a:off x="13017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2642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643" name="ZoneTexte 159"/>
          <p:cNvSpPr txBox="1">
            <a:spLocks noChangeArrowheads="1"/>
          </p:cNvSpPr>
          <p:nvPr/>
        </p:nvSpPr>
        <p:spPr bwMode="auto">
          <a:xfrm>
            <a:off x="476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34" name="Organigramme : Connecteur 133"/>
          <p:cNvSpPr/>
          <p:nvPr/>
        </p:nvSpPr>
        <p:spPr>
          <a:xfrm>
            <a:off x="850106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5" name="Organigramme : Connecteur 134"/>
          <p:cNvSpPr/>
          <p:nvPr/>
        </p:nvSpPr>
        <p:spPr>
          <a:xfrm>
            <a:off x="857250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6" name="Organigramme : Connecteur 135"/>
          <p:cNvSpPr/>
          <p:nvPr/>
        </p:nvSpPr>
        <p:spPr>
          <a:xfrm>
            <a:off x="85725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7" name="Organigramme : Connecteur 136"/>
          <p:cNvSpPr/>
          <p:nvPr/>
        </p:nvSpPr>
        <p:spPr>
          <a:xfrm>
            <a:off x="80010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8" name="Organigramme : Connecteur 137"/>
          <p:cNvSpPr/>
          <p:nvPr/>
        </p:nvSpPr>
        <p:spPr>
          <a:xfrm>
            <a:off x="7358063" y="4572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9" name="Organigramme : Connecteur 138"/>
          <p:cNvSpPr/>
          <p:nvPr/>
        </p:nvSpPr>
        <p:spPr>
          <a:xfrm>
            <a:off x="68580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2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1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3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1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1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1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2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2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3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43 -0.03888 0.00503 -0.07754 -0.00868 -0.11319 C -0.0224 -0.14884 -0.05469 -0.19768 -0.08264 -0.21458 C -0.11059 -0.23148 -0.16181 -0.23726 -0.17622 -0.21458 C -0.19063 -0.19189 -0.175 -0.15208 -0.16962 -0.07824 C -0.16424 -0.00439 -0.14931 0.14399 -0.14358 0.22894 C -0.13785 0.31389 -0.13559 0.37477 -0.1349 0.43172 C -0.1342 0.48866 -0.13854 0.53056 -0.13924 0.57084 C -0.13993 0.61088 -0.13785 0.65417 -0.13924 0.67246 " pathEditMode="relative" ptsTypes="aaaaaaaaA">
                                      <p:cBhvr>
                                        <p:cTn id="76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43 -0.03888 0.00503 -0.07754 -0.00868 -0.11319 C -0.0224 -0.14884 -0.05469 -0.19768 -0.08264 -0.21458 C -0.11059 -0.23148 -0.16181 -0.23726 -0.17622 -0.21458 C -0.19063 -0.19189 -0.175 -0.15208 -0.16962 -0.07824 C -0.16424 -0.00439 -0.14931 0.14399 -0.14358 0.22894 C -0.13785 0.31389 -0.13559 0.37477 -0.1349 0.43172 C -0.1342 0.48866 -0.13854 0.53056 -0.13924 0.57084 C -0.13993 0.61088 -0.13785 0.65417 -0.13924 0.67246 " pathEditMode="relative" ptsTypes="aaaaaaaaA">
                                      <p:cBhvr>
                                        <p:cTn id="78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43 -0.03888 0.00503 -0.07754 -0.00868 -0.11319 C -0.0224 -0.14884 -0.05469 -0.19768 -0.08264 -0.21458 C -0.11059 -0.23148 -0.16181 -0.23726 -0.17622 -0.21458 C -0.19063 -0.19189 -0.175 -0.15208 -0.16962 -0.07824 C -0.16424 -0.00439 -0.14931 0.14399 -0.14358 0.22894 C -0.13785 0.31389 -0.13559 0.37477 -0.1349 0.43172 C -0.1342 0.48866 -0.13854 0.53056 -0.13924 0.57084 C -0.13993 0.61088 -0.13785 0.65417 -0.13924 0.67246 " pathEditMode="relative" ptsTypes="aaaaaaaaA">
                                      <p:cBhvr>
                                        <p:cTn id="80" dur="2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43 -0.03888 0.00503 -0.07754 -0.00868 -0.11319 C -0.0224 -0.14884 -0.05469 -0.19768 -0.08264 -0.21458 C -0.11059 -0.23148 -0.16181 -0.23726 -0.17622 -0.21458 C -0.19063 -0.19189 -0.175 -0.15208 -0.16962 -0.07824 C -0.16424 -0.00439 -0.14931 0.14399 -0.14358 0.22894 C -0.13785 0.31389 -0.13559 0.37477 -0.1349 0.43172 C -0.1342 0.48866 -0.13854 0.53056 -0.13924 0.57084 C -0.13993 0.61088 -0.13785 0.65417 -0.13924 0.67246 " pathEditMode="relative" ptsTypes="aaaaaaaaA">
                                      <p:cBhvr>
                                        <p:cTn id="82" dur="2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43 -0.03888 0.00503 -0.07754 -0.00868 -0.11319 C -0.0224 -0.14884 -0.05469 -0.19768 -0.08264 -0.21458 C -0.11059 -0.23148 -0.16181 -0.23726 -0.17622 -0.21458 C -0.19063 -0.19189 -0.175 -0.15208 -0.16962 -0.07824 C -0.16424 -0.00439 -0.14931 0.14399 -0.14358 0.22894 C -0.13785 0.31389 -0.13559 0.37477 -0.1349 0.43172 C -0.1342 0.48866 -0.13854 0.53056 -0.13924 0.57084 C -0.13993 0.61088 -0.13785 0.65417 -0.13924 0.67246 " pathEditMode="relative" ptsTypes="aaaaaaaaA">
                                      <p:cBhvr>
                                        <p:cTn id="84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43 -0.03888 0.00503 -0.07754 -0.00868 -0.11319 C -0.0224 -0.14884 -0.05469 -0.19768 -0.08264 -0.21458 C -0.11059 -0.23148 -0.16181 -0.23726 -0.17622 -0.21458 C -0.19063 -0.19189 -0.175 -0.15208 -0.16962 -0.07824 C -0.16424 -0.00439 -0.14931 0.14399 -0.14358 0.22894 C -0.13785 0.31389 -0.13559 0.37477 -0.1349 0.43172 C -0.1342 0.48866 -0.13854 0.53056 -0.13924 0.57084 C -0.13993 0.61088 -0.13785 0.65417 -0.13924 0.67246 " pathEditMode="relative" ptsTypes="aaaaaaaaA">
                                      <p:cBhvr>
                                        <p:cTn id="86" dur="2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43 -0.03888 0.00503 -0.07754 -0.00868 -0.11319 C -0.0224 -0.14884 -0.05469 -0.19768 -0.08264 -0.21458 C -0.11059 -0.23148 -0.16181 -0.23726 -0.17622 -0.21458 C -0.19063 -0.19189 -0.175 -0.15208 -0.16962 -0.07824 C -0.16424 -0.00439 -0.14931 0.14399 -0.14358 0.22894 C -0.13785 0.31389 -0.13559 0.37477 -0.1349 0.43172 C -0.1342 0.48866 -0.13854 0.53056 -0.13924 0.57084 C -0.13993 0.61088 -0.13785 0.65417 -0.13924 0.67246 " pathEditMode="relative" ptsTypes="aaaaaaaaA">
                                      <p:cBhvr>
                                        <p:cTn id="88" dur="20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43 -0.03888 0.00503 -0.07754 -0.00868 -0.11319 C -0.0224 -0.14884 -0.05469 -0.19768 -0.08264 -0.21458 C -0.11059 -0.23148 -0.16181 -0.23726 -0.17622 -0.21458 C -0.19063 -0.19189 -0.175 -0.15208 -0.16962 -0.07824 C -0.16424 -0.00439 -0.14931 0.14399 -0.14358 0.22894 C -0.13785 0.31389 -0.13559 0.37477 -0.1349 0.43172 C -0.1342 0.48866 -0.13854 0.53056 -0.13924 0.57084 C -0.13993 0.61088 -0.13785 0.65417 -0.13924 0.67246 " pathEditMode="relative" ptsTypes="aaaaaaaaA">
                                      <p:cBhvr>
                                        <p:cTn id="90" dur="20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43 -0.03888 0.00503 -0.07754 -0.00868 -0.11319 C -0.0224 -0.14884 -0.05469 -0.19768 -0.08264 -0.21458 C -0.11059 -0.23148 -0.16181 -0.23726 -0.17622 -0.21458 C -0.19063 -0.19189 -0.175 -0.15208 -0.16962 -0.07824 C -0.16424 -0.00439 -0.14931 0.14399 -0.14358 0.22894 C -0.13785 0.31389 -0.13559 0.37477 -0.1349 0.43172 C -0.1342 0.48866 -0.13854 0.53056 -0.13924 0.57084 C -0.13993 0.61088 -0.13785 0.65417 -0.13924 0.67246 " pathEditMode="relative" ptsTypes="aaaaaaaaA">
                                      <p:cBhvr>
                                        <p:cTn id="92" dur="20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243 -0.03888 0.00503 -0.07754 -0.00868 -0.11319 C -0.0224 -0.14884 -0.05469 -0.19768 -0.08264 -0.21458 C -0.11059 -0.23148 -0.16181 -0.23726 -0.17622 -0.21458 C -0.19063 -0.19189 -0.175 -0.15208 -0.16962 -0.07824 C -0.16424 -0.00439 -0.14931 0.14399 -0.14358 0.22894 C -0.13785 0.31389 -0.13559 0.37477 -0.1349 0.43172 C -0.1342 0.48866 -0.13854 0.53056 -0.13924 0.57084 C -0.13993 0.61088 -0.13785 0.65417 -0.13924 0.67246 " pathEditMode="relative" ptsTypes="aaaaaaaaA">
                                      <p:cBhvr>
                                        <p:cTn id="94" dur="20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 animBg="1"/>
      <p:bldP spid="124" grpId="1" animBg="1"/>
      <p:bldP spid="124" grpId="2" animBg="1"/>
      <p:bldP spid="125" grpId="0" animBg="1"/>
      <p:bldP spid="125" grpId="1" animBg="1"/>
      <p:bldP spid="125" grpId="2" animBg="1"/>
      <p:bldP spid="126" grpId="0" animBg="1"/>
      <p:bldP spid="126" grpId="1" animBg="1"/>
      <p:bldP spid="126" grpId="2" animBg="1"/>
      <p:bldP spid="127" grpId="0" animBg="1"/>
      <p:bldP spid="127" grpId="1" animBg="1"/>
      <p:bldP spid="127" grpId="2" animBg="1"/>
      <p:bldP spid="128" grpId="0" animBg="1"/>
      <p:bldP spid="128" grpId="1" animBg="1"/>
      <p:bldP spid="128" grpId="2" animBg="1"/>
      <p:bldP spid="129" grpId="0" animBg="1"/>
      <p:bldP spid="129" grpId="1" animBg="1"/>
      <p:bldP spid="129" grpId="2" animBg="1"/>
      <p:bldP spid="130" grpId="0" animBg="1"/>
      <p:bldP spid="130" grpId="1" animBg="1"/>
      <p:bldP spid="130" grpId="2" animBg="1"/>
      <p:bldP spid="131" grpId="0" animBg="1"/>
      <p:bldP spid="131" grpId="1" animBg="1"/>
      <p:bldP spid="131" grpId="2" animBg="1"/>
      <p:bldP spid="132" grpId="0" animBg="1"/>
      <p:bldP spid="132" grpId="1" animBg="1"/>
      <p:bldP spid="132" grpId="2" animBg="1"/>
      <p:bldP spid="133" grpId="0" animBg="1"/>
      <p:bldP spid="133" grpId="1" animBg="1"/>
      <p:bldP spid="133" grpId="2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Forme libre 133"/>
          <p:cNvSpPr/>
          <p:nvPr/>
        </p:nvSpPr>
        <p:spPr>
          <a:xfrm>
            <a:off x="500063" y="3714750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6" name="Forme libre 155"/>
          <p:cNvSpPr/>
          <p:nvPr/>
        </p:nvSpPr>
        <p:spPr>
          <a:xfrm>
            <a:off x="50482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6572250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rganigramme : Connecteur 7"/>
          <p:cNvSpPr/>
          <p:nvPr/>
        </p:nvSpPr>
        <p:spPr>
          <a:xfrm>
            <a:off x="4857750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" name="Organigramme : Connecteur 10"/>
          <p:cNvSpPr/>
          <p:nvPr/>
        </p:nvSpPr>
        <p:spPr>
          <a:xfrm>
            <a:off x="4786313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6" name="Organigramme : Connecteur 15"/>
          <p:cNvSpPr/>
          <p:nvPr/>
        </p:nvSpPr>
        <p:spPr>
          <a:xfrm>
            <a:off x="4857750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Organigramme : Connecteur 16"/>
          <p:cNvSpPr/>
          <p:nvPr/>
        </p:nvSpPr>
        <p:spPr>
          <a:xfrm>
            <a:off x="4857750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8" name="Organigramme : Connecteur 17"/>
          <p:cNvSpPr/>
          <p:nvPr/>
        </p:nvSpPr>
        <p:spPr>
          <a:xfrm>
            <a:off x="4786313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Organigramme : Connecteur 18"/>
          <p:cNvSpPr/>
          <p:nvPr/>
        </p:nvSpPr>
        <p:spPr>
          <a:xfrm>
            <a:off x="4786313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0" name="Organigramme : Connecteur 19"/>
          <p:cNvSpPr/>
          <p:nvPr/>
        </p:nvSpPr>
        <p:spPr>
          <a:xfrm>
            <a:off x="4857750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1" name="Organigramme : Connecteur 20"/>
          <p:cNvSpPr/>
          <p:nvPr/>
        </p:nvSpPr>
        <p:spPr>
          <a:xfrm>
            <a:off x="4857750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Organigramme : Connecteur 21"/>
          <p:cNvSpPr/>
          <p:nvPr/>
        </p:nvSpPr>
        <p:spPr>
          <a:xfrm>
            <a:off x="4786313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3" name="Organigramme : Connecteur 22"/>
          <p:cNvSpPr/>
          <p:nvPr/>
        </p:nvSpPr>
        <p:spPr>
          <a:xfrm>
            <a:off x="4786313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Organigramme : Connecteur 23"/>
          <p:cNvSpPr/>
          <p:nvPr/>
        </p:nvSpPr>
        <p:spPr>
          <a:xfrm>
            <a:off x="5429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Organigramme : Connecteur 24"/>
          <p:cNvSpPr/>
          <p:nvPr/>
        </p:nvSpPr>
        <p:spPr>
          <a:xfrm>
            <a:off x="5357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6" name="Organigramme : Connecteur 25"/>
          <p:cNvSpPr/>
          <p:nvPr/>
        </p:nvSpPr>
        <p:spPr>
          <a:xfrm>
            <a:off x="5429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Organigramme : Connecteur 26"/>
          <p:cNvSpPr/>
          <p:nvPr/>
        </p:nvSpPr>
        <p:spPr>
          <a:xfrm>
            <a:off x="5429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Organigramme : Connecteur 27"/>
          <p:cNvSpPr/>
          <p:nvPr/>
        </p:nvSpPr>
        <p:spPr>
          <a:xfrm>
            <a:off x="5357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9" name="Organigramme : Connecteur 28"/>
          <p:cNvSpPr/>
          <p:nvPr/>
        </p:nvSpPr>
        <p:spPr>
          <a:xfrm>
            <a:off x="5357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0" name="Organigramme : Connecteur 29"/>
          <p:cNvSpPr/>
          <p:nvPr/>
        </p:nvSpPr>
        <p:spPr>
          <a:xfrm>
            <a:off x="5429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1" name="Organigramme : Connecteur 30"/>
          <p:cNvSpPr/>
          <p:nvPr/>
        </p:nvSpPr>
        <p:spPr>
          <a:xfrm>
            <a:off x="5429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2" name="Organigramme : Connecteur 31"/>
          <p:cNvSpPr/>
          <p:nvPr/>
        </p:nvSpPr>
        <p:spPr>
          <a:xfrm>
            <a:off x="5357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3" name="Organigramme : Connecteur 32"/>
          <p:cNvSpPr/>
          <p:nvPr/>
        </p:nvSpPr>
        <p:spPr>
          <a:xfrm>
            <a:off x="5357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4" name="Organigramme : Connecteur 33"/>
          <p:cNvSpPr/>
          <p:nvPr/>
        </p:nvSpPr>
        <p:spPr>
          <a:xfrm>
            <a:off x="6072188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5" name="Organigramme : Connecteur 34"/>
          <p:cNvSpPr/>
          <p:nvPr/>
        </p:nvSpPr>
        <p:spPr>
          <a:xfrm>
            <a:off x="6000750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7" name="Organigramme : Connecteur 36"/>
          <p:cNvSpPr/>
          <p:nvPr/>
        </p:nvSpPr>
        <p:spPr>
          <a:xfrm>
            <a:off x="6072188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Organigramme : Connecteur 37"/>
          <p:cNvSpPr/>
          <p:nvPr/>
        </p:nvSpPr>
        <p:spPr>
          <a:xfrm>
            <a:off x="6000750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9" name="Organigramme : Connecteur 38"/>
          <p:cNvSpPr/>
          <p:nvPr/>
        </p:nvSpPr>
        <p:spPr>
          <a:xfrm>
            <a:off x="6000750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" name="Organigramme : Connecteur 39"/>
          <p:cNvSpPr/>
          <p:nvPr/>
        </p:nvSpPr>
        <p:spPr>
          <a:xfrm>
            <a:off x="6072188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4" name="Organigramme : Connecteur 43"/>
          <p:cNvSpPr/>
          <p:nvPr/>
        </p:nvSpPr>
        <p:spPr>
          <a:xfrm>
            <a:off x="67151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5" name="Organigramme : Connecteur 44"/>
          <p:cNvSpPr/>
          <p:nvPr/>
        </p:nvSpPr>
        <p:spPr>
          <a:xfrm>
            <a:off x="66436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7" name="Organigramme : Connecteur 46"/>
          <p:cNvSpPr/>
          <p:nvPr/>
        </p:nvSpPr>
        <p:spPr>
          <a:xfrm>
            <a:off x="67151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8" name="Organigramme : Connecteur 47"/>
          <p:cNvSpPr/>
          <p:nvPr/>
        </p:nvSpPr>
        <p:spPr>
          <a:xfrm>
            <a:off x="66436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9" name="Organigramme : Connecteur 48"/>
          <p:cNvSpPr/>
          <p:nvPr/>
        </p:nvSpPr>
        <p:spPr>
          <a:xfrm>
            <a:off x="66436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0" name="Organigramme : Connecteur 49"/>
          <p:cNvSpPr/>
          <p:nvPr/>
        </p:nvSpPr>
        <p:spPr>
          <a:xfrm>
            <a:off x="67151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Organigramme : Connecteur 53"/>
          <p:cNvSpPr/>
          <p:nvPr/>
        </p:nvSpPr>
        <p:spPr>
          <a:xfrm>
            <a:off x="72866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Organigramme : Connecteur 54"/>
          <p:cNvSpPr/>
          <p:nvPr/>
        </p:nvSpPr>
        <p:spPr>
          <a:xfrm>
            <a:off x="72151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Organigramme : Connecteur 56"/>
          <p:cNvSpPr/>
          <p:nvPr/>
        </p:nvSpPr>
        <p:spPr>
          <a:xfrm>
            <a:off x="72866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8" name="Organigramme : Connecteur 57"/>
          <p:cNvSpPr/>
          <p:nvPr/>
        </p:nvSpPr>
        <p:spPr>
          <a:xfrm>
            <a:off x="72151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Organigramme : Connecteur 58"/>
          <p:cNvSpPr/>
          <p:nvPr/>
        </p:nvSpPr>
        <p:spPr>
          <a:xfrm>
            <a:off x="72151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0" name="Organigramme : Connecteur 59"/>
          <p:cNvSpPr/>
          <p:nvPr/>
        </p:nvSpPr>
        <p:spPr>
          <a:xfrm>
            <a:off x="72866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4" name="Organigramme : Connecteur 63"/>
          <p:cNvSpPr/>
          <p:nvPr/>
        </p:nvSpPr>
        <p:spPr>
          <a:xfrm>
            <a:off x="7858125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5" name="Organigramme : Connecteur 64"/>
          <p:cNvSpPr/>
          <p:nvPr/>
        </p:nvSpPr>
        <p:spPr>
          <a:xfrm>
            <a:off x="7786688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7" name="Organigramme : Connecteur 66"/>
          <p:cNvSpPr/>
          <p:nvPr/>
        </p:nvSpPr>
        <p:spPr>
          <a:xfrm>
            <a:off x="7858125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8" name="Organigramme : Connecteur 67"/>
          <p:cNvSpPr/>
          <p:nvPr/>
        </p:nvSpPr>
        <p:spPr>
          <a:xfrm>
            <a:off x="7786688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9" name="Organigramme : Connecteur 68"/>
          <p:cNvSpPr/>
          <p:nvPr/>
        </p:nvSpPr>
        <p:spPr>
          <a:xfrm>
            <a:off x="7786688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0" name="Organigramme : Connecteur 69"/>
          <p:cNvSpPr/>
          <p:nvPr/>
        </p:nvSpPr>
        <p:spPr>
          <a:xfrm>
            <a:off x="7858125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4" name="Organigramme : Connecteur 83"/>
          <p:cNvSpPr/>
          <p:nvPr/>
        </p:nvSpPr>
        <p:spPr>
          <a:xfrm>
            <a:off x="4286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5" name="Organigramme : Connecteur 84"/>
          <p:cNvSpPr/>
          <p:nvPr/>
        </p:nvSpPr>
        <p:spPr>
          <a:xfrm>
            <a:off x="4214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6" name="Organigramme : Connecteur 85"/>
          <p:cNvSpPr/>
          <p:nvPr/>
        </p:nvSpPr>
        <p:spPr>
          <a:xfrm>
            <a:off x="4286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7" name="Organigramme : Connecteur 86"/>
          <p:cNvSpPr/>
          <p:nvPr/>
        </p:nvSpPr>
        <p:spPr>
          <a:xfrm>
            <a:off x="4286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8" name="Organigramme : Connecteur 87"/>
          <p:cNvSpPr/>
          <p:nvPr/>
        </p:nvSpPr>
        <p:spPr>
          <a:xfrm>
            <a:off x="4214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9" name="Organigramme : Connecteur 88"/>
          <p:cNvSpPr/>
          <p:nvPr/>
        </p:nvSpPr>
        <p:spPr>
          <a:xfrm>
            <a:off x="4214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0" name="Organigramme : Connecteur 89"/>
          <p:cNvSpPr/>
          <p:nvPr/>
        </p:nvSpPr>
        <p:spPr>
          <a:xfrm>
            <a:off x="4286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1" name="Organigramme : Connecteur 90"/>
          <p:cNvSpPr/>
          <p:nvPr/>
        </p:nvSpPr>
        <p:spPr>
          <a:xfrm>
            <a:off x="4286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2" name="Organigramme : Connecteur 91"/>
          <p:cNvSpPr/>
          <p:nvPr/>
        </p:nvSpPr>
        <p:spPr>
          <a:xfrm>
            <a:off x="4214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3" name="Organigramme : Connecteur 92"/>
          <p:cNvSpPr/>
          <p:nvPr/>
        </p:nvSpPr>
        <p:spPr>
          <a:xfrm>
            <a:off x="4214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4" name="Organigramme : Connecteur 93"/>
          <p:cNvSpPr/>
          <p:nvPr/>
        </p:nvSpPr>
        <p:spPr>
          <a:xfrm>
            <a:off x="3643313" y="21431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5" name="Organigramme : Connecteur 94"/>
          <p:cNvSpPr/>
          <p:nvPr/>
        </p:nvSpPr>
        <p:spPr>
          <a:xfrm>
            <a:off x="3571875" y="17145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6" name="Organigramme : Connecteur 95"/>
          <p:cNvSpPr/>
          <p:nvPr/>
        </p:nvSpPr>
        <p:spPr>
          <a:xfrm>
            <a:off x="3643313" y="6143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7" name="Organigramme : Connecteur 96"/>
          <p:cNvSpPr/>
          <p:nvPr/>
        </p:nvSpPr>
        <p:spPr>
          <a:xfrm>
            <a:off x="3643313" y="2571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8" name="Organigramme : Connecteur 97"/>
          <p:cNvSpPr/>
          <p:nvPr/>
        </p:nvSpPr>
        <p:spPr>
          <a:xfrm>
            <a:off x="3571875" y="3071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9" name="Organigramme : Connecteur 98"/>
          <p:cNvSpPr/>
          <p:nvPr/>
        </p:nvSpPr>
        <p:spPr>
          <a:xfrm>
            <a:off x="3571875" y="3571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0" name="Organigramme : Connecteur 99"/>
          <p:cNvSpPr/>
          <p:nvPr/>
        </p:nvSpPr>
        <p:spPr>
          <a:xfrm>
            <a:off x="3643313" y="4071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1" name="Organigramme : Connecteur 100"/>
          <p:cNvSpPr/>
          <p:nvPr/>
        </p:nvSpPr>
        <p:spPr>
          <a:xfrm>
            <a:off x="3643313" y="4714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2" name="Organigramme : Connecteur 101"/>
          <p:cNvSpPr/>
          <p:nvPr/>
        </p:nvSpPr>
        <p:spPr>
          <a:xfrm>
            <a:off x="3571875" y="5214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3" name="Organigramme : Connecteur 102"/>
          <p:cNvSpPr/>
          <p:nvPr/>
        </p:nvSpPr>
        <p:spPr>
          <a:xfrm>
            <a:off x="3571875" y="5643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4" name="Organigramme : Connecteur 103"/>
          <p:cNvSpPr/>
          <p:nvPr/>
        </p:nvSpPr>
        <p:spPr>
          <a:xfrm>
            <a:off x="3071813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5" name="Organigramme : Connecteur 104"/>
          <p:cNvSpPr/>
          <p:nvPr/>
        </p:nvSpPr>
        <p:spPr>
          <a:xfrm>
            <a:off x="3000375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6" name="Organigramme : Connecteur 105"/>
          <p:cNvSpPr/>
          <p:nvPr/>
        </p:nvSpPr>
        <p:spPr>
          <a:xfrm>
            <a:off x="3071813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7" name="Organigramme : Connecteur 106"/>
          <p:cNvSpPr/>
          <p:nvPr/>
        </p:nvSpPr>
        <p:spPr>
          <a:xfrm>
            <a:off x="3071813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8" name="Organigramme : Connecteur 107"/>
          <p:cNvSpPr/>
          <p:nvPr/>
        </p:nvSpPr>
        <p:spPr>
          <a:xfrm>
            <a:off x="3000375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9" name="Organigramme : Connecteur 108"/>
          <p:cNvSpPr/>
          <p:nvPr/>
        </p:nvSpPr>
        <p:spPr>
          <a:xfrm>
            <a:off x="3000375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0" name="Organigramme : Connecteur 109"/>
          <p:cNvSpPr/>
          <p:nvPr/>
        </p:nvSpPr>
        <p:spPr>
          <a:xfrm>
            <a:off x="3071813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1" name="Organigramme : Connecteur 110"/>
          <p:cNvSpPr/>
          <p:nvPr/>
        </p:nvSpPr>
        <p:spPr>
          <a:xfrm>
            <a:off x="3071813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2" name="Organigramme : Connecteur 111"/>
          <p:cNvSpPr/>
          <p:nvPr/>
        </p:nvSpPr>
        <p:spPr>
          <a:xfrm>
            <a:off x="3000375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3" name="Organigramme : Connecteur 112"/>
          <p:cNvSpPr/>
          <p:nvPr/>
        </p:nvSpPr>
        <p:spPr>
          <a:xfrm>
            <a:off x="3000375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4" name="Organigramme : Connecteur 113"/>
          <p:cNvSpPr/>
          <p:nvPr/>
        </p:nvSpPr>
        <p:spPr>
          <a:xfrm>
            <a:off x="2500313" y="2286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5" name="Organigramme : Connecteur 114"/>
          <p:cNvSpPr/>
          <p:nvPr/>
        </p:nvSpPr>
        <p:spPr>
          <a:xfrm>
            <a:off x="2428875" y="1857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6" name="Organigramme : Connecteur 115"/>
          <p:cNvSpPr/>
          <p:nvPr/>
        </p:nvSpPr>
        <p:spPr>
          <a:xfrm>
            <a:off x="2500313" y="6286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7" name="Organigramme : Connecteur 116"/>
          <p:cNvSpPr/>
          <p:nvPr/>
        </p:nvSpPr>
        <p:spPr>
          <a:xfrm>
            <a:off x="2500313" y="2714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8" name="Organigramme : Connecteur 117"/>
          <p:cNvSpPr/>
          <p:nvPr/>
        </p:nvSpPr>
        <p:spPr>
          <a:xfrm>
            <a:off x="2428875" y="32146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9" name="Organigramme : Connecteur 118"/>
          <p:cNvSpPr/>
          <p:nvPr/>
        </p:nvSpPr>
        <p:spPr>
          <a:xfrm>
            <a:off x="2428875" y="3714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0" name="Organigramme : Connecteur 119"/>
          <p:cNvSpPr/>
          <p:nvPr/>
        </p:nvSpPr>
        <p:spPr>
          <a:xfrm>
            <a:off x="2500313" y="4214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1" name="Organigramme : Connecteur 120"/>
          <p:cNvSpPr/>
          <p:nvPr/>
        </p:nvSpPr>
        <p:spPr>
          <a:xfrm>
            <a:off x="2500313" y="4857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2" name="Organigramme : Connecteur 121"/>
          <p:cNvSpPr/>
          <p:nvPr/>
        </p:nvSpPr>
        <p:spPr>
          <a:xfrm>
            <a:off x="2428875" y="5357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3" name="Organigramme : Connecteur 122"/>
          <p:cNvSpPr/>
          <p:nvPr/>
        </p:nvSpPr>
        <p:spPr>
          <a:xfrm>
            <a:off x="2428875" y="57864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1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1" name="ZoneTexte 150"/>
          <p:cNvSpPr txBox="1"/>
          <p:nvPr/>
        </p:nvSpPr>
        <p:spPr>
          <a:xfrm>
            <a:off x="428596" y="928670"/>
            <a:ext cx="7358114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10 أقراص داخل علبة صغيرة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76977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80724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3651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76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652" name="ZoneTexte 159"/>
          <p:cNvSpPr txBox="1">
            <a:spLocks noChangeArrowheads="1"/>
          </p:cNvSpPr>
          <p:nvPr/>
        </p:nvSpPr>
        <p:spPr bwMode="auto">
          <a:xfrm>
            <a:off x="75723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6197600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365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7425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655" name="ZoneTexte 159"/>
          <p:cNvSpPr txBox="1">
            <a:spLocks noChangeArrowheads="1"/>
          </p:cNvSpPr>
          <p:nvPr/>
        </p:nvSpPr>
        <p:spPr bwMode="auto">
          <a:xfrm>
            <a:off x="6072188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7" name="Triangle isocèle 156"/>
          <p:cNvSpPr/>
          <p:nvPr/>
        </p:nvSpPr>
        <p:spPr>
          <a:xfrm rot="1367405">
            <a:off x="13017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365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658" name="ZoneTexte 159"/>
          <p:cNvSpPr txBox="1">
            <a:spLocks noChangeArrowheads="1"/>
          </p:cNvSpPr>
          <p:nvPr/>
        </p:nvSpPr>
        <p:spPr bwMode="auto">
          <a:xfrm>
            <a:off x="476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35" name="Triangle isocèle 134"/>
          <p:cNvSpPr/>
          <p:nvPr/>
        </p:nvSpPr>
        <p:spPr>
          <a:xfrm rot="1367405">
            <a:off x="125413" y="359568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3660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4763" y="3786188"/>
            <a:ext cx="1546226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661" name="ZoneTexte 159"/>
          <p:cNvSpPr txBox="1">
            <a:spLocks noChangeArrowheads="1"/>
          </p:cNvSpPr>
          <p:nvPr/>
        </p:nvSpPr>
        <p:spPr bwMode="auto">
          <a:xfrm>
            <a:off x="0" y="4143375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24" name="Organigramme : Connecteur 123"/>
          <p:cNvSpPr/>
          <p:nvPr/>
        </p:nvSpPr>
        <p:spPr>
          <a:xfrm>
            <a:off x="850106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5" name="Organigramme : Connecteur 124"/>
          <p:cNvSpPr/>
          <p:nvPr/>
        </p:nvSpPr>
        <p:spPr>
          <a:xfrm>
            <a:off x="857250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6" name="Organigramme : Connecteur 125"/>
          <p:cNvSpPr/>
          <p:nvPr/>
        </p:nvSpPr>
        <p:spPr>
          <a:xfrm>
            <a:off x="85725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7" name="Organigramme : Connecteur 126"/>
          <p:cNvSpPr/>
          <p:nvPr/>
        </p:nvSpPr>
        <p:spPr>
          <a:xfrm>
            <a:off x="80010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8" name="Organigramme : Connecteur 127"/>
          <p:cNvSpPr/>
          <p:nvPr/>
        </p:nvSpPr>
        <p:spPr>
          <a:xfrm>
            <a:off x="7358063" y="4572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9" name="Organigramme : Connecteur 128"/>
          <p:cNvSpPr/>
          <p:nvPr/>
        </p:nvSpPr>
        <p:spPr>
          <a:xfrm>
            <a:off x="68580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1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8" dur="2000" fill="hold"/>
                                        <p:tgtEl>
                                          <p:spTgt spid="1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0" dur="2000" fill="hold"/>
                                        <p:tgtEl>
                                          <p:spTgt spid="1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2" dur="2000" fill="hold"/>
                                        <p:tgtEl>
                                          <p:spTgt spid="1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4" dur="2000" fill="hold"/>
                                        <p:tgtEl>
                                          <p:spTgt spid="1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2000" fill="hold"/>
                                        <p:tgtEl>
                                          <p:spTgt spid="1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8" dur="2000" fill="hold"/>
                                        <p:tgtEl>
                                          <p:spTgt spid="1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0" dur="2000" fill="hold"/>
                                        <p:tgtEl>
                                          <p:spTgt spid="1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2" dur="2000" fill="hold"/>
                                        <p:tgtEl>
                                          <p:spTgt spid="1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4" dur="2000" fill="hold"/>
                                        <p:tgtEl>
                                          <p:spTgt spid="1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87 -0.0581 -0.00191 -0.1162 -0.01736 -0.15347 C -0.03247 -0.19074 -0.06406 -0.20972 -0.09115 -0.22315 C -0.11823 -0.23657 -0.16111 -0.25879 -0.18021 -0.23472 C -0.19931 -0.21065 -0.20729 -0.12801 -0.20625 -0.07824 C -0.20521 -0.02847 -0.17813 0.02778 -0.17379 0.06389 C -0.16945 0.1 -0.17882 0.11366 -0.18021 0.13912 C -0.1816 0.16459 -0.18212 0.19746 -0.18247 0.21736 C -0.18281 0.23727 -0.18247 0.23935 -0.18247 0.2581 C -0.18247 0.27685 -0.18247 0.30371 -0.18247 0.33056 " pathEditMode="relative" ptsTypes="aaaaaaaaaA">
                                      <p:cBhvr>
                                        <p:cTn id="66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87 -0.0581 -0.00191 -0.1162 -0.01736 -0.15347 C -0.03247 -0.19074 -0.06406 -0.20972 -0.09115 -0.22315 C -0.11823 -0.23657 -0.16111 -0.25879 -0.18021 -0.23472 C -0.19931 -0.21065 -0.20729 -0.12801 -0.20625 -0.07824 C -0.20521 -0.02847 -0.17813 0.02778 -0.17379 0.06389 C -0.16945 0.1 -0.17882 0.11366 -0.18021 0.13912 C -0.1816 0.16459 -0.18212 0.19746 -0.18247 0.21736 C -0.18281 0.23727 -0.18247 0.23935 -0.18247 0.2581 C -0.18247 0.27685 -0.18247 0.30371 -0.18247 0.33056 " pathEditMode="relative" ptsTypes="aaaaaaaaaA">
                                      <p:cBhvr>
                                        <p:cTn id="68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87 -0.0581 -0.00191 -0.1162 -0.01736 -0.15347 C -0.03247 -0.19074 -0.06406 -0.20972 -0.09115 -0.22315 C -0.11823 -0.23657 -0.16111 -0.25879 -0.18021 -0.23472 C -0.19931 -0.21065 -0.20729 -0.12801 -0.20625 -0.07824 C -0.20521 -0.02847 -0.17813 0.02778 -0.17379 0.06389 C -0.16945 0.1 -0.17882 0.11366 -0.18021 0.13912 C -0.1816 0.16459 -0.18212 0.19746 -0.18247 0.21736 C -0.18281 0.23727 -0.18247 0.23935 -0.18247 0.2581 C -0.18247 0.27685 -0.18247 0.30371 -0.18247 0.33056 " pathEditMode="relative" ptsTypes="aaaaaaaaaA">
                                      <p:cBhvr>
                                        <p:cTn id="70" dur="2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87 -0.0581 -0.00191 -0.1162 -0.01736 -0.15347 C -0.03247 -0.19074 -0.06406 -0.20972 -0.09115 -0.22315 C -0.11823 -0.23657 -0.16111 -0.25879 -0.18021 -0.23472 C -0.19931 -0.21065 -0.20729 -0.12801 -0.20625 -0.07824 C -0.20521 -0.02847 -0.17813 0.02778 -0.17379 0.06389 C -0.16945 0.1 -0.17882 0.11366 -0.18021 0.13912 C -0.1816 0.16459 -0.18212 0.19746 -0.18247 0.21736 C -0.18281 0.23727 -0.18247 0.23935 -0.18247 0.2581 C -0.18247 0.27685 -0.18247 0.30371 -0.18247 0.33056 " pathEditMode="relative" ptsTypes="aaaaaaaaaA">
                                      <p:cBhvr>
                                        <p:cTn id="72" dur="20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87 -0.0581 -0.00191 -0.1162 -0.01736 -0.15347 C -0.03247 -0.19074 -0.06406 -0.20972 -0.09115 -0.22315 C -0.11823 -0.23657 -0.16111 -0.25879 -0.18021 -0.23472 C -0.19931 -0.21065 -0.20729 -0.12801 -0.20625 -0.07824 C -0.20521 -0.02847 -0.17813 0.02778 -0.17379 0.06389 C -0.16945 0.1 -0.17882 0.11366 -0.18021 0.13912 C -0.1816 0.16459 -0.18212 0.19746 -0.18247 0.21736 C -0.18281 0.23727 -0.18247 0.23935 -0.18247 0.2581 C -0.18247 0.27685 -0.18247 0.30371 -0.18247 0.33056 " pathEditMode="relative" ptsTypes="aaaaaaaaaA">
                                      <p:cBhvr>
                                        <p:cTn id="74" dur="20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87 -0.0581 -0.00191 -0.1162 -0.01736 -0.15347 C -0.03247 -0.19074 -0.06406 -0.20972 -0.09115 -0.22315 C -0.11823 -0.23657 -0.16111 -0.25879 -0.18021 -0.23472 C -0.19931 -0.21065 -0.20729 -0.12801 -0.20625 -0.07824 C -0.20521 -0.02847 -0.17813 0.02778 -0.17379 0.06389 C -0.16945 0.1 -0.17882 0.11366 -0.18021 0.13912 C -0.1816 0.16459 -0.18212 0.19746 -0.18247 0.21736 C -0.18281 0.23727 -0.18247 0.23935 -0.18247 0.2581 C -0.18247 0.27685 -0.18247 0.30371 -0.18247 0.33056 " pathEditMode="relative" ptsTypes="aaaaaaaaaA">
                                      <p:cBhvr>
                                        <p:cTn id="76" dur="2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87 -0.0581 -0.00191 -0.1162 -0.01736 -0.15347 C -0.03247 -0.19074 -0.06406 -0.20972 -0.09115 -0.22315 C -0.11823 -0.23657 -0.16111 -0.25879 -0.18021 -0.23472 C -0.19931 -0.21065 -0.20729 -0.12801 -0.20625 -0.07824 C -0.20521 -0.02847 -0.17813 0.02778 -0.17379 0.06389 C -0.16945 0.1 -0.17882 0.11366 -0.18021 0.13912 C -0.1816 0.16459 -0.18212 0.19746 -0.18247 0.21736 C -0.18281 0.23727 -0.18247 0.23935 -0.18247 0.2581 C -0.18247 0.27685 -0.18247 0.30371 -0.18247 0.33056 " pathEditMode="relative" ptsTypes="aaaaaaaaaA">
                                      <p:cBhvr>
                                        <p:cTn id="78" dur="2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87 -0.0581 -0.00191 -0.1162 -0.01736 -0.15347 C -0.03247 -0.19074 -0.06406 -0.20972 -0.09115 -0.22315 C -0.11823 -0.23657 -0.16111 -0.25879 -0.18021 -0.23472 C -0.19931 -0.21065 -0.20729 -0.12801 -0.20625 -0.07824 C -0.20521 -0.02847 -0.17813 0.02778 -0.17379 0.06389 C -0.16945 0.1 -0.17882 0.11366 -0.18021 0.13912 C -0.1816 0.16459 -0.18212 0.19746 -0.18247 0.21736 C -0.18281 0.23727 -0.18247 0.23935 -0.18247 0.2581 C -0.18247 0.27685 -0.18247 0.30371 -0.18247 0.33056 " pathEditMode="relative" ptsTypes="aaaaaaaaaA">
                                      <p:cBhvr>
                                        <p:cTn id="80" dur="2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87 -0.0581 -0.00191 -0.1162 -0.01736 -0.15347 C -0.03247 -0.19074 -0.06406 -0.20972 -0.09115 -0.22315 C -0.11823 -0.23657 -0.16111 -0.25879 -0.18021 -0.23472 C -0.19931 -0.21065 -0.20729 -0.12801 -0.20625 -0.07824 C -0.20521 -0.02847 -0.17813 0.02778 -0.17379 0.06389 C -0.16945 0.1 -0.17882 0.11366 -0.18021 0.13912 C -0.1816 0.16459 -0.18212 0.19746 -0.18247 0.21736 C -0.18281 0.23727 -0.18247 0.23935 -0.18247 0.2581 C -0.18247 0.27685 -0.18247 0.30371 -0.18247 0.33056 " pathEditMode="relative" ptsTypes="aaaaaaaaaA">
                                      <p:cBhvr>
                                        <p:cTn id="82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087 -0.0581 -0.00191 -0.1162 -0.01736 -0.15347 C -0.03247 -0.19074 -0.06406 -0.20972 -0.09115 -0.22315 C -0.11823 -0.23657 -0.16111 -0.25879 -0.18021 -0.23472 C -0.19931 -0.21065 -0.20729 -0.12801 -0.20625 -0.07824 C -0.20521 -0.02847 -0.17813 0.02778 -0.17379 0.06389 C -0.16945 0.1 -0.17882 0.11366 -0.18021 0.13912 C -0.1816 0.16459 -0.18212 0.19746 -0.18247 0.21736 C -0.18281 0.23727 -0.18247 0.23935 -0.18247 0.2581 C -0.18247 0.27685 -0.18247 0.30371 -0.18247 0.33056 " pathEditMode="relative" ptsTypes="aaaaaaaaaA">
                                      <p:cBhvr>
                                        <p:cTn id="84" dur="2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animBg="1"/>
      <p:bldP spid="114" grpId="1" animBg="1"/>
      <p:bldP spid="115" grpId="0" animBg="1"/>
      <p:bldP spid="115" grpId="1" animBg="1"/>
      <p:bldP spid="116" grpId="0" animBg="1"/>
      <p:bldP spid="116" grpId="1" animBg="1"/>
      <p:bldP spid="117" grpId="0" animBg="1"/>
      <p:bldP spid="117" grpId="1" animBg="1"/>
      <p:bldP spid="118" grpId="0" animBg="1"/>
      <p:bldP spid="118" grpId="1" animBg="1"/>
      <p:bldP spid="119" grpId="0" animBg="1"/>
      <p:bldP spid="119" grpId="1" animBg="1"/>
      <p:bldP spid="120" grpId="0" animBg="1"/>
      <p:bldP spid="120" grpId="1" animBg="1"/>
      <p:bldP spid="121" grpId="0" animBg="1"/>
      <p:bldP spid="121" grpId="1" animBg="1"/>
      <p:bldP spid="122" grpId="0" animBg="1"/>
      <p:bldP spid="122" grpId="1" animBg="1"/>
      <p:bldP spid="123" grpId="0" animBg="1"/>
      <p:bldP spid="123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Forme libre 123"/>
          <p:cNvSpPr/>
          <p:nvPr/>
        </p:nvSpPr>
        <p:spPr>
          <a:xfrm>
            <a:off x="504825" y="2357438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4" name="Forme libre 133"/>
          <p:cNvSpPr/>
          <p:nvPr/>
        </p:nvSpPr>
        <p:spPr>
          <a:xfrm>
            <a:off x="500063" y="3714750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6" name="Forme libre 155"/>
          <p:cNvSpPr/>
          <p:nvPr/>
        </p:nvSpPr>
        <p:spPr>
          <a:xfrm>
            <a:off x="50482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6572250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rganigramme : Connecteur 7"/>
          <p:cNvSpPr/>
          <p:nvPr/>
        </p:nvSpPr>
        <p:spPr>
          <a:xfrm>
            <a:off x="4857750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" name="Organigramme : Connecteur 10"/>
          <p:cNvSpPr/>
          <p:nvPr/>
        </p:nvSpPr>
        <p:spPr>
          <a:xfrm>
            <a:off x="4786313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6" name="Organigramme : Connecteur 15"/>
          <p:cNvSpPr/>
          <p:nvPr/>
        </p:nvSpPr>
        <p:spPr>
          <a:xfrm>
            <a:off x="4857750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Organigramme : Connecteur 16"/>
          <p:cNvSpPr/>
          <p:nvPr/>
        </p:nvSpPr>
        <p:spPr>
          <a:xfrm>
            <a:off x="4857750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8" name="Organigramme : Connecteur 17"/>
          <p:cNvSpPr/>
          <p:nvPr/>
        </p:nvSpPr>
        <p:spPr>
          <a:xfrm>
            <a:off x="4786313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Organigramme : Connecteur 18"/>
          <p:cNvSpPr/>
          <p:nvPr/>
        </p:nvSpPr>
        <p:spPr>
          <a:xfrm>
            <a:off x="4786313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0" name="Organigramme : Connecteur 19"/>
          <p:cNvSpPr/>
          <p:nvPr/>
        </p:nvSpPr>
        <p:spPr>
          <a:xfrm>
            <a:off x="4857750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1" name="Organigramme : Connecteur 20"/>
          <p:cNvSpPr/>
          <p:nvPr/>
        </p:nvSpPr>
        <p:spPr>
          <a:xfrm>
            <a:off x="4857750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Organigramme : Connecteur 21"/>
          <p:cNvSpPr/>
          <p:nvPr/>
        </p:nvSpPr>
        <p:spPr>
          <a:xfrm>
            <a:off x="4786313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3" name="Organigramme : Connecteur 22"/>
          <p:cNvSpPr/>
          <p:nvPr/>
        </p:nvSpPr>
        <p:spPr>
          <a:xfrm>
            <a:off x="4786313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Organigramme : Connecteur 23"/>
          <p:cNvSpPr/>
          <p:nvPr/>
        </p:nvSpPr>
        <p:spPr>
          <a:xfrm>
            <a:off x="5429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Organigramme : Connecteur 24"/>
          <p:cNvSpPr/>
          <p:nvPr/>
        </p:nvSpPr>
        <p:spPr>
          <a:xfrm>
            <a:off x="5357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6" name="Organigramme : Connecteur 25"/>
          <p:cNvSpPr/>
          <p:nvPr/>
        </p:nvSpPr>
        <p:spPr>
          <a:xfrm>
            <a:off x="5429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Organigramme : Connecteur 26"/>
          <p:cNvSpPr/>
          <p:nvPr/>
        </p:nvSpPr>
        <p:spPr>
          <a:xfrm>
            <a:off x="5429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Organigramme : Connecteur 27"/>
          <p:cNvSpPr/>
          <p:nvPr/>
        </p:nvSpPr>
        <p:spPr>
          <a:xfrm>
            <a:off x="5357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9" name="Organigramme : Connecteur 28"/>
          <p:cNvSpPr/>
          <p:nvPr/>
        </p:nvSpPr>
        <p:spPr>
          <a:xfrm>
            <a:off x="5357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0" name="Organigramme : Connecteur 29"/>
          <p:cNvSpPr/>
          <p:nvPr/>
        </p:nvSpPr>
        <p:spPr>
          <a:xfrm>
            <a:off x="5429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1" name="Organigramme : Connecteur 30"/>
          <p:cNvSpPr/>
          <p:nvPr/>
        </p:nvSpPr>
        <p:spPr>
          <a:xfrm>
            <a:off x="5429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2" name="Organigramme : Connecteur 31"/>
          <p:cNvSpPr/>
          <p:nvPr/>
        </p:nvSpPr>
        <p:spPr>
          <a:xfrm>
            <a:off x="5357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3" name="Organigramme : Connecteur 32"/>
          <p:cNvSpPr/>
          <p:nvPr/>
        </p:nvSpPr>
        <p:spPr>
          <a:xfrm>
            <a:off x="5357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4" name="Organigramme : Connecteur 33"/>
          <p:cNvSpPr/>
          <p:nvPr/>
        </p:nvSpPr>
        <p:spPr>
          <a:xfrm>
            <a:off x="6072188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5" name="Organigramme : Connecteur 34"/>
          <p:cNvSpPr/>
          <p:nvPr/>
        </p:nvSpPr>
        <p:spPr>
          <a:xfrm>
            <a:off x="6000750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7" name="Organigramme : Connecteur 36"/>
          <p:cNvSpPr/>
          <p:nvPr/>
        </p:nvSpPr>
        <p:spPr>
          <a:xfrm>
            <a:off x="6072188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Organigramme : Connecteur 37"/>
          <p:cNvSpPr/>
          <p:nvPr/>
        </p:nvSpPr>
        <p:spPr>
          <a:xfrm>
            <a:off x="6000750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9" name="Organigramme : Connecteur 38"/>
          <p:cNvSpPr/>
          <p:nvPr/>
        </p:nvSpPr>
        <p:spPr>
          <a:xfrm>
            <a:off x="6000750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" name="Organigramme : Connecteur 39"/>
          <p:cNvSpPr/>
          <p:nvPr/>
        </p:nvSpPr>
        <p:spPr>
          <a:xfrm>
            <a:off x="6072188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4" name="Organigramme : Connecteur 43"/>
          <p:cNvSpPr/>
          <p:nvPr/>
        </p:nvSpPr>
        <p:spPr>
          <a:xfrm>
            <a:off x="67151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5" name="Organigramme : Connecteur 44"/>
          <p:cNvSpPr/>
          <p:nvPr/>
        </p:nvSpPr>
        <p:spPr>
          <a:xfrm>
            <a:off x="66436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7" name="Organigramme : Connecteur 46"/>
          <p:cNvSpPr/>
          <p:nvPr/>
        </p:nvSpPr>
        <p:spPr>
          <a:xfrm>
            <a:off x="67151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8" name="Organigramme : Connecteur 47"/>
          <p:cNvSpPr/>
          <p:nvPr/>
        </p:nvSpPr>
        <p:spPr>
          <a:xfrm>
            <a:off x="66436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9" name="Organigramme : Connecteur 48"/>
          <p:cNvSpPr/>
          <p:nvPr/>
        </p:nvSpPr>
        <p:spPr>
          <a:xfrm>
            <a:off x="66436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0" name="Organigramme : Connecteur 49"/>
          <p:cNvSpPr/>
          <p:nvPr/>
        </p:nvSpPr>
        <p:spPr>
          <a:xfrm>
            <a:off x="67151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Organigramme : Connecteur 53"/>
          <p:cNvSpPr/>
          <p:nvPr/>
        </p:nvSpPr>
        <p:spPr>
          <a:xfrm>
            <a:off x="72866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Organigramme : Connecteur 54"/>
          <p:cNvSpPr/>
          <p:nvPr/>
        </p:nvSpPr>
        <p:spPr>
          <a:xfrm>
            <a:off x="72151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Organigramme : Connecteur 56"/>
          <p:cNvSpPr/>
          <p:nvPr/>
        </p:nvSpPr>
        <p:spPr>
          <a:xfrm>
            <a:off x="72866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8" name="Organigramme : Connecteur 57"/>
          <p:cNvSpPr/>
          <p:nvPr/>
        </p:nvSpPr>
        <p:spPr>
          <a:xfrm>
            <a:off x="72151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Organigramme : Connecteur 58"/>
          <p:cNvSpPr/>
          <p:nvPr/>
        </p:nvSpPr>
        <p:spPr>
          <a:xfrm>
            <a:off x="72151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0" name="Organigramme : Connecteur 59"/>
          <p:cNvSpPr/>
          <p:nvPr/>
        </p:nvSpPr>
        <p:spPr>
          <a:xfrm>
            <a:off x="72866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4" name="Organigramme : Connecteur 63"/>
          <p:cNvSpPr/>
          <p:nvPr/>
        </p:nvSpPr>
        <p:spPr>
          <a:xfrm>
            <a:off x="7858125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5" name="Organigramme : Connecteur 64"/>
          <p:cNvSpPr/>
          <p:nvPr/>
        </p:nvSpPr>
        <p:spPr>
          <a:xfrm>
            <a:off x="7786688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7" name="Organigramme : Connecteur 66"/>
          <p:cNvSpPr/>
          <p:nvPr/>
        </p:nvSpPr>
        <p:spPr>
          <a:xfrm>
            <a:off x="7858125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8" name="Organigramme : Connecteur 67"/>
          <p:cNvSpPr/>
          <p:nvPr/>
        </p:nvSpPr>
        <p:spPr>
          <a:xfrm>
            <a:off x="7786688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9" name="Organigramme : Connecteur 68"/>
          <p:cNvSpPr/>
          <p:nvPr/>
        </p:nvSpPr>
        <p:spPr>
          <a:xfrm>
            <a:off x="7786688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0" name="Organigramme : Connecteur 69"/>
          <p:cNvSpPr/>
          <p:nvPr/>
        </p:nvSpPr>
        <p:spPr>
          <a:xfrm>
            <a:off x="7858125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4" name="Organigramme : Connecteur 83"/>
          <p:cNvSpPr/>
          <p:nvPr/>
        </p:nvSpPr>
        <p:spPr>
          <a:xfrm>
            <a:off x="4286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5" name="Organigramme : Connecteur 84"/>
          <p:cNvSpPr/>
          <p:nvPr/>
        </p:nvSpPr>
        <p:spPr>
          <a:xfrm>
            <a:off x="4214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6" name="Organigramme : Connecteur 85"/>
          <p:cNvSpPr/>
          <p:nvPr/>
        </p:nvSpPr>
        <p:spPr>
          <a:xfrm>
            <a:off x="4286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7" name="Organigramme : Connecteur 86"/>
          <p:cNvSpPr/>
          <p:nvPr/>
        </p:nvSpPr>
        <p:spPr>
          <a:xfrm>
            <a:off x="4286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8" name="Organigramme : Connecteur 87"/>
          <p:cNvSpPr/>
          <p:nvPr/>
        </p:nvSpPr>
        <p:spPr>
          <a:xfrm>
            <a:off x="4214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9" name="Organigramme : Connecteur 88"/>
          <p:cNvSpPr/>
          <p:nvPr/>
        </p:nvSpPr>
        <p:spPr>
          <a:xfrm>
            <a:off x="4214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0" name="Organigramme : Connecteur 89"/>
          <p:cNvSpPr/>
          <p:nvPr/>
        </p:nvSpPr>
        <p:spPr>
          <a:xfrm>
            <a:off x="4286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1" name="Organigramme : Connecteur 90"/>
          <p:cNvSpPr/>
          <p:nvPr/>
        </p:nvSpPr>
        <p:spPr>
          <a:xfrm>
            <a:off x="4286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2" name="Organigramme : Connecteur 91"/>
          <p:cNvSpPr/>
          <p:nvPr/>
        </p:nvSpPr>
        <p:spPr>
          <a:xfrm>
            <a:off x="4214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3" name="Organigramme : Connecteur 92"/>
          <p:cNvSpPr/>
          <p:nvPr/>
        </p:nvSpPr>
        <p:spPr>
          <a:xfrm>
            <a:off x="4214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4" name="Organigramme : Connecteur 93"/>
          <p:cNvSpPr/>
          <p:nvPr/>
        </p:nvSpPr>
        <p:spPr>
          <a:xfrm>
            <a:off x="3643313" y="21431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5" name="Organigramme : Connecteur 94"/>
          <p:cNvSpPr/>
          <p:nvPr/>
        </p:nvSpPr>
        <p:spPr>
          <a:xfrm>
            <a:off x="3571875" y="17145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6" name="Organigramme : Connecteur 95"/>
          <p:cNvSpPr/>
          <p:nvPr/>
        </p:nvSpPr>
        <p:spPr>
          <a:xfrm>
            <a:off x="3643313" y="6143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7" name="Organigramme : Connecteur 96"/>
          <p:cNvSpPr/>
          <p:nvPr/>
        </p:nvSpPr>
        <p:spPr>
          <a:xfrm>
            <a:off x="3643313" y="2571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8" name="Organigramme : Connecteur 97"/>
          <p:cNvSpPr/>
          <p:nvPr/>
        </p:nvSpPr>
        <p:spPr>
          <a:xfrm>
            <a:off x="3571875" y="3071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9" name="Organigramme : Connecteur 98"/>
          <p:cNvSpPr/>
          <p:nvPr/>
        </p:nvSpPr>
        <p:spPr>
          <a:xfrm>
            <a:off x="3571875" y="3571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0" name="Organigramme : Connecteur 99"/>
          <p:cNvSpPr/>
          <p:nvPr/>
        </p:nvSpPr>
        <p:spPr>
          <a:xfrm>
            <a:off x="3643313" y="4071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1" name="Organigramme : Connecteur 100"/>
          <p:cNvSpPr/>
          <p:nvPr/>
        </p:nvSpPr>
        <p:spPr>
          <a:xfrm>
            <a:off x="3643313" y="4714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2" name="Organigramme : Connecteur 101"/>
          <p:cNvSpPr/>
          <p:nvPr/>
        </p:nvSpPr>
        <p:spPr>
          <a:xfrm>
            <a:off x="3571875" y="5214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3" name="Organigramme : Connecteur 102"/>
          <p:cNvSpPr/>
          <p:nvPr/>
        </p:nvSpPr>
        <p:spPr>
          <a:xfrm>
            <a:off x="3571875" y="5643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4" name="Organigramme : Connecteur 103"/>
          <p:cNvSpPr/>
          <p:nvPr/>
        </p:nvSpPr>
        <p:spPr>
          <a:xfrm>
            <a:off x="3071813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5" name="Organigramme : Connecteur 104"/>
          <p:cNvSpPr/>
          <p:nvPr/>
        </p:nvSpPr>
        <p:spPr>
          <a:xfrm>
            <a:off x="3000375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6" name="Organigramme : Connecteur 105"/>
          <p:cNvSpPr/>
          <p:nvPr/>
        </p:nvSpPr>
        <p:spPr>
          <a:xfrm>
            <a:off x="3071813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7" name="Organigramme : Connecteur 106"/>
          <p:cNvSpPr/>
          <p:nvPr/>
        </p:nvSpPr>
        <p:spPr>
          <a:xfrm>
            <a:off x="3071813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8" name="Organigramme : Connecteur 107"/>
          <p:cNvSpPr/>
          <p:nvPr/>
        </p:nvSpPr>
        <p:spPr>
          <a:xfrm>
            <a:off x="3000375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9" name="Organigramme : Connecteur 108"/>
          <p:cNvSpPr/>
          <p:nvPr/>
        </p:nvSpPr>
        <p:spPr>
          <a:xfrm>
            <a:off x="3000375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0" name="Organigramme : Connecteur 109"/>
          <p:cNvSpPr/>
          <p:nvPr/>
        </p:nvSpPr>
        <p:spPr>
          <a:xfrm>
            <a:off x="3071813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1" name="Organigramme : Connecteur 110"/>
          <p:cNvSpPr/>
          <p:nvPr/>
        </p:nvSpPr>
        <p:spPr>
          <a:xfrm>
            <a:off x="3071813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2" name="Organigramme : Connecteur 111"/>
          <p:cNvSpPr/>
          <p:nvPr/>
        </p:nvSpPr>
        <p:spPr>
          <a:xfrm>
            <a:off x="3000375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3" name="Organigramme : Connecteur 112"/>
          <p:cNvSpPr/>
          <p:nvPr/>
        </p:nvSpPr>
        <p:spPr>
          <a:xfrm>
            <a:off x="3000375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1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1" name="ZoneTexte 150"/>
          <p:cNvSpPr txBox="1"/>
          <p:nvPr/>
        </p:nvSpPr>
        <p:spPr>
          <a:xfrm>
            <a:off x="428596" y="928670"/>
            <a:ext cx="7358114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10 أقراص داخل علبة صغيرة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76977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80724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4666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76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67" name="ZoneTexte 159"/>
          <p:cNvSpPr txBox="1">
            <a:spLocks noChangeArrowheads="1"/>
          </p:cNvSpPr>
          <p:nvPr/>
        </p:nvSpPr>
        <p:spPr bwMode="auto">
          <a:xfrm>
            <a:off x="75723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6197600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466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7425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70" name="ZoneTexte 159"/>
          <p:cNvSpPr txBox="1">
            <a:spLocks noChangeArrowheads="1"/>
          </p:cNvSpPr>
          <p:nvPr/>
        </p:nvSpPr>
        <p:spPr bwMode="auto">
          <a:xfrm>
            <a:off x="6072188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7" name="Triangle isocèle 156"/>
          <p:cNvSpPr/>
          <p:nvPr/>
        </p:nvSpPr>
        <p:spPr>
          <a:xfrm rot="1367405">
            <a:off x="13017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4672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73" name="ZoneTexte 159"/>
          <p:cNvSpPr txBox="1">
            <a:spLocks noChangeArrowheads="1"/>
          </p:cNvSpPr>
          <p:nvPr/>
        </p:nvSpPr>
        <p:spPr bwMode="auto">
          <a:xfrm>
            <a:off x="476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35" name="Triangle isocèle 134"/>
          <p:cNvSpPr/>
          <p:nvPr/>
        </p:nvSpPr>
        <p:spPr>
          <a:xfrm rot="1367405">
            <a:off x="125413" y="359568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4675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4763" y="3786188"/>
            <a:ext cx="1546226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76" name="ZoneTexte 159"/>
          <p:cNvSpPr txBox="1">
            <a:spLocks noChangeArrowheads="1"/>
          </p:cNvSpPr>
          <p:nvPr/>
        </p:nvSpPr>
        <p:spPr bwMode="auto">
          <a:xfrm>
            <a:off x="0" y="4143375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25" name="Triangle isocèle 124"/>
          <p:cNvSpPr/>
          <p:nvPr/>
        </p:nvSpPr>
        <p:spPr>
          <a:xfrm rot="1367405">
            <a:off x="130175" y="2238375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4678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428875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79" name="ZoneTexte 159"/>
          <p:cNvSpPr txBox="1">
            <a:spLocks noChangeArrowheads="1"/>
          </p:cNvSpPr>
          <p:nvPr/>
        </p:nvSpPr>
        <p:spPr bwMode="auto">
          <a:xfrm>
            <a:off x="4763" y="2786063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14" name="Organigramme : Connecteur 113"/>
          <p:cNvSpPr/>
          <p:nvPr/>
        </p:nvSpPr>
        <p:spPr>
          <a:xfrm>
            <a:off x="850106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5" name="Organigramme : Connecteur 114"/>
          <p:cNvSpPr/>
          <p:nvPr/>
        </p:nvSpPr>
        <p:spPr>
          <a:xfrm>
            <a:off x="857250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6" name="Organigramme : Connecteur 115"/>
          <p:cNvSpPr/>
          <p:nvPr/>
        </p:nvSpPr>
        <p:spPr>
          <a:xfrm>
            <a:off x="85725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7" name="Organigramme : Connecteur 116"/>
          <p:cNvSpPr/>
          <p:nvPr/>
        </p:nvSpPr>
        <p:spPr>
          <a:xfrm>
            <a:off x="80010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8" name="Organigramme : Connecteur 117"/>
          <p:cNvSpPr/>
          <p:nvPr/>
        </p:nvSpPr>
        <p:spPr>
          <a:xfrm>
            <a:off x="7358063" y="4572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9" name="Organigramme : Connecteur 118"/>
          <p:cNvSpPr/>
          <p:nvPr/>
        </p:nvSpPr>
        <p:spPr>
          <a:xfrm>
            <a:off x="68580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0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0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0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1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1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1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10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4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0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3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3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23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7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041 -0.05625 0.021 -0.1125 0.00868 -0.15648 C -0.00365 -0.20046 -0.04375 -0.24213 -0.07413 -0.26389 C -0.10452 -0.28565 -0.13802 -0.29954 -0.17396 -0.28704 C -0.21007 -0.27454 -0.27361 -0.23148 -0.28924 -0.18843 C -0.30486 -0.14537 -0.27049 -0.07107 -0.26754 -0.02894 C -0.26459 0.01296 -0.27084 0.03565 -0.27188 0.06366 C -0.27292 0.09166 -0.27188 0.09421 -0.27396 0.13889 C -0.27604 0.18403 -0.28229 0.27153 -0.2849 0.33333 C -0.2875 0.39514 -0.28837 0.45254 -0.28924 0.51018 " pathEditMode="relative" ptsTypes="aaaaaaaaaA">
                                      <p:cBhvr>
                                        <p:cTn id="80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041 -0.05625 0.021 -0.1125 0.00868 -0.15648 C -0.00365 -0.20046 -0.04375 -0.24213 -0.07413 -0.26389 C -0.10452 -0.28565 -0.13802 -0.29954 -0.17396 -0.28704 C -0.21007 -0.27454 -0.27361 -0.23148 -0.28924 -0.18843 C -0.30486 -0.14537 -0.27049 -0.07107 -0.26754 -0.02894 C -0.26459 0.01296 -0.27084 0.03565 -0.27188 0.06366 C -0.27292 0.09166 -0.27188 0.09421 -0.27396 0.13889 C -0.27604 0.18403 -0.28229 0.27153 -0.2849 0.33333 C -0.2875 0.39514 -0.28837 0.45254 -0.28924 0.51018 " pathEditMode="relative" ptsTypes="aaaaaaaaaA">
                                      <p:cBhvr>
                                        <p:cTn id="82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041 -0.05625 0.021 -0.1125 0.00868 -0.15648 C -0.00365 -0.20046 -0.04375 -0.24213 -0.07413 -0.26389 C -0.10452 -0.28565 -0.13802 -0.29954 -0.17396 -0.28704 C -0.21007 -0.27454 -0.27361 -0.23148 -0.28924 -0.18843 C -0.30486 -0.14537 -0.27049 -0.07107 -0.26754 -0.02894 C -0.26459 0.01296 -0.27084 0.03565 -0.27188 0.06366 C -0.27292 0.09166 -0.27188 0.09421 -0.27396 0.13889 C -0.27604 0.18403 -0.28229 0.27153 -0.2849 0.33333 C -0.2875 0.39514 -0.28837 0.45254 -0.28924 0.51018 " pathEditMode="relative" ptsTypes="aaaaaaaaaA">
                                      <p:cBhvr>
                                        <p:cTn id="84" dur="20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041 -0.05625 0.021 -0.1125 0.00868 -0.15648 C -0.00365 -0.20046 -0.04375 -0.24213 -0.07413 -0.26389 C -0.10452 -0.28565 -0.13802 -0.29954 -0.17396 -0.28704 C -0.21007 -0.27454 -0.27361 -0.23148 -0.28924 -0.18843 C -0.30486 -0.14537 -0.27049 -0.07107 -0.26754 -0.02894 C -0.26459 0.01296 -0.27084 0.03565 -0.27188 0.06366 C -0.27292 0.09166 -0.27188 0.09421 -0.27396 0.13889 C -0.27604 0.18403 -0.28229 0.27153 -0.2849 0.33333 C -0.2875 0.39514 -0.28837 0.45254 -0.28924 0.51018 " pathEditMode="relative" ptsTypes="aaaaaaaaaA">
                                      <p:cBhvr>
                                        <p:cTn id="86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041 -0.05625 0.021 -0.1125 0.00868 -0.15648 C -0.00365 -0.20046 -0.04375 -0.24213 -0.07413 -0.26389 C -0.10452 -0.28565 -0.13802 -0.29954 -0.17396 -0.28704 C -0.21007 -0.27454 -0.27361 -0.23148 -0.28924 -0.18843 C -0.30486 -0.14537 -0.27049 -0.07107 -0.26754 -0.02894 C -0.26459 0.01296 -0.27084 0.03565 -0.27188 0.06366 C -0.27292 0.09166 -0.27188 0.09421 -0.27396 0.13889 C -0.27604 0.18403 -0.28229 0.27153 -0.2849 0.33333 C -0.2875 0.39514 -0.28837 0.45254 -0.28924 0.51018 " pathEditMode="relative" ptsTypes="aaaaaaaaaA">
                                      <p:cBhvr>
                                        <p:cTn id="88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9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041 -0.05625 0.021 -0.1125 0.00868 -0.15648 C -0.00365 -0.20046 -0.04375 -0.24213 -0.07413 -0.26389 C -0.10452 -0.28565 -0.13802 -0.29954 -0.17396 -0.28704 C -0.21007 -0.27454 -0.27361 -0.23148 -0.28924 -0.18843 C -0.30486 -0.14537 -0.27049 -0.07107 -0.26754 -0.02894 C -0.26459 0.01296 -0.27084 0.03565 -0.27188 0.06366 C -0.27292 0.09166 -0.27188 0.09421 -0.27396 0.13889 C -0.27604 0.18403 -0.28229 0.27153 -0.2849 0.33333 C -0.2875 0.39514 -0.28837 0.45254 -0.28924 0.51018 " pathEditMode="relative" ptsTypes="aaaaaaaaaA">
                                      <p:cBhvr>
                                        <p:cTn id="90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1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041 -0.05625 0.021 -0.1125 0.00868 -0.15648 C -0.00365 -0.20046 -0.04375 -0.24213 -0.07413 -0.26389 C -0.10452 -0.28565 -0.13802 -0.29954 -0.17396 -0.28704 C -0.21007 -0.27454 -0.27361 -0.23148 -0.28924 -0.18843 C -0.30486 -0.14537 -0.27049 -0.07107 -0.26754 -0.02894 C -0.26459 0.01296 -0.27084 0.03565 -0.27188 0.06366 C -0.27292 0.09166 -0.27188 0.09421 -0.27396 0.13889 C -0.27604 0.18403 -0.28229 0.27153 -0.2849 0.33333 C -0.2875 0.39514 -0.28837 0.45254 -0.28924 0.51018 " pathEditMode="relative" ptsTypes="aaaaaaaaaA">
                                      <p:cBhvr>
                                        <p:cTn id="92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3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041 -0.05625 0.021 -0.1125 0.00868 -0.15648 C -0.00365 -0.20046 -0.04375 -0.24213 -0.07413 -0.26389 C -0.10452 -0.28565 -0.13802 -0.29954 -0.17396 -0.28704 C -0.21007 -0.27454 -0.27361 -0.23148 -0.28924 -0.18843 C -0.30486 -0.14537 -0.27049 -0.07107 -0.26754 -0.02894 C -0.26459 0.01296 -0.27084 0.03565 -0.27188 0.06366 C -0.27292 0.09166 -0.27188 0.09421 -0.27396 0.13889 C -0.27604 0.18403 -0.28229 0.27153 -0.2849 0.33333 C -0.2875 0.39514 -0.28837 0.45254 -0.28924 0.51018 " pathEditMode="relative" ptsTypes="aaaaaaaaaA">
                                      <p:cBhvr>
                                        <p:cTn id="9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5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041 -0.05625 0.021 -0.1125 0.00868 -0.15648 C -0.00365 -0.20046 -0.04375 -0.24213 -0.07413 -0.26389 C -0.10452 -0.28565 -0.13802 -0.29954 -0.17396 -0.28704 C -0.21007 -0.27454 -0.27361 -0.23148 -0.28924 -0.18843 C -0.30486 -0.14537 -0.27049 -0.07107 -0.26754 -0.02894 C -0.26459 0.01296 -0.27084 0.03565 -0.27188 0.06366 C -0.27292 0.09166 -0.27188 0.09421 -0.27396 0.13889 C -0.27604 0.18403 -0.28229 0.27153 -0.2849 0.33333 C -0.2875 0.39514 -0.28837 0.45254 -0.28924 0.51018 " pathEditMode="relative" ptsTypes="aaaaaaaaaA">
                                      <p:cBhvr>
                                        <p:cTn id="96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7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041 -0.05625 0.021 -0.1125 0.00868 -0.15648 C -0.00365 -0.20046 -0.04375 -0.24213 -0.07413 -0.26389 C -0.10452 -0.28565 -0.13802 -0.29954 -0.17396 -0.28704 C -0.21007 -0.27454 -0.27361 -0.23148 -0.28924 -0.18843 C -0.30486 -0.14537 -0.27049 -0.07107 -0.26754 -0.02894 C -0.26459 0.01296 -0.27084 0.03565 -0.27188 0.06366 C -0.27292 0.09166 -0.27188 0.09421 -0.27396 0.13889 C -0.27604 0.18403 -0.28229 0.27153 -0.2849 0.33333 C -0.2875 0.39514 -0.28837 0.45254 -0.28924 0.51018 " pathEditMode="relative" ptsTypes="aaaaaaaaaA">
                                      <p:cBhvr>
                                        <p:cTn id="98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nimBg="1"/>
      <p:bldP spid="104" grpId="1" animBg="1"/>
      <p:bldP spid="104" grpId="2" animBg="1"/>
      <p:bldP spid="105" grpId="0" animBg="1"/>
      <p:bldP spid="105" grpId="1" animBg="1"/>
      <p:bldP spid="105" grpId="2" animBg="1"/>
      <p:bldP spid="106" grpId="0" animBg="1"/>
      <p:bldP spid="106" grpId="1" animBg="1"/>
      <p:bldP spid="106" grpId="2" animBg="1"/>
      <p:bldP spid="107" grpId="0" animBg="1"/>
      <p:bldP spid="107" grpId="1" animBg="1"/>
      <p:bldP spid="107" grpId="2" animBg="1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113" grpId="0" animBg="1"/>
      <p:bldP spid="113" grpId="1" animBg="1"/>
      <p:bldP spid="113" grpId="2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Forme libre 113"/>
          <p:cNvSpPr/>
          <p:nvPr/>
        </p:nvSpPr>
        <p:spPr>
          <a:xfrm>
            <a:off x="242887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4" name="Forme libre 123"/>
          <p:cNvSpPr/>
          <p:nvPr/>
        </p:nvSpPr>
        <p:spPr>
          <a:xfrm>
            <a:off x="504825" y="2357438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4" name="Forme libre 133"/>
          <p:cNvSpPr/>
          <p:nvPr/>
        </p:nvSpPr>
        <p:spPr>
          <a:xfrm>
            <a:off x="500063" y="3714750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6" name="Forme libre 155"/>
          <p:cNvSpPr/>
          <p:nvPr/>
        </p:nvSpPr>
        <p:spPr>
          <a:xfrm>
            <a:off x="50482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6572250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rganigramme : Connecteur 7"/>
          <p:cNvSpPr/>
          <p:nvPr/>
        </p:nvSpPr>
        <p:spPr>
          <a:xfrm>
            <a:off x="4857750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" name="Organigramme : Connecteur 10"/>
          <p:cNvSpPr/>
          <p:nvPr/>
        </p:nvSpPr>
        <p:spPr>
          <a:xfrm>
            <a:off x="4786313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6" name="Organigramme : Connecteur 15"/>
          <p:cNvSpPr/>
          <p:nvPr/>
        </p:nvSpPr>
        <p:spPr>
          <a:xfrm>
            <a:off x="4857750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Organigramme : Connecteur 16"/>
          <p:cNvSpPr/>
          <p:nvPr/>
        </p:nvSpPr>
        <p:spPr>
          <a:xfrm>
            <a:off x="4857750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8" name="Organigramme : Connecteur 17"/>
          <p:cNvSpPr/>
          <p:nvPr/>
        </p:nvSpPr>
        <p:spPr>
          <a:xfrm>
            <a:off x="4786313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Organigramme : Connecteur 18"/>
          <p:cNvSpPr/>
          <p:nvPr/>
        </p:nvSpPr>
        <p:spPr>
          <a:xfrm>
            <a:off x="4786313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0" name="Organigramme : Connecteur 19"/>
          <p:cNvSpPr/>
          <p:nvPr/>
        </p:nvSpPr>
        <p:spPr>
          <a:xfrm>
            <a:off x="4857750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1" name="Organigramme : Connecteur 20"/>
          <p:cNvSpPr/>
          <p:nvPr/>
        </p:nvSpPr>
        <p:spPr>
          <a:xfrm>
            <a:off x="4857750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Organigramme : Connecteur 21"/>
          <p:cNvSpPr/>
          <p:nvPr/>
        </p:nvSpPr>
        <p:spPr>
          <a:xfrm>
            <a:off x="4786313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3" name="Organigramme : Connecteur 22"/>
          <p:cNvSpPr/>
          <p:nvPr/>
        </p:nvSpPr>
        <p:spPr>
          <a:xfrm>
            <a:off x="4786313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Organigramme : Connecteur 23"/>
          <p:cNvSpPr/>
          <p:nvPr/>
        </p:nvSpPr>
        <p:spPr>
          <a:xfrm>
            <a:off x="5429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Organigramme : Connecteur 24"/>
          <p:cNvSpPr/>
          <p:nvPr/>
        </p:nvSpPr>
        <p:spPr>
          <a:xfrm>
            <a:off x="5357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6" name="Organigramme : Connecteur 25"/>
          <p:cNvSpPr/>
          <p:nvPr/>
        </p:nvSpPr>
        <p:spPr>
          <a:xfrm>
            <a:off x="5429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Organigramme : Connecteur 26"/>
          <p:cNvSpPr/>
          <p:nvPr/>
        </p:nvSpPr>
        <p:spPr>
          <a:xfrm>
            <a:off x="5429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Organigramme : Connecteur 27"/>
          <p:cNvSpPr/>
          <p:nvPr/>
        </p:nvSpPr>
        <p:spPr>
          <a:xfrm>
            <a:off x="5357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9" name="Organigramme : Connecteur 28"/>
          <p:cNvSpPr/>
          <p:nvPr/>
        </p:nvSpPr>
        <p:spPr>
          <a:xfrm>
            <a:off x="5357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0" name="Organigramme : Connecteur 29"/>
          <p:cNvSpPr/>
          <p:nvPr/>
        </p:nvSpPr>
        <p:spPr>
          <a:xfrm>
            <a:off x="5429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1" name="Organigramme : Connecteur 30"/>
          <p:cNvSpPr/>
          <p:nvPr/>
        </p:nvSpPr>
        <p:spPr>
          <a:xfrm>
            <a:off x="5429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2" name="Organigramme : Connecteur 31"/>
          <p:cNvSpPr/>
          <p:nvPr/>
        </p:nvSpPr>
        <p:spPr>
          <a:xfrm>
            <a:off x="5357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3" name="Organigramme : Connecteur 32"/>
          <p:cNvSpPr/>
          <p:nvPr/>
        </p:nvSpPr>
        <p:spPr>
          <a:xfrm>
            <a:off x="5357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4" name="Organigramme : Connecteur 33"/>
          <p:cNvSpPr/>
          <p:nvPr/>
        </p:nvSpPr>
        <p:spPr>
          <a:xfrm>
            <a:off x="6072188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5" name="Organigramme : Connecteur 34"/>
          <p:cNvSpPr/>
          <p:nvPr/>
        </p:nvSpPr>
        <p:spPr>
          <a:xfrm>
            <a:off x="6000750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7" name="Organigramme : Connecteur 36"/>
          <p:cNvSpPr/>
          <p:nvPr/>
        </p:nvSpPr>
        <p:spPr>
          <a:xfrm>
            <a:off x="6072188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Organigramme : Connecteur 37"/>
          <p:cNvSpPr/>
          <p:nvPr/>
        </p:nvSpPr>
        <p:spPr>
          <a:xfrm>
            <a:off x="6000750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9" name="Organigramme : Connecteur 38"/>
          <p:cNvSpPr/>
          <p:nvPr/>
        </p:nvSpPr>
        <p:spPr>
          <a:xfrm>
            <a:off x="6000750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" name="Organigramme : Connecteur 39"/>
          <p:cNvSpPr/>
          <p:nvPr/>
        </p:nvSpPr>
        <p:spPr>
          <a:xfrm>
            <a:off x="6072188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4" name="Organigramme : Connecteur 43"/>
          <p:cNvSpPr/>
          <p:nvPr/>
        </p:nvSpPr>
        <p:spPr>
          <a:xfrm>
            <a:off x="67151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5" name="Organigramme : Connecteur 44"/>
          <p:cNvSpPr/>
          <p:nvPr/>
        </p:nvSpPr>
        <p:spPr>
          <a:xfrm>
            <a:off x="66436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7" name="Organigramme : Connecteur 46"/>
          <p:cNvSpPr/>
          <p:nvPr/>
        </p:nvSpPr>
        <p:spPr>
          <a:xfrm>
            <a:off x="67151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8" name="Organigramme : Connecteur 47"/>
          <p:cNvSpPr/>
          <p:nvPr/>
        </p:nvSpPr>
        <p:spPr>
          <a:xfrm>
            <a:off x="66436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9" name="Organigramme : Connecteur 48"/>
          <p:cNvSpPr/>
          <p:nvPr/>
        </p:nvSpPr>
        <p:spPr>
          <a:xfrm>
            <a:off x="66436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0" name="Organigramme : Connecteur 49"/>
          <p:cNvSpPr/>
          <p:nvPr/>
        </p:nvSpPr>
        <p:spPr>
          <a:xfrm>
            <a:off x="67151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Organigramme : Connecteur 53"/>
          <p:cNvSpPr/>
          <p:nvPr/>
        </p:nvSpPr>
        <p:spPr>
          <a:xfrm>
            <a:off x="72866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Organigramme : Connecteur 54"/>
          <p:cNvSpPr/>
          <p:nvPr/>
        </p:nvSpPr>
        <p:spPr>
          <a:xfrm>
            <a:off x="72151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Organigramme : Connecteur 56"/>
          <p:cNvSpPr/>
          <p:nvPr/>
        </p:nvSpPr>
        <p:spPr>
          <a:xfrm>
            <a:off x="72866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8" name="Organigramme : Connecteur 57"/>
          <p:cNvSpPr/>
          <p:nvPr/>
        </p:nvSpPr>
        <p:spPr>
          <a:xfrm>
            <a:off x="72151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Organigramme : Connecteur 58"/>
          <p:cNvSpPr/>
          <p:nvPr/>
        </p:nvSpPr>
        <p:spPr>
          <a:xfrm>
            <a:off x="72151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0" name="Organigramme : Connecteur 59"/>
          <p:cNvSpPr/>
          <p:nvPr/>
        </p:nvSpPr>
        <p:spPr>
          <a:xfrm>
            <a:off x="72866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4" name="Organigramme : Connecteur 63"/>
          <p:cNvSpPr/>
          <p:nvPr/>
        </p:nvSpPr>
        <p:spPr>
          <a:xfrm>
            <a:off x="7858125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5" name="Organigramme : Connecteur 64"/>
          <p:cNvSpPr/>
          <p:nvPr/>
        </p:nvSpPr>
        <p:spPr>
          <a:xfrm>
            <a:off x="7786688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7" name="Organigramme : Connecteur 66"/>
          <p:cNvSpPr/>
          <p:nvPr/>
        </p:nvSpPr>
        <p:spPr>
          <a:xfrm>
            <a:off x="7858125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8" name="Organigramme : Connecteur 67"/>
          <p:cNvSpPr/>
          <p:nvPr/>
        </p:nvSpPr>
        <p:spPr>
          <a:xfrm>
            <a:off x="7786688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9" name="Organigramme : Connecteur 68"/>
          <p:cNvSpPr/>
          <p:nvPr/>
        </p:nvSpPr>
        <p:spPr>
          <a:xfrm>
            <a:off x="7786688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0" name="Organigramme : Connecteur 69"/>
          <p:cNvSpPr/>
          <p:nvPr/>
        </p:nvSpPr>
        <p:spPr>
          <a:xfrm>
            <a:off x="7858125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4" name="Organigramme : Connecteur 83"/>
          <p:cNvSpPr/>
          <p:nvPr/>
        </p:nvSpPr>
        <p:spPr>
          <a:xfrm>
            <a:off x="4286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5" name="Organigramme : Connecteur 84"/>
          <p:cNvSpPr/>
          <p:nvPr/>
        </p:nvSpPr>
        <p:spPr>
          <a:xfrm>
            <a:off x="4214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6" name="Organigramme : Connecteur 85"/>
          <p:cNvSpPr/>
          <p:nvPr/>
        </p:nvSpPr>
        <p:spPr>
          <a:xfrm>
            <a:off x="4286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7" name="Organigramme : Connecteur 86"/>
          <p:cNvSpPr/>
          <p:nvPr/>
        </p:nvSpPr>
        <p:spPr>
          <a:xfrm>
            <a:off x="4286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8" name="Organigramme : Connecteur 87"/>
          <p:cNvSpPr/>
          <p:nvPr/>
        </p:nvSpPr>
        <p:spPr>
          <a:xfrm>
            <a:off x="4214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9" name="Organigramme : Connecteur 88"/>
          <p:cNvSpPr/>
          <p:nvPr/>
        </p:nvSpPr>
        <p:spPr>
          <a:xfrm>
            <a:off x="4214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0" name="Organigramme : Connecteur 89"/>
          <p:cNvSpPr/>
          <p:nvPr/>
        </p:nvSpPr>
        <p:spPr>
          <a:xfrm>
            <a:off x="4286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1" name="Organigramme : Connecteur 90"/>
          <p:cNvSpPr/>
          <p:nvPr/>
        </p:nvSpPr>
        <p:spPr>
          <a:xfrm>
            <a:off x="4286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2" name="Organigramme : Connecteur 91"/>
          <p:cNvSpPr/>
          <p:nvPr/>
        </p:nvSpPr>
        <p:spPr>
          <a:xfrm>
            <a:off x="4214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3" name="Organigramme : Connecteur 92"/>
          <p:cNvSpPr/>
          <p:nvPr/>
        </p:nvSpPr>
        <p:spPr>
          <a:xfrm>
            <a:off x="4214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4" name="Organigramme : Connecteur 93"/>
          <p:cNvSpPr/>
          <p:nvPr/>
        </p:nvSpPr>
        <p:spPr>
          <a:xfrm>
            <a:off x="3643313" y="21431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5" name="Organigramme : Connecteur 94"/>
          <p:cNvSpPr/>
          <p:nvPr/>
        </p:nvSpPr>
        <p:spPr>
          <a:xfrm>
            <a:off x="3571875" y="17145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6" name="Organigramme : Connecteur 95"/>
          <p:cNvSpPr/>
          <p:nvPr/>
        </p:nvSpPr>
        <p:spPr>
          <a:xfrm>
            <a:off x="3643313" y="6143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7" name="Organigramme : Connecteur 96"/>
          <p:cNvSpPr/>
          <p:nvPr/>
        </p:nvSpPr>
        <p:spPr>
          <a:xfrm>
            <a:off x="3643313" y="2571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8" name="Organigramme : Connecteur 97"/>
          <p:cNvSpPr/>
          <p:nvPr/>
        </p:nvSpPr>
        <p:spPr>
          <a:xfrm>
            <a:off x="3571875" y="3071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9" name="Organigramme : Connecteur 98"/>
          <p:cNvSpPr/>
          <p:nvPr/>
        </p:nvSpPr>
        <p:spPr>
          <a:xfrm>
            <a:off x="3571875" y="3571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0" name="Organigramme : Connecteur 99"/>
          <p:cNvSpPr/>
          <p:nvPr/>
        </p:nvSpPr>
        <p:spPr>
          <a:xfrm>
            <a:off x="3643313" y="4071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1" name="Organigramme : Connecteur 100"/>
          <p:cNvSpPr/>
          <p:nvPr/>
        </p:nvSpPr>
        <p:spPr>
          <a:xfrm>
            <a:off x="3643313" y="4714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2" name="Organigramme : Connecteur 101"/>
          <p:cNvSpPr/>
          <p:nvPr/>
        </p:nvSpPr>
        <p:spPr>
          <a:xfrm>
            <a:off x="3571875" y="5214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3" name="Organigramme : Connecteur 102"/>
          <p:cNvSpPr/>
          <p:nvPr/>
        </p:nvSpPr>
        <p:spPr>
          <a:xfrm>
            <a:off x="3571875" y="5643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1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1" name="ZoneTexte 150"/>
          <p:cNvSpPr txBox="1"/>
          <p:nvPr/>
        </p:nvSpPr>
        <p:spPr>
          <a:xfrm>
            <a:off x="428596" y="928670"/>
            <a:ext cx="7358114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10 أقراص داخل علبة صغيرة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76977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80724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5681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76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82" name="ZoneTexte 159"/>
          <p:cNvSpPr txBox="1">
            <a:spLocks noChangeArrowheads="1"/>
          </p:cNvSpPr>
          <p:nvPr/>
        </p:nvSpPr>
        <p:spPr bwMode="auto">
          <a:xfrm>
            <a:off x="75723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6197600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568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7425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85" name="ZoneTexte 159"/>
          <p:cNvSpPr txBox="1">
            <a:spLocks noChangeArrowheads="1"/>
          </p:cNvSpPr>
          <p:nvPr/>
        </p:nvSpPr>
        <p:spPr bwMode="auto">
          <a:xfrm>
            <a:off x="6072188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7" name="Triangle isocèle 156"/>
          <p:cNvSpPr/>
          <p:nvPr/>
        </p:nvSpPr>
        <p:spPr>
          <a:xfrm rot="1367405">
            <a:off x="13017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568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88" name="ZoneTexte 159"/>
          <p:cNvSpPr txBox="1">
            <a:spLocks noChangeArrowheads="1"/>
          </p:cNvSpPr>
          <p:nvPr/>
        </p:nvSpPr>
        <p:spPr bwMode="auto">
          <a:xfrm>
            <a:off x="476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35" name="Triangle isocèle 134"/>
          <p:cNvSpPr/>
          <p:nvPr/>
        </p:nvSpPr>
        <p:spPr>
          <a:xfrm rot="1367405">
            <a:off x="125413" y="359568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5690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4763" y="3786188"/>
            <a:ext cx="1546226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91" name="ZoneTexte 159"/>
          <p:cNvSpPr txBox="1">
            <a:spLocks noChangeArrowheads="1"/>
          </p:cNvSpPr>
          <p:nvPr/>
        </p:nvSpPr>
        <p:spPr bwMode="auto">
          <a:xfrm>
            <a:off x="0" y="4143375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25" name="Triangle isocèle 124"/>
          <p:cNvSpPr/>
          <p:nvPr/>
        </p:nvSpPr>
        <p:spPr>
          <a:xfrm rot="1367405">
            <a:off x="130175" y="2238375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5693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428875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94" name="ZoneTexte 159"/>
          <p:cNvSpPr txBox="1">
            <a:spLocks noChangeArrowheads="1"/>
          </p:cNvSpPr>
          <p:nvPr/>
        </p:nvSpPr>
        <p:spPr bwMode="auto">
          <a:xfrm>
            <a:off x="4763" y="2786063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15" name="Triangle isocèle 114"/>
          <p:cNvSpPr/>
          <p:nvPr/>
        </p:nvSpPr>
        <p:spPr>
          <a:xfrm rot="1367405">
            <a:off x="205422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5696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405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97" name="ZoneTexte 159"/>
          <p:cNvSpPr txBox="1">
            <a:spLocks noChangeArrowheads="1"/>
          </p:cNvSpPr>
          <p:nvPr/>
        </p:nvSpPr>
        <p:spPr bwMode="auto">
          <a:xfrm>
            <a:off x="192881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04" name="Organigramme : Connecteur 103"/>
          <p:cNvSpPr/>
          <p:nvPr/>
        </p:nvSpPr>
        <p:spPr>
          <a:xfrm>
            <a:off x="850106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5" name="Organigramme : Connecteur 104"/>
          <p:cNvSpPr/>
          <p:nvPr/>
        </p:nvSpPr>
        <p:spPr>
          <a:xfrm>
            <a:off x="857250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6" name="Organigramme : Connecteur 105"/>
          <p:cNvSpPr/>
          <p:nvPr/>
        </p:nvSpPr>
        <p:spPr>
          <a:xfrm>
            <a:off x="85725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7" name="Organigramme : Connecteur 106"/>
          <p:cNvSpPr/>
          <p:nvPr/>
        </p:nvSpPr>
        <p:spPr>
          <a:xfrm>
            <a:off x="80010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8" name="Organigramme : Connecteur 107"/>
          <p:cNvSpPr/>
          <p:nvPr/>
        </p:nvSpPr>
        <p:spPr>
          <a:xfrm>
            <a:off x="7358063" y="4572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9" name="Organigramme : Connecteur 108"/>
          <p:cNvSpPr/>
          <p:nvPr/>
        </p:nvSpPr>
        <p:spPr>
          <a:xfrm>
            <a:off x="68580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9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1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0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0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10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9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9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9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9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9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875 -0.06181 -0.03733 -0.12338 -0.06094 -0.1625 C -0.08455 -0.20162 -0.12136 -0.25232 -0.14132 -0.23496 C -0.16129 -0.2176 -0.17691 -0.12385 -0.18056 -0.05811 C -0.1842 0.00763 -0.17014 0.09398 -0.1632 0.15926 C -0.15625 0.22453 -0.14861 0.27916 -0.13924 0.33333 C -0.12986 0.3875 -0.11025 0.42361 -0.1066 0.48402 C -0.10295 0.54444 -0.11563 0.65995 -0.11754 0.6956 " pathEditMode="relative" ptsTypes="aaaaaaaA">
                                      <p:cBhvr>
                                        <p:cTn id="66" dur="2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875 -0.06181 -0.03733 -0.12338 -0.06094 -0.1625 C -0.08455 -0.20162 -0.12136 -0.25232 -0.14132 -0.23496 C -0.16129 -0.2176 -0.17691 -0.12385 -0.18056 -0.05811 C -0.1842 0.00763 -0.17014 0.09398 -0.1632 0.15926 C -0.15625 0.22453 -0.14861 0.27916 -0.13924 0.33333 C -0.12986 0.3875 -0.11025 0.42361 -0.1066 0.48402 C -0.10295 0.54444 -0.11563 0.65995 -0.11754 0.6956 " pathEditMode="relative" ptsTypes="aaaaaaaA">
                                      <p:cBhvr>
                                        <p:cTn id="68" dur="2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875 -0.06181 -0.03733 -0.12338 -0.06094 -0.1625 C -0.08455 -0.20162 -0.12136 -0.25232 -0.14132 -0.23496 C -0.16129 -0.2176 -0.17691 -0.12385 -0.18056 -0.05811 C -0.1842 0.00763 -0.17014 0.09398 -0.1632 0.15926 C -0.15625 0.22453 -0.14861 0.27916 -0.13924 0.33333 C -0.12986 0.3875 -0.11025 0.42361 -0.1066 0.48402 C -0.10295 0.54444 -0.11563 0.65995 -0.11754 0.6956 " pathEditMode="relative" ptsTypes="aaaaaaaA">
                                      <p:cBhvr>
                                        <p:cTn id="70" dur="20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875 -0.06181 -0.03733 -0.12338 -0.06094 -0.1625 C -0.08455 -0.20162 -0.12136 -0.25232 -0.14132 -0.23496 C -0.16129 -0.2176 -0.17691 -0.12385 -0.18056 -0.05811 C -0.1842 0.00763 -0.17014 0.09398 -0.1632 0.15926 C -0.15625 0.22453 -0.14861 0.27916 -0.13924 0.33333 C -0.12986 0.3875 -0.11025 0.42361 -0.1066 0.48402 C -0.10295 0.54444 -0.11563 0.65995 -0.11754 0.6956 " pathEditMode="relative" ptsTypes="aaaaaaaA">
                                      <p:cBhvr>
                                        <p:cTn id="72" dur="20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875 -0.06181 -0.03733 -0.12338 -0.06094 -0.1625 C -0.08455 -0.20162 -0.12136 -0.25232 -0.14132 -0.23496 C -0.16129 -0.2176 -0.17691 -0.12385 -0.18056 -0.05811 C -0.1842 0.00763 -0.17014 0.09398 -0.1632 0.15926 C -0.15625 0.22453 -0.14861 0.27916 -0.13924 0.33333 C -0.12986 0.3875 -0.11025 0.42361 -0.1066 0.48402 C -0.10295 0.54444 -0.11563 0.65995 -0.11754 0.6956 " pathEditMode="relative" ptsTypes="aaaaaaaA">
                                      <p:cBhvr>
                                        <p:cTn id="74" dur="20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875 -0.06181 -0.03733 -0.12338 -0.06094 -0.1625 C -0.08455 -0.20162 -0.12136 -0.25232 -0.14132 -0.23496 C -0.16129 -0.2176 -0.17691 -0.12385 -0.18056 -0.05811 C -0.1842 0.00763 -0.17014 0.09398 -0.1632 0.15926 C -0.15625 0.22453 -0.14861 0.27916 -0.13924 0.33333 C -0.12986 0.3875 -0.11025 0.42361 -0.1066 0.48402 C -0.10295 0.54444 -0.11563 0.65995 -0.11754 0.6956 " pathEditMode="relative" ptsTypes="aaaaaaaA">
                                      <p:cBhvr>
                                        <p:cTn id="76" dur="2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875 -0.06181 -0.03733 -0.12338 -0.06094 -0.1625 C -0.08455 -0.20162 -0.12136 -0.25232 -0.14132 -0.23496 C -0.16129 -0.2176 -0.17691 -0.12385 -0.18056 -0.05811 C -0.1842 0.00763 -0.17014 0.09398 -0.1632 0.15926 C -0.15625 0.22453 -0.14861 0.27916 -0.13924 0.33333 C -0.12986 0.3875 -0.11025 0.42361 -0.1066 0.48402 C -0.10295 0.54444 -0.11563 0.65995 -0.11754 0.6956 " pathEditMode="relative" ptsTypes="aaaaaaaA">
                                      <p:cBhvr>
                                        <p:cTn id="78" dur="2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875 -0.06181 -0.03733 -0.12338 -0.06094 -0.1625 C -0.08455 -0.20162 -0.12136 -0.25232 -0.14132 -0.23496 C -0.16129 -0.2176 -0.17691 -0.12385 -0.18056 -0.05811 C -0.1842 0.00763 -0.17014 0.09398 -0.1632 0.15926 C -0.15625 0.22453 -0.14861 0.27916 -0.13924 0.33333 C -0.12986 0.3875 -0.11025 0.42361 -0.1066 0.48402 C -0.10295 0.54444 -0.11563 0.65995 -0.11754 0.6956 " pathEditMode="relative" ptsTypes="aaaaaaaA">
                                      <p:cBhvr>
                                        <p:cTn id="80" dur="2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875 -0.06181 -0.03733 -0.12338 -0.06094 -0.1625 C -0.08455 -0.20162 -0.12136 -0.25232 -0.14132 -0.23496 C -0.16129 -0.2176 -0.17691 -0.12385 -0.18056 -0.05811 C -0.1842 0.00763 -0.17014 0.09398 -0.1632 0.15926 C -0.15625 0.22453 -0.14861 0.27916 -0.13924 0.33333 C -0.12986 0.3875 -0.11025 0.42361 -0.1066 0.48402 C -0.10295 0.54444 -0.11563 0.65995 -0.11754 0.6956 " pathEditMode="relative" ptsTypes="aaaaaaaA">
                                      <p:cBhvr>
                                        <p:cTn id="82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875 -0.06181 -0.03733 -0.12338 -0.06094 -0.1625 C -0.08455 -0.20162 -0.12136 -0.25232 -0.14132 -0.23496 C -0.16129 -0.2176 -0.17691 -0.12385 -0.18056 -0.05811 C -0.1842 0.00763 -0.17014 0.09398 -0.1632 0.15926 C -0.15625 0.22453 -0.14861 0.27916 -0.13924 0.33333 C -0.12986 0.3875 -0.11025 0.42361 -0.1066 0.48402 C -0.10295 0.54444 -0.11563 0.65995 -0.11754 0.6956 " pathEditMode="relative" ptsTypes="aaaaaaaA">
                                      <p:cBhvr>
                                        <p:cTn id="84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94" grpId="1" animBg="1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Forme libre 103"/>
          <p:cNvSpPr/>
          <p:nvPr/>
        </p:nvSpPr>
        <p:spPr>
          <a:xfrm>
            <a:off x="2505075" y="3714750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4" name="Forme libre 113"/>
          <p:cNvSpPr/>
          <p:nvPr/>
        </p:nvSpPr>
        <p:spPr>
          <a:xfrm>
            <a:off x="242887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4" name="Forme libre 123"/>
          <p:cNvSpPr/>
          <p:nvPr/>
        </p:nvSpPr>
        <p:spPr>
          <a:xfrm>
            <a:off x="504825" y="2357438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4" name="Forme libre 133"/>
          <p:cNvSpPr/>
          <p:nvPr/>
        </p:nvSpPr>
        <p:spPr>
          <a:xfrm>
            <a:off x="500063" y="3714750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6" name="Forme libre 155"/>
          <p:cNvSpPr/>
          <p:nvPr/>
        </p:nvSpPr>
        <p:spPr>
          <a:xfrm>
            <a:off x="50482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6572250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rganigramme : Connecteur 7"/>
          <p:cNvSpPr/>
          <p:nvPr/>
        </p:nvSpPr>
        <p:spPr>
          <a:xfrm>
            <a:off x="4857750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" name="Organigramme : Connecteur 10"/>
          <p:cNvSpPr/>
          <p:nvPr/>
        </p:nvSpPr>
        <p:spPr>
          <a:xfrm>
            <a:off x="4786313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6" name="Organigramme : Connecteur 15"/>
          <p:cNvSpPr/>
          <p:nvPr/>
        </p:nvSpPr>
        <p:spPr>
          <a:xfrm>
            <a:off x="4857750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Organigramme : Connecteur 16"/>
          <p:cNvSpPr/>
          <p:nvPr/>
        </p:nvSpPr>
        <p:spPr>
          <a:xfrm>
            <a:off x="4857750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8" name="Organigramme : Connecteur 17"/>
          <p:cNvSpPr/>
          <p:nvPr/>
        </p:nvSpPr>
        <p:spPr>
          <a:xfrm>
            <a:off x="4786313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Organigramme : Connecteur 18"/>
          <p:cNvSpPr/>
          <p:nvPr/>
        </p:nvSpPr>
        <p:spPr>
          <a:xfrm>
            <a:off x="4786313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0" name="Organigramme : Connecteur 19"/>
          <p:cNvSpPr/>
          <p:nvPr/>
        </p:nvSpPr>
        <p:spPr>
          <a:xfrm>
            <a:off x="4857750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1" name="Organigramme : Connecteur 20"/>
          <p:cNvSpPr/>
          <p:nvPr/>
        </p:nvSpPr>
        <p:spPr>
          <a:xfrm>
            <a:off x="4857750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Organigramme : Connecteur 21"/>
          <p:cNvSpPr/>
          <p:nvPr/>
        </p:nvSpPr>
        <p:spPr>
          <a:xfrm>
            <a:off x="4786313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3" name="Organigramme : Connecteur 22"/>
          <p:cNvSpPr/>
          <p:nvPr/>
        </p:nvSpPr>
        <p:spPr>
          <a:xfrm>
            <a:off x="4786313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Organigramme : Connecteur 23"/>
          <p:cNvSpPr/>
          <p:nvPr/>
        </p:nvSpPr>
        <p:spPr>
          <a:xfrm>
            <a:off x="5429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Organigramme : Connecteur 24"/>
          <p:cNvSpPr/>
          <p:nvPr/>
        </p:nvSpPr>
        <p:spPr>
          <a:xfrm>
            <a:off x="5357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6" name="Organigramme : Connecteur 25"/>
          <p:cNvSpPr/>
          <p:nvPr/>
        </p:nvSpPr>
        <p:spPr>
          <a:xfrm>
            <a:off x="5429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Organigramme : Connecteur 26"/>
          <p:cNvSpPr/>
          <p:nvPr/>
        </p:nvSpPr>
        <p:spPr>
          <a:xfrm>
            <a:off x="5429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Organigramme : Connecteur 27"/>
          <p:cNvSpPr/>
          <p:nvPr/>
        </p:nvSpPr>
        <p:spPr>
          <a:xfrm>
            <a:off x="5357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9" name="Organigramme : Connecteur 28"/>
          <p:cNvSpPr/>
          <p:nvPr/>
        </p:nvSpPr>
        <p:spPr>
          <a:xfrm>
            <a:off x="5357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0" name="Organigramme : Connecteur 29"/>
          <p:cNvSpPr/>
          <p:nvPr/>
        </p:nvSpPr>
        <p:spPr>
          <a:xfrm>
            <a:off x="5429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1" name="Organigramme : Connecteur 30"/>
          <p:cNvSpPr/>
          <p:nvPr/>
        </p:nvSpPr>
        <p:spPr>
          <a:xfrm>
            <a:off x="5429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2" name="Organigramme : Connecteur 31"/>
          <p:cNvSpPr/>
          <p:nvPr/>
        </p:nvSpPr>
        <p:spPr>
          <a:xfrm>
            <a:off x="5357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3" name="Organigramme : Connecteur 32"/>
          <p:cNvSpPr/>
          <p:nvPr/>
        </p:nvSpPr>
        <p:spPr>
          <a:xfrm>
            <a:off x="5357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4" name="Organigramme : Connecteur 33"/>
          <p:cNvSpPr/>
          <p:nvPr/>
        </p:nvSpPr>
        <p:spPr>
          <a:xfrm>
            <a:off x="6072188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5" name="Organigramme : Connecteur 34"/>
          <p:cNvSpPr/>
          <p:nvPr/>
        </p:nvSpPr>
        <p:spPr>
          <a:xfrm>
            <a:off x="6000750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7" name="Organigramme : Connecteur 36"/>
          <p:cNvSpPr/>
          <p:nvPr/>
        </p:nvSpPr>
        <p:spPr>
          <a:xfrm>
            <a:off x="6072188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Organigramme : Connecteur 37"/>
          <p:cNvSpPr/>
          <p:nvPr/>
        </p:nvSpPr>
        <p:spPr>
          <a:xfrm>
            <a:off x="6000750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9" name="Organigramme : Connecteur 38"/>
          <p:cNvSpPr/>
          <p:nvPr/>
        </p:nvSpPr>
        <p:spPr>
          <a:xfrm>
            <a:off x="6000750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" name="Organigramme : Connecteur 39"/>
          <p:cNvSpPr/>
          <p:nvPr/>
        </p:nvSpPr>
        <p:spPr>
          <a:xfrm>
            <a:off x="6072188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4" name="Organigramme : Connecteur 43"/>
          <p:cNvSpPr/>
          <p:nvPr/>
        </p:nvSpPr>
        <p:spPr>
          <a:xfrm>
            <a:off x="67151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5" name="Organigramme : Connecteur 44"/>
          <p:cNvSpPr/>
          <p:nvPr/>
        </p:nvSpPr>
        <p:spPr>
          <a:xfrm>
            <a:off x="66436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7" name="Organigramme : Connecteur 46"/>
          <p:cNvSpPr/>
          <p:nvPr/>
        </p:nvSpPr>
        <p:spPr>
          <a:xfrm>
            <a:off x="67151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8" name="Organigramme : Connecteur 47"/>
          <p:cNvSpPr/>
          <p:nvPr/>
        </p:nvSpPr>
        <p:spPr>
          <a:xfrm>
            <a:off x="66436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9" name="Organigramme : Connecteur 48"/>
          <p:cNvSpPr/>
          <p:nvPr/>
        </p:nvSpPr>
        <p:spPr>
          <a:xfrm>
            <a:off x="66436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0" name="Organigramme : Connecteur 49"/>
          <p:cNvSpPr/>
          <p:nvPr/>
        </p:nvSpPr>
        <p:spPr>
          <a:xfrm>
            <a:off x="67151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Organigramme : Connecteur 53"/>
          <p:cNvSpPr/>
          <p:nvPr/>
        </p:nvSpPr>
        <p:spPr>
          <a:xfrm>
            <a:off x="72866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Organigramme : Connecteur 54"/>
          <p:cNvSpPr/>
          <p:nvPr/>
        </p:nvSpPr>
        <p:spPr>
          <a:xfrm>
            <a:off x="72151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Organigramme : Connecteur 56"/>
          <p:cNvSpPr/>
          <p:nvPr/>
        </p:nvSpPr>
        <p:spPr>
          <a:xfrm>
            <a:off x="72866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8" name="Organigramme : Connecteur 57"/>
          <p:cNvSpPr/>
          <p:nvPr/>
        </p:nvSpPr>
        <p:spPr>
          <a:xfrm>
            <a:off x="72151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Organigramme : Connecteur 58"/>
          <p:cNvSpPr/>
          <p:nvPr/>
        </p:nvSpPr>
        <p:spPr>
          <a:xfrm>
            <a:off x="72151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0" name="Organigramme : Connecteur 59"/>
          <p:cNvSpPr/>
          <p:nvPr/>
        </p:nvSpPr>
        <p:spPr>
          <a:xfrm>
            <a:off x="72866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4" name="Organigramme : Connecteur 63"/>
          <p:cNvSpPr/>
          <p:nvPr/>
        </p:nvSpPr>
        <p:spPr>
          <a:xfrm>
            <a:off x="7858125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5" name="Organigramme : Connecteur 64"/>
          <p:cNvSpPr/>
          <p:nvPr/>
        </p:nvSpPr>
        <p:spPr>
          <a:xfrm>
            <a:off x="7786688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7" name="Organigramme : Connecteur 66"/>
          <p:cNvSpPr/>
          <p:nvPr/>
        </p:nvSpPr>
        <p:spPr>
          <a:xfrm>
            <a:off x="7858125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8" name="Organigramme : Connecteur 67"/>
          <p:cNvSpPr/>
          <p:nvPr/>
        </p:nvSpPr>
        <p:spPr>
          <a:xfrm>
            <a:off x="7786688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9" name="Organigramme : Connecteur 68"/>
          <p:cNvSpPr/>
          <p:nvPr/>
        </p:nvSpPr>
        <p:spPr>
          <a:xfrm>
            <a:off x="7786688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0" name="Organigramme : Connecteur 69"/>
          <p:cNvSpPr/>
          <p:nvPr/>
        </p:nvSpPr>
        <p:spPr>
          <a:xfrm>
            <a:off x="7858125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4" name="Organigramme : Connecteur 83"/>
          <p:cNvSpPr/>
          <p:nvPr/>
        </p:nvSpPr>
        <p:spPr>
          <a:xfrm>
            <a:off x="4286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5" name="Organigramme : Connecteur 84"/>
          <p:cNvSpPr/>
          <p:nvPr/>
        </p:nvSpPr>
        <p:spPr>
          <a:xfrm>
            <a:off x="4214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6" name="Organigramme : Connecteur 85"/>
          <p:cNvSpPr/>
          <p:nvPr/>
        </p:nvSpPr>
        <p:spPr>
          <a:xfrm>
            <a:off x="4286250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7" name="Organigramme : Connecteur 86"/>
          <p:cNvSpPr/>
          <p:nvPr/>
        </p:nvSpPr>
        <p:spPr>
          <a:xfrm>
            <a:off x="4286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8" name="Organigramme : Connecteur 87"/>
          <p:cNvSpPr/>
          <p:nvPr/>
        </p:nvSpPr>
        <p:spPr>
          <a:xfrm>
            <a:off x="4214813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9" name="Organigramme : Connecteur 88"/>
          <p:cNvSpPr/>
          <p:nvPr/>
        </p:nvSpPr>
        <p:spPr>
          <a:xfrm>
            <a:off x="4214813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0" name="Organigramme : Connecteur 89"/>
          <p:cNvSpPr/>
          <p:nvPr/>
        </p:nvSpPr>
        <p:spPr>
          <a:xfrm>
            <a:off x="4286250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1" name="Organigramme : Connecteur 90"/>
          <p:cNvSpPr/>
          <p:nvPr/>
        </p:nvSpPr>
        <p:spPr>
          <a:xfrm>
            <a:off x="4286250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2" name="Organigramme : Connecteur 91"/>
          <p:cNvSpPr/>
          <p:nvPr/>
        </p:nvSpPr>
        <p:spPr>
          <a:xfrm>
            <a:off x="4214813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3" name="Organigramme : Connecteur 92"/>
          <p:cNvSpPr/>
          <p:nvPr/>
        </p:nvSpPr>
        <p:spPr>
          <a:xfrm>
            <a:off x="4214813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1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1" name="ZoneTexte 150"/>
          <p:cNvSpPr txBox="1"/>
          <p:nvPr/>
        </p:nvSpPr>
        <p:spPr>
          <a:xfrm>
            <a:off x="428596" y="928670"/>
            <a:ext cx="7358114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10 أقراص داخل علبة صغيرة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76977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80724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6696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76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97" name="ZoneTexte 159"/>
          <p:cNvSpPr txBox="1">
            <a:spLocks noChangeArrowheads="1"/>
          </p:cNvSpPr>
          <p:nvPr/>
        </p:nvSpPr>
        <p:spPr bwMode="auto">
          <a:xfrm>
            <a:off x="75723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6197600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669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7425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700" name="ZoneTexte 159"/>
          <p:cNvSpPr txBox="1">
            <a:spLocks noChangeArrowheads="1"/>
          </p:cNvSpPr>
          <p:nvPr/>
        </p:nvSpPr>
        <p:spPr bwMode="auto">
          <a:xfrm>
            <a:off x="6072188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7" name="Triangle isocèle 156"/>
          <p:cNvSpPr/>
          <p:nvPr/>
        </p:nvSpPr>
        <p:spPr>
          <a:xfrm rot="1367405">
            <a:off x="13017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6702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703" name="ZoneTexte 159"/>
          <p:cNvSpPr txBox="1">
            <a:spLocks noChangeArrowheads="1"/>
          </p:cNvSpPr>
          <p:nvPr/>
        </p:nvSpPr>
        <p:spPr bwMode="auto">
          <a:xfrm>
            <a:off x="476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35" name="Triangle isocèle 134"/>
          <p:cNvSpPr/>
          <p:nvPr/>
        </p:nvSpPr>
        <p:spPr>
          <a:xfrm rot="1367405">
            <a:off x="125413" y="359568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6705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4763" y="3786188"/>
            <a:ext cx="1546226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706" name="ZoneTexte 159"/>
          <p:cNvSpPr txBox="1">
            <a:spLocks noChangeArrowheads="1"/>
          </p:cNvSpPr>
          <p:nvPr/>
        </p:nvSpPr>
        <p:spPr bwMode="auto">
          <a:xfrm>
            <a:off x="0" y="4143375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25" name="Triangle isocèle 124"/>
          <p:cNvSpPr/>
          <p:nvPr/>
        </p:nvSpPr>
        <p:spPr>
          <a:xfrm rot="1367405">
            <a:off x="130175" y="2238375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6708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428875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709" name="ZoneTexte 159"/>
          <p:cNvSpPr txBox="1">
            <a:spLocks noChangeArrowheads="1"/>
          </p:cNvSpPr>
          <p:nvPr/>
        </p:nvSpPr>
        <p:spPr bwMode="auto">
          <a:xfrm>
            <a:off x="4763" y="2786063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15" name="Triangle isocèle 114"/>
          <p:cNvSpPr/>
          <p:nvPr/>
        </p:nvSpPr>
        <p:spPr>
          <a:xfrm rot="1367405">
            <a:off x="205422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6711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405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712" name="ZoneTexte 159"/>
          <p:cNvSpPr txBox="1">
            <a:spLocks noChangeArrowheads="1"/>
          </p:cNvSpPr>
          <p:nvPr/>
        </p:nvSpPr>
        <p:spPr bwMode="auto">
          <a:xfrm>
            <a:off x="192881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05" name="Triangle isocèle 104"/>
          <p:cNvSpPr/>
          <p:nvPr/>
        </p:nvSpPr>
        <p:spPr>
          <a:xfrm rot="1367405">
            <a:off x="2130425" y="359568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671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50" y="378618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715" name="ZoneTexte 159"/>
          <p:cNvSpPr txBox="1">
            <a:spLocks noChangeArrowheads="1"/>
          </p:cNvSpPr>
          <p:nvPr/>
        </p:nvSpPr>
        <p:spPr bwMode="auto">
          <a:xfrm>
            <a:off x="2005013" y="4143375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94" name="Organigramme : Connecteur 93"/>
          <p:cNvSpPr/>
          <p:nvPr/>
        </p:nvSpPr>
        <p:spPr>
          <a:xfrm>
            <a:off x="850106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5" name="Organigramme : Connecteur 94"/>
          <p:cNvSpPr/>
          <p:nvPr/>
        </p:nvSpPr>
        <p:spPr>
          <a:xfrm>
            <a:off x="857250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6" name="Organigramme : Connecteur 95"/>
          <p:cNvSpPr/>
          <p:nvPr/>
        </p:nvSpPr>
        <p:spPr>
          <a:xfrm>
            <a:off x="85725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7" name="Organigramme : Connecteur 96"/>
          <p:cNvSpPr/>
          <p:nvPr/>
        </p:nvSpPr>
        <p:spPr>
          <a:xfrm>
            <a:off x="80010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8" name="Organigramme : Connecteur 97"/>
          <p:cNvSpPr/>
          <p:nvPr/>
        </p:nvSpPr>
        <p:spPr>
          <a:xfrm>
            <a:off x="7358063" y="4572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9" name="Organigramme : Connecteur 98"/>
          <p:cNvSpPr/>
          <p:nvPr/>
        </p:nvSpPr>
        <p:spPr>
          <a:xfrm>
            <a:off x="68580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8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9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9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9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9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8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8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8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8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8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8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39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0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8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2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63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76 -0.0155 -0.05503 -0.03078 -0.08472 -0.0405 C -0.11441 -0.05023 -0.16788 -0.08148 -0.1783 -0.05787 C -0.18871 -0.03425 -0.15104 0.04977 -0.14774 0.10139 C -0.14444 0.15301 -0.15694 0.19977 -0.15868 0.25232 C -0.16042 0.30487 -0.15295 0.3632 -0.15868 0.41737 C -0.16441 0.47153 -0.18906 0.54584 -0.1934 0.57686 C -0.19774 0.60788 -0.19132 0.60533 -0.18472 0.60301 " pathEditMode="relative" ptsTypes="aaaaaaaA">
                                      <p:cBhvr>
                                        <p:cTn id="6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76 -0.0155 -0.05503 -0.03078 -0.08472 -0.0405 C -0.11441 -0.05023 -0.16788 -0.08148 -0.1783 -0.05787 C -0.18871 -0.03425 -0.15104 0.04977 -0.14774 0.10139 C -0.14444 0.15301 -0.15694 0.19977 -0.15868 0.25232 C -0.16042 0.30487 -0.15295 0.3632 -0.15868 0.41737 C -0.16441 0.47153 -0.18906 0.54584 -0.1934 0.57686 C -0.19774 0.60788 -0.19132 0.60533 -0.18472 0.60301 " pathEditMode="relative" ptsTypes="aaaaaaaA">
                                      <p:cBhvr>
                                        <p:cTn id="68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76 -0.0155 -0.05503 -0.03078 -0.08472 -0.0405 C -0.11441 -0.05023 -0.16788 -0.08148 -0.1783 -0.05787 C -0.18871 -0.03425 -0.15104 0.04977 -0.14774 0.10139 C -0.14444 0.15301 -0.15694 0.19977 -0.15868 0.25232 C -0.16042 0.30487 -0.15295 0.3632 -0.15868 0.41737 C -0.16441 0.47153 -0.18906 0.54584 -0.1934 0.57686 C -0.19774 0.60788 -0.19132 0.60533 -0.18472 0.60301 " pathEditMode="relative" ptsTypes="aaaaaaaA">
                                      <p:cBhvr>
                                        <p:cTn id="70" dur="2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76 -0.0155 -0.05503 -0.03078 -0.08472 -0.0405 C -0.11441 -0.05023 -0.16788 -0.08148 -0.1783 -0.05787 C -0.18871 -0.03425 -0.15104 0.04977 -0.14774 0.10139 C -0.14444 0.15301 -0.15694 0.19977 -0.15868 0.25232 C -0.16042 0.30487 -0.15295 0.3632 -0.15868 0.41737 C -0.16441 0.47153 -0.18906 0.54584 -0.1934 0.57686 C -0.19774 0.60788 -0.19132 0.60533 -0.18472 0.60301 " pathEditMode="relative" ptsTypes="aaaaaaaA">
                                      <p:cBhvr>
                                        <p:cTn id="72" dur="2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76 -0.0155 -0.05503 -0.03078 -0.08472 -0.0405 C -0.11441 -0.05023 -0.16788 -0.08148 -0.1783 -0.05787 C -0.18871 -0.03425 -0.15104 0.04977 -0.14774 0.10139 C -0.14444 0.15301 -0.15694 0.19977 -0.15868 0.25232 C -0.16042 0.30487 -0.15295 0.3632 -0.15868 0.41737 C -0.16441 0.47153 -0.18906 0.54584 -0.1934 0.57686 C -0.19774 0.60788 -0.19132 0.60533 -0.18472 0.60301 " pathEditMode="relative" ptsTypes="aaaaaaaA">
                                      <p:cBhvr>
                                        <p:cTn id="74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76 -0.0155 -0.05503 -0.03078 -0.08472 -0.0405 C -0.11441 -0.05023 -0.16788 -0.08148 -0.1783 -0.05787 C -0.18871 -0.03425 -0.15104 0.04977 -0.14774 0.10139 C -0.14444 0.15301 -0.15694 0.19977 -0.15868 0.25232 C -0.16042 0.30487 -0.15295 0.3632 -0.15868 0.41737 C -0.16441 0.47153 -0.18906 0.54584 -0.1934 0.57686 C -0.19774 0.60788 -0.19132 0.60533 -0.18472 0.60301 " pathEditMode="relative" ptsTypes="aaaaaaaA">
                                      <p:cBhvr>
                                        <p:cTn id="76" dur="2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76 -0.0155 -0.05503 -0.03078 -0.08472 -0.0405 C -0.11441 -0.05023 -0.16788 -0.08148 -0.1783 -0.05787 C -0.18871 -0.03425 -0.15104 0.04977 -0.14774 0.10139 C -0.14444 0.15301 -0.15694 0.19977 -0.15868 0.25232 C -0.16042 0.30487 -0.15295 0.3632 -0.15868 0.41737 C -0.16441 0.47153 -0.18906 0.54584 -0.1934 0.57686 C -0.19774 0.60788 -0.19132 0.60533 -0.18472 0.60301 " pathEditMode="relative" ptsTypes="aaaaaaaA">
                                      <p:cBhvr>
                                        <p:cTn id="78" dur="2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76 -0.0155 -0.05503 -0.03078 -0.08472 -0.0405 C -0.11441 -0.05023 -0.16788 -0.08148 -0.1783 -0.05787 C -0.18871 -0.03425 -0.15104 0.04977 -0.14774 0.10139 C -0.14444 0.15301 -0.15694 0.19977 -0.15868 0.25232 C -0.16042 0.30487 -0.15295 0.3632 -0.15868 0.41737 C -0.16441 0.47153 -0.18906 0.54584 -0.1934 0.57686 C -0.19774 0.60788 -0.19132 0.60533 -0.18472 0.60301 " pathEditMode="relative" ptsTypes="aaaaaaaA">
                                      <p:cBhvr>
                                        <p:cTn id="80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76 -0.0155 -0.05503 -0.03078 -0.08472 -0.0405 C -0.11441 -0.05023 -0.16788 -0.08148 -0.1783 -0.05787 C -0.18871 -0.03425 -0.15104 0.04977 -0.14774 0.10139 C -0.14444 0.15301 -0.15694 0.19977 -0.15868 0.25232 C -0.16042 0.30487 -0.15295 0.3632 -0.15868 0.41737 C -0.16441 0.47153 -0.18906 0.54584 -0.1934 0.57686 C -0.19774 0.60788 -0.19132 0.60533 -0.18472 0.60301 " pathEditMode="relative" ptsTypes="aaaaaaaA">
                                      <p:cBhvr>
                                        <p:cTn id="82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76 -0.0155 -0.05503 -0.03078 -0.08472 -0.0405 C -0.11441 -0.05023 -0.16788 -0.08148 -0.1783 -0.05787 C -0.18871 -0.03425 -0.15104 0.04977 -0.14774 0.10139 C -0.14444 0.15301 -0.15694 0.19977 -0.15868 0.25232 C -0.16042 0.30487 -0.15295 0.3632 -0.15868 0.41737 C -0.16441 0.47153 -0.18906 0.54584 -0.1934 0.57686 C -0.19774 0.60788 -0.19132 0.60533 -0.18472 0.60301 " pathEditMode="relative" ptsTypes="aaaaaaaA">
                                      <p:cBhvr>
                                        <p:cTn id="84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4" grpId="1" animBg="1"/>
      <p:bldP spid="85" grpId="0" animBg="1"/>
      <p:bldP spid="85" grpId="1" animBg="1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 animBg="1"/>
      <p:bldP spid="89" grpId="1" animBg="1"/>
      <p:bldP spid="90" grpId="0" animBg="1"/>
      <p:bldP spid="90" grpId="1" animBg="1"/>
      <p:bldP spid="91" grpId="0" animBg="1"/>
      <p:bldP spid="91" grpId="1" animBg="1"/>
      <p:bldP spid="92" grpId="0" animBg="1"/>
      <p:bldP spid="92" grpId="1" animBg="1"/>
      <p:bldP spid="93" grpId="0" animBg="1"/>
      <p:bldP spid="93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Forme libre 93"/>
          <p:cNvSpPr/>
          <p:nvPr/>
        </p:nvSpPr>
        <p:spPr>
          <a:xfrm>
            <a:off x="2571750" y="2357438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4" name="Forme libre 113"/>
          <p:cNvSpPr/>
          <p:nvPr/>
        </p:nvSpPr>
        <p:spPr>
          <a:xfrm>
            <a:off x="242887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4" name="Forme libre 123"/>
          <p:cNvSpPr/>
          <p:nvPr/>
        </p:nvSpPr>
        <p:spPr>
          <a:xfrm>
            <a:off x="504825" y="2357438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4" name="Forme libre 133"/>
          <p:cNvSpPr/>
          <p:nvPr/>
        </p:nvSpPr>
        <p:spPr>
          <a:xfrm>
            <a:off x="500063" y="3714750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6" name="Forme libre 155"/>
          <p:cNvSpPr/>
          <p:nvPr/>
        </p:nvSpPr>
        <p:spPr>
          <a:xfrm>
            <a:off x="50482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6572250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rganigramme : Connecteur 7"/>
          <p:cNvSpPr/>
          <p:nvPr/>
        </p:nvSpPr>
        <p:spPr>
          <a:xfrm>
            <a:off x="4857750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" name="Organigramme : Connecteur 10"/>
          <p:cNvSpPr/>
          <p:nvPr/>
        </p:nvSpPr>
        <p:spPr>
          <a:xfrm>
            <a:off x="4786313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6" name="Organigramme : Connecteur 15"/>
          <p:cNvSpPr/>
          <p:nvPr/>
        </p:nvSpPr>
        <p:spPr>
          <a:xfrm>
            <a:off x="4857750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Organigramme : Connecteur 16"/>
          <p:cNvSpPr/>
          <p:nvPr/>
        </p:nvSpPr>
        <p:spPr>
          <a:xfrm>
            <a:off x="4857750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8" name="Organigramme : Connecteur 17"/>
          <p:cNvSpPr/>
          <p:nvPr/>
        </p:nvSpPr>
        <p:spPr>
          <a:xfrm>
            <a:off x="4786313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Organigramme : Connecteur 18"/>
          <p:cNvSpPr/>
          <p:nvPr/>
        </p:nvSpPr>
        <p:spPr>
          <a:xfrm>
            <a:off x="4786313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0" name="Organigramme : Connecteur 19"/>
          <p:cNvSpPr/>
          <p:nvPr/>
        </p:nvSpPr>
        <p:spPr>
          <a:xfrm>
            <a:off x="4857750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1" name="Organigramme : Connecteur 20"/>
          <p:cNvSpPr/>
          <p:nvPr/>
        </p:nvSpPr>
        <p:spPr>
          <a:xfrm>
            <a:off x="4857750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Organigramme : Connecteur 21"/>
          <p:cNvSpPr/>
          <p:nvPr/>
        </p:nvSpPr>
        <p:spPr>
          <a:xfrm>
            <a:off x="4786313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3" name="Organigramme : Connecteur 22"/>
          <p:cNvSpPr/>
          <p:nvPr/>
        </p:nvSpPr>
        <p:spPr>
          <a:xfrm>
            <a:off x="4786313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Organigramme : Connecteur 23"/>
          <p:cNvSpPr/>
          <p:nvPr/>
        </p:nvSpPr>
        <p:spPr>
          <a:xfrm>
            <a:off x="5429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Organigramme : Connecteur 24"/>
          <p:cNvSpPr/>
          <p:nvPr/>
        </p:nvSpPr>
        <p:spPr>
          <a:xfrm>
            <a:off x="5357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6" name="Organigramme : Connecteur 25"/>
          <p:cNvSpPr/>
          <p:nvPr/>
        </p:nvSpPr>
        <p:spPr>
          <a:xfrm>
            <a:off x="5429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Organigramme : Connecteur 26"/>
          <p:cNvSpPr/>
          <p:nvPr/>
        </p:nvSpPr>
        <p:spPr>
          <a:xfrm>
            <a:off x="5429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Organigramme : Connecteur 27"/>
          <p:cNvSpPr/>
          <p:nvPr/>
        </p:nvSpPr>
        <p:spPr>
          <a:xfrm>
            <a:off x="5357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9" name="Organigramme : Connecteur 28"/>
          <p:cNvSpPr/>
          <p:nvPr/>
        </p:nvSpPr>
        <p:spPr>
          <a:xfrm>
            <a:off x="5357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0" name="Organigramme : Connecteur 29"/>
          <p:cNvSpPr/>
          <p:nvPr/>
        </p:nvSpPr>
        <p:spPr>
          <a:xfrm>
            <a:off x="5429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1" name="Organigramme : Connecteur 30"/>
          <p:cNvSpPr/>
          <p:nvPr/>
        </p:nvSpPr>
        <p:spPr>
          <a:xfrm>
            <a:off x="5429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2" name="Organigramme : Connecteur 31"/>
          <p:cNvSpPr/>
          <p:nvPr/>
        </p:nvSpPr>
        <p:spPr>
          <a:xfrm>
            <a:off x="5357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3" name="Organigramme : Connecteur 32"/>
          <p:cNvSpPr/>
          <p:nvPr/>
        </p:nvSpPr>
        <p:spPr>
          <a:xfrm>
            <a:off x="5357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4" name="Organigramme : Connecteur 33"/>
          <p:cNvSpPr/>
          <p:nvPr/>
        </p:nvSpPr>
        <p:spPr>
          <a:xfrm>
            <a:off x="6072188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5" name="Organigramme : Connecteur 34"/>
          <p:cNvSpPr/>
          <p:nvPr/>
        </p:nvSpPr>
        <p:spPr>
          <a:xfrm>
            <a:off x="6000750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7" name="Organigramme : Connecteur 36"/>
          <p:cNvSpPr/>
          <p:nvPr/>
        </p:nvSpPr>
        <p:spPr>
          <a:xfrm>
            <a:off x="6072188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Organigramme : Connecteur 37"/>
          <p:cNvSpPr/>
          <p:nvPr/>
        </p:nvSpPr>
        <p:spPr>
          <a:xfrm>
            <a:off x="6000750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9" name="Organigramme : Connecteur 38"/>
          <p:cNvSpPr/>
          <p:nvPr/>
        </p:nvSpPr>
        <p:spPr>
          <a:xfrm>
            <a:off x="6000750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" name="Organigramme : Connecteur 39"/>
          <p:cNvSpPr/>
          <p:nvPr/>
        </p:nvSpPr>
        <p:spPr>
          <a:xfrm>
            <a:off x="6072188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4" name="Organigramme : Connecteur 43"/>
          <p:cNvSpPr/>
          <p:nvPr/>
        </p:nvSpPr>
        <p:spPr>
          <a:xfrm>
            <a:off x="67151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5" name="Organigramme : Connecteur 44"/>
          <p:cNvSpPr/>
          <p:nvPr/>
        </p:nvSpPr>
        <p:spPr>
          <a:xfrm>
            <a:off x="66436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7" name="Organigramme : Connecteur 46"/>
          <p:cNvSpPr/>
          <p:nvPr/>
        </p:nvSpPr>
        <p:spPr>
          <a:xfrm>
            <a:off x="67151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8" name="Organigramme : Connecteur 47"/>
          <p:cNvSpPr/>
          <p:nvPr/>
        </p:nvSpPr>
        <p:spPr>
          <a:xfrm>
            <a:off x="66436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9" name="Organigramme : Connecteur 48"/>
          <p:cNvSpPr/>
          <p:nvPr/>
        </p:nvSpPr>
        <p:spPr>
          <a:xfrm>
            <a:off x="66436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0" name="Organigramme : Connecteur 49"/>
          <p:cNvSpPr/>
          <p:nvPr/>
        </p:nvSpPr>
        <p:spPr>
          <a:xfrm>
            <a:off x="67151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Organigramme : Connecteur 53"/>
          <p:cNvSpPr/>
          <p:nvPr/>
        </p:nvSpPr>
        <p:spPr>
          <a:xfrm>
            <a:off x="72866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Organigramme : Connecteur 54"/>
          <p:cNvSpPr/>
          <p:nvPr/>
        </p:nvSpPr>
        <p:spPr>
          <a:xfrm>
            <a:off x="72151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Organigramme : Connecteur 56"/>
          <p:cNvSpPr/>
          <p:nvPr/>
        </p:nvSpPr>
        <p:spPr>
          <a:xfrm>
            <a:off x="72866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8" name="Organigramme : Connecteur 57"/>
          <p:cNvSpPr/>
          <p:nvPr/>
        </p:nvSpPr>
        <p:spPr>
          <a:xfrm>
            <a:off x="72151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Organigramme : Connecteur 58"/>
          <p:cNvSpPr/>
          <p:nvPr/>
        </p:nvSpPr>
        <p:spPr>
          <a:xfrm>
            <a:off x="72151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0" name="Organigramme : Connecteur 59"/>
          <p:cNvSpPr/>
          <p:nvPr/>
        </p:nvSpPr>
        <p:spPr>
          <a:xfrm>
            <a:off x="72866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4" name="Organigramme : Connecteur 63"/>
          <p:cNvSpPr/>
          <p:nvPr/>
        </p:nvSpPr>
        <p:spPr>
          <a:xfrm>
            <a:off x="7858125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5" name="Organigramme : Connecteur 64"/>
          <p:cNvSpPr/>
          <p:nvPr/>
        </p:nvSpPr>
        <p:spPr>
          <a:xfrm>
            <a:off x="7786688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7" name="Organigramme : Connecteur 66"/>
          <p:cNvSpPr/>
          <p:nvPr/>
        </p:nvSpPr>
        <p:spPr>
          <a:xfrm>
            <a:off x="7858125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8" name="Organigramme : Connecteur 67"/>
          <p:cNvSpPr/>
          <p:nvPr/>
        </p:nvSpPr>
        <p:spPr>
          <a:xfrm>
            <a:off x="7786688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9" name="Organigramme : Connecteur 68"/>
          <p:cNvSpPr/>
          <p:nvPr/>
        </p:nvSpPr>
        <p:spPr>
          <a:xfrm>
            <a:off x="7786688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0" name="Organigramme : Connecteur 69"/>
          <p:cNvSpPr/>
          <p:nvPr/>
        </p:nvSpPr>
        <p:spPr>
          <a:xfrm>
            <a:off x="7858125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1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1" name="ZoneTexte 150"/>
          <p:cNvSpPr txBox="1"/>
          <p:nvPr/>
        </p:nvSpPr>
        <p:spPr>
          <a:xfrm>
            <a:off x="428596" y="928670"/>
            <a:ext cx="7358114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10 أقراص داخل علبة صغيرة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76977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80724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7710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76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711" name="ZoneTexte 159"/>
          <p:cNvSpPr txBox="1">
            <a:spLocks noChangeArrowheads="1"/>
          </p:cNvSpPr>
          <p:nvPr/>
        </p:nvSpPr>
        <p:spPr bwMode="auto">
          <a:xfrm>
            <a:off x="75723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6197600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7713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7425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714" name="ZoneTexte 159"/>
          <p:cNvSpPr txBox="1">
            <a:spLocks noChangeArrowheads="1"/>
          </p:cNvSpPr>
          <p:nvPr/>
        </p:nvSpPr>
        <p:spPr bwMode="auto">
          <a:xfrm>
            <a:off x="6072188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7" name="Triangle isocèle 156"/>
          <p:cNvSpPr/>
          <p:nvPr/>
        </p:nvSpPr>
        <p:spPr>
          <a:xfrm rot="1367405">
            <a:off x="13017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7716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717" name="ZoneTexte 159"/>
          <p:cNvSpPr txBox="1">
            <a:spLocks noChangeArrowheads="1"/>
          </p:cNvSpPr>
          <p:nvPr/>
        </p:nvSpPr>
        <p:spPr bwMode="auto">
          <a:xfrm>
            <a:off x="476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35" name="Triangle isocèle 134"/>
          <p:cNvSpPr/>
          <p:nvPr/>
        </p:nvSpPr>
        <p:spPr>
          <a:xfrm rot="1367405">
            <a:off x="125413" y="359568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771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4763" y="3786188"/>
            <a:ext cx="1546226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720" name="ZoneTexte 159"/>
          <p:cNvSpPr txBox="1">
            <a:spLocks noChangeArrowheads="1"/>
          </p:cNvSpPr>
          <p:nvPr/>
        </p:nvSpPr>
        <p:spPr bwMode="auto">
          <a:xfrm>
            <a:off x="0" y="4143375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25" name="Triangle isocèle 124"/>
          <p:cNvSpPr/>
          <p:nvPr/>
        </p:nvSpPr>
        <p:spPr>
          <a:xfrm rot="1367405">
            <a:off x="130175" y="2238375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7722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428875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723" name="ZoneTexte 159"/>
          <p:cNvSpPr txBox="1">
            <a:spLocks noChangeArrowheads="1"/>
          </p:cNvSpPr>
          <p:nvPr/>
        </p:nvSpPr>
        <p:spPr bwMode="auto">
          <a:xfrm>
            <a:off x="4763" y="2786063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15" name="Triangle isocèle 114"/>
          <p:cNvSpPr/>
          <p:nvPr/>
        </p:nvSpPr>
        <p:spPr>
          <a:xfrm rot="1367405">
            <a:off x="205422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7725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405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726" name="ZoneTexte 159"/>
          <p:cNvSpPr txBox="1">
            <a:spLocks noChangeArrowheads="1"/>
          </p:cNvSpPr>
          <p:nvPr/>
        </p:nvSpPr>
        <p:spPr bwMode="auto">
          <a:xfrm>
            <a:off x="192881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04" name="Forme libre 103"/>
          <p:cNvSpPr/>
          <p:nvPr/>
        </p:nvSpPr>
        <p:spPr>
          <a:xfrm>
            <a:off x="2505075" y="3714750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5" name="Triangle isocèle 104"/>
          <p:cNvSpPr/>
          <p:nvPr/>
        </p:nvSpPr>
        <p:spPr>
          <a:xfrm rot="1367405">
            <a:off x="2130425" y="359568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772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50" y="378618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730" name="ZoneTexte 159"/>
          <p:cNvSpPr txBox="1">
            <a:spLocks noChangeArrowheads="1"/>
          </p:cNvSpPr>
          <p:nvPr/>
        </p:nvSpPr>
        <p:spPr bwMode="auto">
          <a:xfrm>
            <a:off x="2005013" y="4143375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95" name="Triangle isocèle 94"/>
          <p:cNvSpPr/>
          <p:nvPr/>
        </p:nvSpPr>
        <p:spPr>
          <a:xfrm rot="1367405">
            <a:off x="2197100" y="2238375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7732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66925" y="2428875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733" name="ZoneTexte 159"/>
          <p:cNvSpPr txBox="1">
            <a:spLocks noChangeArrowheads="1"/>
          </p:cNvSpPr>
          <p:nvPr/>
        </p:nvSpPr>
        <p:spPr bwMode="auto">
          <a:xfrm>
            <a:off x="2071688" y="2786063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6" name="Organigramme : Connecteur 85"/>
          <p:cNvSpPr/>
          <p:nvPr/>
        </p:nvSpPr>
        <p:spPr>
          <a:xfrm>
            <a:off x="850106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7" name="Organigramme : Connecteur 86"/>
          <p:cNvSpPr/>
          <p:nvPr/>
        </p:nvSpPr>
        <p:spPr>
          <a:xfrm>
            <a:off x="857250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8" name="Organigramme : Connecteur 87"/>
          <p:cNvSpPr/>
          <p:nvPr/>
        </p:nvSpPr>
        <p:spPr>
          <a:xfrm>
            <a:off x="85725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9" name="Organigramme : Connecteur 88"/>
          <p:cNvSpPr/>
          <p:nvPr/>
        </p:nvSpPr>
        <p:spPr>
          <a:xfrm>
            <a:off x="80010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0" name="Organigramme : Connecteur 89"/>
          <p:cNvSpPr/>
          <p:nvPr/>
        </p:nvSpPr>
        <p:spPr>
          <a:xfrm>
            <a:off x="7358063" y="4572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1" name="Organigramme : Connecteur 90"/>
          <p:cNvSpPr/>
          <p:nvPr/>
        </p:nvSpPr>
        <p:spPr>
          <a:xfrm>
            <a:off x="68580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632 -0.05625 -0.03264 -0.1125 -0.05 -0.16227 C -0.06736 -0.21204 -0.08038 -0.26921 -0.10434 -0.29861 C -0.1283 -0.32801 -0.17274 -0.35069 -0.1934 -0.33912 C -0.21406 -0.32754 -0.22257 -0.27338 -0.2283 -0.22893 C -0.23403 -0.18449 -0.22795 -0.11921 -0.2283 -0.07245 C -0.22865 -0.02569 -0.22899 0.00394 -0.23038 0.05232 C -0.23177 0.1007 -0.23368 0.14537 -0.23698 0.21736 C -0.24028 0.28935 -0.24635 0.41783 -0.25 0.48403 C -0.25365 0.55023 -0.25625 0.58241 -0.25868 0.61458 " pathEditMode="relative" ptsTypes="aaaaaaaaaA">
                                      <p:cBhvr>
                                        <p:cTn id="7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632 -0.05625 -0.03264 -0.1125 -0.05 -0.16227 C -0.06736 -0.21204 -0.08038 -0.26921 -0.10434 -0.29861 C -0.1283 -0.32801 -0.17274 -0.35069 -0.1934 -0.33912 C -0.21406 -0.32754 -0.22257 -0.27338 -0.2283 -0.22893 C -0.23403 -0.18449 -0.22795 -0.11921 -0.2283 -0.07245 C -0.22865 -0.02569 -0.22899 0.00394 -0.23038 0.05232 C -0.23177 0.1007 -0.23368 0.14537 -0.23698 0.21736 C -0.24028 0.28935 -0.24635 0.41783 -0.25 0.48403 C -0.25365 0.55023 -0.25625 0.58241 -0.25868 0.61458 " pathEditMode="relative" ptsTypes="aaaaaaaaaA">
                                      <p:cBhvr>
                                        <p:cTn id="72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632 -0.05625 -0.03264 -0.1125 -0.05 -0.16227 C -0.06736 -0.21204 -0.08038 -0.26921 -0.10434 -0.29861 C -0.1283 -0.32801 -0.17274 -0.35069 -0.1934 -0.33912 C -0.21406 -0.32754 -0.22257 -0.27338 -0.2283 -0.22893 C -0.23403 -0.18449 -0.22795 -0.11921 -0.2283 -0.07245 C -0.22865 -0.02569 -0.22899 0.00394 -0.23038 0.05232 C -0.23177 0.1007 -0.23368 0.14537 -0.23698 0.21736 C -0.24028 0.28935 -0.24635 0.41783 -0.25 0.48403 C -0.25365 0.55023 -0.25625 0.58241 -0.25868 0.61458 " pathEditMode="relative" ptsTypes="aaaaaaaaaA">
                                      <p:cBhvr>
                                        <p:cTn id="7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632 -0.05625 -0.03264 -0.1125 -0.05 -0.16227 C -0.06736 -0.21204 -0.08038 -0.26921 -0.10434 -0.29861 C -0.1283 -0.32801 -0.17274 -0.35069 -0.1934 -0.33912 C -0.21406 -0.32754 -0.22257 -0.27338 -0.2283 -0.22893 C -0.23403 -0.18449 -0.22795 -0.11921 -0.2283 -0.07245 C -0.22865 -0.02569 -0.22899 0.00394 -0.23038 0.05232 C -0.23177 0.1007 -0.23368 0.14537 -0.23698 0.21736 C -0.24028 0.28935 -0.24635 0.41783 -0.25 0.48403 C -0.25365 0.55023 -0.25625 0.58241 -0.25868 0.61458 " pathEditMode="relative" ptsTypes="aaaaaaaaaA">
                                      <p:cBhvr>
                                        <p:cTn id="7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632 -0.05625 -0.03264 -0.1125 -0.05 -0.16227 C -0.06736 -0.21204 -0.08038 -0.26921 -0.10434 -0.29861 C -0.1283 -0.32801 -0.17274 -0.35069 -0.1934 -0.33912 C -0.21406 -0.32754 -0.22257 -0.27338 -0.2283 -0.22893 C -0.23403 -0.18449 -0.22795 -0.11921 -0.2283 -0.07245 C -0.22865 -0.02569 -0.22899 0.00394 -0.23038 0.05232 C -0.23177 0.1007 -0.23368 0.14537 -0.23698 0.21736 C -0.24028 0.28935 -0.24635 0.41783 -0.25 0.48403 C -0.25365 0.55023 -0.25625 0.58241 -0.25868 0.61458 " pathEditMode="relative" ptsTypes="aaaaaaaaaA">
                                      <p:cBhvr>
                                        <p:cTn id="7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632 -0.05625 -0.03264 -0.1125 -0.05 -0.16227 C -0.06736 -0.21204 -0.08038 -0.26921 -0.10434 -0.29861 C -0.1283 -0.32801 -0.17274 -0.35069 -0.1934 -0.33912 C -0.21406 -0.32754 -0.22257 -0.27338 -0.2283 -0.22893 C -0.23403 -0.18449 -0.22795 -0.11921 -0.2283 -0.07245 C -0.22865 -0.02569 -0.22899 0.00394 -0.23038 0.05232 C -0.23177 0.1007 -0.23368 0.14537 -0.23698 0.21736 C -0.24028 0.28935 -0.24635 0.41783 -0.25 0.48403 C -0.25365 0.55023 -0.25625 0.58241 -0.25868 0.61458 " pathEditMode="relative" ptsTypes="aaaaaaaaaA">
                                      <p:cBhvr>
                                        <p:cTn id="8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632 -0.05625 -0.03264 -0.1125 -0.05 -0.16227 C -0.06736 -0.21204 -0.08038 -0.26921 -0.10434 -0.29861 C -0.1283 -0.32801 -0.17274 -0.35069 -0.1934 -0.33912 C -0.21406 -0.32754 -0.22257 -0.27338 -0.2283 -0.22893 C -0.23403 -0.18449 -0.22795 -0.11921 -0.2283 -0.07245 C -0.22865 -0.02569 -0.22899 0.00394 -0.23038 0.05232 C -0.23177 0.1007 -0.23368 0.14537 -0.23698 0.21736 C -0.24028 0.28935 -0.24635 0.41783 -0.25 0.48403 C -0.25365 0.55023 -0.25625 0.58241 -0.25868 0.61458 " pathEditMode="relative" ptsTypes="aaaaaaaaaA">
                                      <p:cBhvr>
                                        <p:cTn id="8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632 -0.05625 -0.03264 -0.1125 -0.05 -0.16227 C -0.06736 -0.21204 -0.08038 -0.26921 -0.10434 -0.29861 C -0.1283 -0.32801 -0.17274 -0.35069 -0.1934 -0.33912 C -0.21406 -0.32754 -0.22257 -0.27338 -0.2283 -0.22893 C -0.23403 -0.18449 -0.22795 -0.11921 -0.2283 -0.07245 C -0.22865 -0.02569 -0.22899 0.00394 -0.23038 0.05232 C -0.23177 0.1007 -0.23368 0.14537 -0.23698 0.21736 C -0.24028 0.28935 -0.24635 0.41783 -0.25 0.48403 C -0.25365 0.55023 -0.25625 0.58241 -0.25868 0.61458 " pathEditMode="relative" ptsTypes="aaaaaaaaaA">
                                      <p:cBhvr>
                                        <p:cTn id="8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632 -0.05625 -0.03264 -0.1125 -0.05 -0.16227 C -0.06736 -0.21204 -0.08038 -0.26921 -0.10434 -0.29861 C -0.1283 -0.32801 -0.17274 -0.35069 -0.1934 -0.33912 C -0.21406 -0.32754 -0.22257 -0.27338 -0.2283 -0.22893 C -0.23403 -0.18449 -0.22795 -0.11921 -0.2283 -0.07245 C -0.22865 -0.02569 -0.22899 0.00394 -0.23038 0.05232 C -0.23177 0.1007 -0.23368 0.14537 -0.23698 0.21736 C -0.24028 0.28935 -0.24635 0.41783 -0.25 0.48403 C -0.25365 0.55023 -0.25625 0.58241 -0.25868 0.61458 " pathEditMode="relative" ptsTypes="aaaaaaaaaA">
                                      <p:cBhvr>
                                        <p:cTn id="8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632 -0.05625 -0.03264 -0.1125 -0.05 -0.16227 C -0.06736 -0.21204 -0.08038 -0.26921 -0.10434 -0.29861 C -0.1283 -0.32801 -0.17274 -0.35069 -0.1934 -0.33912 C -0.21406 -0.32754 -0.22257 -0.27338 -0.2283 -0.22893 C -0.23403 -0.18449 -0.22795 -0.11921 -0.2283 -0.07245 C -0.22865 -0.02569 -0.22899 0.00394 -0.23038 0.05232 C -0.23177 0.1007 -0.23368 0.14537 -0.23698 0.21736 C -0.24028 0.28935 -0.24635 0.41783 -0.25 0.48403 C -0.25365 0.55023 -0.25625 0.58241 -0.25868 0.61458 " pathEditMode="relative" ptsTypes="aaaaaaaaaA">
                                      <p:cBhvr>
                                        <p:cTn id="8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1" grpId="0" animBg="1"/>
      <p:bldP spid="11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Forme libre 85"/>
          <p:cNvSpPr/>
          <p:nvPr/>
        </p:nvSpPr>
        <p:spPr>
          <a:xfrm>
            <a:off x="4148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4" name="Forme libre 93"/>
          <p:cNvSpPr/>
          <p:nvPr/>
        </p:nvSpPr>
        <p:spPr>
          <a:xfrm>
            <a:off x="2571750" y="2357438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4" name="Forme libre 113"/>
          <p:cNvSpPr/>
          <p:nvPr/>
        </p:nvSpPr>
        <p:spPr>
          <a:xfrm>
            <a:off x="242887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4" name="Forme libre 123"/>
          <p:cNvSpPr/>
          <p:nvPr/>
        </p:nvSpPr>
        <p:spPr>
          <a:xfrm>
            <a:off x="504825" y="2357438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4" name="Forme libre 133"/>
          <p:cNvSpPr/>
          <p:nvPr/>
        </p:nvSpPr>
        <p:spPr>
          <a:xfrm>
            <a:off x="500063" y="3714750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6" name="Forme libre 155"/>
          <p:cNvSpPr/>
          <p:nvPr/>
        </p:nvSpPr>
        <p:spPr>
          <a:xfrm>
            <a:off x="50482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6572250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Organigramme : Connecteur 23"/>
          <p:cNvSpPr/>
          <p:nvPr/>
        </p:nvSpPr>
        <p:spPr>
          <a:xfrm>
            <a:off x="5429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Organigramme : Connecteur 24"/>
          <p:cNvSpPr/>
          <p:nvPr/>
        </p:nvSpPr>
        <p:spPr>
          <a:xfrm>
            <a:off x="5357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6" name="Organigramme : Connecteur 25"/>
          <p:cNvSpPr/>
          <p:nvPr/>
        </p:nvSpPr>
        <p:spPr>
          <a:xfrm>
            <a:off x="5429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Organigramme : Connecteur 26"/>
          <p:cNvSpPr/>
          <p:nvPr/>
        </p:nvSpPr>
        <p:spPr>
          <a:xfrm>
            <a:off x="5429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Organigramme : Connecteur 27"/>
          <p:cNvSpPr/>
          <p:nvPr/>
        </p:nvSpPr>
        <p:spPr>
          <a:xfrm>
            <a:off x="5357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9" name="Organigramme : Connecteur 28"/>
          <p:cNvSpPr/>
          <p:nvPr/>
        </p:nvSpPr>
        <p:spPr>
          <a:xfrm>
            <a:off x="5357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0" name="Organigramme : Connecteur 29"/>
          <p:cNvSpPr/>
          <p:nvPr/>
        </p:nvSpPr>
        <p:spPr>
          <a:xfrm>
            <a:off x="5429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1" name="Organigramme : Connecteur 30"/>
          <p:cNvSpPr/>
          <p:nvPr/>
        </p:nvSpPr>
        <p:spPr>
          <a:xfrm>
            <a:off x="5429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2" name="Organigramme : Connecteur 31"/>
          <p:cNvSpPr/>
          <p:nvPr/>
        </p:nvSpPr>
        <p:spPr>
          <a:xfrm>
            <a:off x="5357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3" name="Organigramme : Connecteur 32"/>
          <p:cNvSpPr/>
          <p:nvPr/>
        </p:nvSpPr>
        <p:spPr>
          <a:xfrm>
            <a:off x="5357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4" name="Organigramme : Connecteur 33"/>
          <p:cNvSpPr/>
          <p:nvPr/>
        </p:nvSpPr>
        <p:spPr>
          <a:xfrm>
            <a:off x="6072188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5" name="Organigramme : Connecteur 34"/>
          <p:cNvSpPr/>
          <p:nvPr/>
        </p:nvSpPr>
        <p:spPr>
          <a:xfrm>
            <a:off x="6000750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7" name="Organigramme : Connecteur 36"/>
          <p:cNvSpPr/>
          <p:nvPr/>
        </p:nvSpPr>
        <p:spPr>
          <a:xfrm>
            <a:off x="6072188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Organigramme : Connecteur 37"/>
          <p:cNvSpPr/>
          <p:nvPr/>
        </p:nvSpPr>
        <p:spPr>
          <a:xfrm>
            <a:off x="6000750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9" name="Organigramme : Connecteur 38"/>
          <p:cNvSpPr/>
          <p:nvPr/>
        </p:nvSpPr>
        <p:spPr>
          <a:xfrm>
            <a:off x="6000750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" name="Organigramme : Connecteur 39"/>
          <p:cNvSpPr/>
          <p:nvPr/>
        </p:nvSpPr>
        <p:spPr>
          <a:xfrm>
            <a:off x="6072188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4" name="Organigramme : Connecteur 43"/>
          <p:cNvSpPr/>
          <p:nvPr/>
        </p:nvSpPr>
        <p:spPr>
          <a:xfrm>
            <a:off x="67151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5" name="Organigramme : Connecteur 44"/>
          <p:cNvSpPr/>
          <p:nvPr/>
        </p:nvSpPr>
        <p:spPr>
          <a:xfrm>
            <a:off x="66436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7" name="Organigramme : Connecteur 46"/>
          <p:cNvSpPr/>
          <p:nvPr/>
        </p:nvSpPr>
        <p:spPr>
          <a:xfrm>
            <a:off x="67151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8" name="Organigramme : Connecteur 47"/>
          <p:cNvSpPr/>
          <p:nvPr/>
        </p:nvSpPr>
        <p:spPr>
          <a:xfrm>
            <a:off x="66436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9" name="Organigramme : Connecteur 48"/>
          <p:cNvSpPr/>
          <p:nvPr/>
        </p:nvSpPr>
        <p:spPr>
          <a:xfrm>
            <a:off x="66436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0" name="Organigramme : Connecteur 49"/>
          <p:cNvSpPr/>
          <p:nvPr/>
        </p:nvSpPr>
        <p:spPr>
          <a:xfrm>
            <a:off x="67151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Organigramme : Connecteur 53"/>
          <p:cNvSpPr/>
          <p:nvPr/>
        </p:nvSpPr>
        <p:spPr>
          <a:xfrm>
            <a:off x="72866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Organigramme : Connecteur 54"/>
          <p:cNvSpPr/>
          <p:nvPr/>
        </p:nvSpPr>
        <p:spPr>
          <a:xfrm>
            <a:off x="72151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Organigramme : Connecteur 56"/>
          <p:cNvSpPr/>
          <p:nvPr/>
        </p:nvSpPr>
        <p:spPr>
          <a:xfrm>
            <a:off x="72866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8" name="Organigramme : Connecteur 57"/>
          <p:cNvSpPr/>
          <p:nvPr/>
        </p:nvSpPr>
        <p:spPr>
          <a:xfrm>
            <a:off x="72151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Organigramme : Connecteur 58"/>
          <p:cNvSpPr/>
          <p:nvPr/>
        </p:nvSpPr>
        <p:spPr>
          <a:xfrm>
            <a:off x="72151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0" name="Organigramme : Connecteur 59"/>
          <p:cNvSpPr/>
          <p:nvPr/>
        </p:nvSpPr>
        <p:spPr>
          <a:xfrm>
            <a:off x="72866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4" name="Organigramme : Connecteur 63"/>
          <p:cNvSpPr/>
          <p:nvPr/>
        </p:nvSpPr>
        <p:spPr>
          <a:xfrm>
            <a:off x="7858125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5" name="Organigramme : Connecteur 64"/>
          <p:cNvSpPr/>
          <p:nvPr/>
        </p:nvSpPr>
        <p:spPr>
          <a:xfrm>
            <a:off x="7786688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7" name="Organigramme : Connecteur 66"/>
          <p:cNvSpPr/>
          <p:nvPr/>
        </p:nvSpPr>
        <p:spPr>
          <a:xfrm>
            <a:off x="7858125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8" name="Organigramme : Connecteur 67"/>
          <p:cNvSpPr/>
          <p:nvPr/>
        </p:nvSpPr>
        <p:spPr>
          <a:xfrm>
            <a:off x="7786688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9" name="Organigramme : Connecteur 68"/>
          <p:cNvSpPr/>
          <p:nvPr/>
        </p:nvSpPr>
        <p:spPr>
          <a:xfrm>
            <a:off x="7786688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0" name="Organigramme : Connecteur 69"/>
          <p:cNvSpPr/>
          <p:nvPr/>
        </p:nvSpPr>
        <p:spPr>
          <a:xfrm>
            <a:off x="7858125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1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1" name="ZoneTexte 150"/>
          <p:cNvSpPr txBox="1"/>
          <p:nvPr/>
        </p:nvSpPr>
        <p:spPr>
          <a:xfrm>
            <a:off x="428596" y="928670"/>
            <a:ext cx="7358114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10 أقراص داخل علبة صغيرة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76977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80724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8725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76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726" name="ZoneTexte 159"/>
          <p:cNvSpPr txBox="1">
            <a:spLocks noChangeArrowheads="1"/>
          </p:cNvSpPr>
          <p:nvPr/>
        </p:nvSpPr>
        <p:spPr bwMode="auto">
          <a:xfrm>
            <a:off x="75723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6197600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8728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7425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729" name="ZoneTexte 159"/>
          <p:cNvSpPr txBox="1">
            <a:spLocks noChangeArrowheads="1"/>
          </p:cNvSpPr>
          <p:nvPr/>
        </p:nvSpPr>
        <p:spPr bwMode="auto">
          <a:xfrm>
            <a:off x="6072188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7" name="Triangle isocèle 156"/>
          <p:cNvSpPr/>
          <p:nvPr/>
        </p:nvSpPr>
        <p:spPr>
          <a:xfrm rot="1367405">
            <a:off x="13017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8731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732" name="ZoneTexte 159"/>
          <p:cNvSpPr txBox="1">
            <a:spLocks noChangeArrowheads="1"/>
          </p:cNvSpPr>
          <p:nvPr/>
        </p:nvSpPr>
        <p:spPr bwMode="auto">
          <a:xfrm>
            <a:off x="476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35" name="Triangle isocèle 134"/>
          <p:cNvSpPr/>
          <p:nvPr/>
        </p:nvSpPr>
        <p:spPr>
          <a:xfrm rot="1367405">
            <a:off x="125413" y="359568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873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4763" y="3786188"/>
            <a:ext cx="1546226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735" name="ZoneTexte 159"/>
          <p:cNvSpPr txBox="1">
            <a:spLocks noChangeArrowheads="1"/>
          </p:cNvSpPr>
          <p:nvPr/>
        </p:nvSpPr>
        <p:spPr bwMode="auto">
          <a:xfrm>
            <a:off x="0" y="4143375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25" name="Triangle isocèle 124"/>
          <p:cNvSpPr/>
          <p:nvPr/>
        </p:nvSpPr>
        <p:spPr>
          <a:xfrm rot="1367405">
            <a:off x="130175" y="2238375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873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428875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738" name="ZoneTexte 159"/>
          <p:cNvSpPr txBox="1">
            <a:spLocks noChangeArrowheads="1"/>
          </p:cNvSpPr>
          <p:nvPr/>
        </p:nvSpPr>
        <p:spPr bwMode="auto">
          <a:xfrm>
            <a:off x="4763" y="2786063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15" name="Triangle isocèle 114"/>
          <p:cNvSpPr/>
          <p:nvPr/>
        </p:nvSpPr>
        <p:spPr>
          <a:xfrm rot="1367405">
            <a:off x="205422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8740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405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741" name="ZoneTexte 159"/>
          <p:cNvSpPr txBox="1">
            <a:spLocks noChangeArrowheads="1"/>
          </p:cNvSpPr>
          <p:nvPr/>
        </p:nvSpPr>
        <p:spPr bwMode="auto">
          <a:xfrm>
            <a:off x="192881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04" name="Forme libre 103"/>
          <p:cNvSpPr/>
          <p:nvPr/>
        </p:nvSpPr>
        <p:spPr>
          <a:xfrm>
            <a:off x="2505075" y="3714750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5" name="Triangle isocèle 104"/>
          <p:cNvSpPr/>
          <p:nvPr/>
        </p:nvSpPr>
        <p:spPr>
          <a:xfrm rot="1367405">
            <a:off x="2130425" y="359568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874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50" y="378618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745" name="ZoneTexte 159"/>
          <p:cNvSpPr txBox="1">
            <a:spLocks noChangeArrowheads="1"/>
          </p:cNvSpPr>
          <p:nvPr/>
        </p:nvSpPr>
        <p:spPr bwMode="auto">
          <a:xfrm>
            <a:off x="2005013" y="4143375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95" name="Triangle isocèle 94"/>
          <p:cNvSpPr/>
          <p:nvPr/>
        </p:nvSpPr>
        <p:spPr>
          <a:xfrm rot="1367405">
            <a:off x="2197100" y="2238375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874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66925" y="2428875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748" name="ZoneTexte 159"/>
          <p:cNvSpPr txBox="1">
            <a:spLocks noChangeArrowheads="1"/>
          </p:cNvSpPr>
          <p:nvPr/>
        </p:nvSpPr>
        <p:spPr bwMode="auto">
          <a:xfrm>
            <a:off x="2071688" y="2786063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7" name="Triangle isocèle 86"/>
          <p:cNvSpPr/>
          <p:nvPr/>
        </p:nvSpPr>
        <p:spPr>
          <a:xfrm rot="1367405">
            <a:off x="3773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8750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751" name="ZoneTexte 159"/>
          <p:cNvSpPr txBox="1">
            <a:spLocks noChangeArrowheads="1"/>
          </p:cNvSpPr>
          <p:nvPr/>
        </p:nvSpPr>
        <p:spPr bwMode="auto">
          <a:xfrm>
            <a:off x="3648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0" name="Organigramme : Connecteur 79"/>
          <p:cNvSpPr/>
          <p:nvPr/>
        </p:nvSpPr>
        <p:spPr>
          <a:xfrm>
            <a:off x="850106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1" name="Organigramme : Connecteur 80"/>
          <p:cNvSpPr/>
          <p:nvPr/>
        </p:nvSpPr>
        <p:spPr>
          <a:xfrm>
            <a:off x="857250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2" name="Organigramme : Connecteur 81"/>
          <p:cNvSpPr/>
          <p:nvPr/>
        </p:nvSpPr>
        <p:spPr>
          <a:xfrm>
            <a:off x="85725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3" name="Organigramme : Connecteur 82"/>
          <p:cNvSpPr/>
          <p:nvPr/>
        </p:nvSpPr>
        <p:spPr>
          <a:xfrm>
            <a:off x="80010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4" name="Organigramme : Connecteur 83"/>
          <p:cNvSpPr/>
          <p:nvPr/>
        </p:nvSpPr>
        <p:spPr>
          <a:xfrm>
            <a:off x="7358063" y="4572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5" name="Organigramme : Connecteur 84"/>
          <p:cNvSpPr/>
          <p:nvPr/>
        </p:nvSpPr>
        <p:spPr>
          <a:xfrm>
            <a:off x="68580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3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3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3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2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2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2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2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2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5E727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5E727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5E727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5E727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5E727"/>
                                      </p:to>
                                    </p:animClr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5E727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5E727"/>
                                      </p:to>
                                    </p:animClr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5E727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5E727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5E727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95 -0.05533 0.01406 -0.11065 -0.00434 -0.1507 C -0.02274 -0.19074 -0.07691 -0.24167 -0.11094 -0.24074 C -0.14496 -0.23982 -0.1993 -0.19514 -0.20868 -0.14491 C -0.21805 -0.09468 -0.17969 -0.01065 -0.16736 0.06065 C -0.15503 0.1324 -0.1401 0.21412 -0.13472 0.28402 C -0.12934 0.35393 -0.13472 0.42731 -0.13472 0.48078 C -0.13472 0.53472 -0.13368 0.56875 -0.13472 0.60578 C -0.13576 0.64259 -0.13854 0.67199 -0.14132 0.70139 " pathEditMode="relative" ptsTypes="aaaaaaaaA">
                                      <p:cBhvr>
                                        <p:cTn id="70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95 -0.05533 0.01406 -0.11065 -0.00434 -0.1507 C -0.02274 -0.19074 -0.07691 -0.24167 -0.11094 -0.24074 C -0.14496 -0.23982 -0.1993 -0.19514 -0.20868 -0.14491 C -0.21805 -0.09468 -0.17969 -0.01065 -0.16736 0.06065 C -0.15503 0.1324 -0.1401 0.21412 -0.13472 0.28402 C -0.12934 0.35393 -0.13472 0.42731 -0.13472 0.48078 C -0.13472 0.53472 -0.13368 0.56875 -0.13472 0.60578 C -0.13576 0.64259 -0.13854 0.67199 -0.14132 0.70139 " pathEditMode="relative" ptsTypes="aaaaaaaaA">
                                      <p:cBhvr>
                                        <p:cTn id="7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95 -0.05533 0.01406 -0.11065 -0.00434 -0.1507 C -0.02274 -0.19074 -0.07691 -0.24167 -0.11094 -0.24074 C -0.14496 -0.23982 -0.1993 -0.19514 -0.20868 -0.14491 C -0.21805 -0.09468 -0.17969 -0.01065 -0.16736 0.06065 C -0.15503 0.1324 -0.1401 0.21412 -0.13472 0.28402 C -0.12934 0.35393 -0.13472 0.42731 -0.13472 0.48078 C -0.13472 0.53472 -0.13368 0.56875 -0.13472 0.60578 C -0.13576 0.64259 -0.13854 0.67199 -0.14132 0.70139 " pathEditMode="relative" ptsTypes="aaaaaaaaA">
                                      <p:cBhvr>
                                        <p:cTn id="7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95 -0.05533 0.01406 -0.11065 -0.00434 -0.1507 C -0.02274 -0.19074 -0.07691 -0.24167 -0.11094 -0.24074 C -0.14496 -0.23982 -0.1993 -0.19514 -0.20868 -0.14491 C -0.21805 -0.09468 -0.17969 -0.01065 -0.16736 0.06065 C -0.15503 0.1324 -0.1401 0.21412 -0.13472 0.28402 C -0.12934 0.35393 -0.13472 0.42731 -0.13472 0.48078 C -0.13472 0.53472 -0.13368 0.56875 -0.13472 0.60578 C -0.13576 0.64259 -0.13854 0.67199 -0.14132 0.70139 " pathEditMode="relative" ptsTypes="aaaaaaaaA">
                                      <p:cBhvr>
                                        <p:cTn id="7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95 -0.05533 0.01406 -0.11065 -0.00434 -0.1507 C -0.02274 -0.19074 -0.07691 -0.24167 -0.11094 -0.24074 C -0.14496 -0.23982 -0.1993 -0.19514 -0.20868 -0.14491 C -0.21805 -0.09468 -0.17969 -0.01065 -0.16736 0.06065 C -0.15503 0.1324 -0.1401 0.21412 -0.13472 0.28402 C -0.12934 0.35393 -0.13472 0.42731 -0.13472 0.48078 C -0.13472 0.53472 -0.13368 0.56875 -0.13472 0.60578 C -0.13576 0.64259 -0.13854 0.67199 -0.14132 0.70139 " pathEditMode="relative" ptsTypes="aaaaaaaaA">
                                      <p:cBhvr>
                                        <p:cTn id="7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95 -0.05533 0.01406 -0.11065 -0.00434 -0.1507 C -0.02274 -0.19074 -0.07691 -0.24167 -0.11094 -0.24074 C -0.14496 -0.23982 -0.1993 -0.19514 -0.20868 -0.14491 C -0.21805 -0.09468 -0.17969 -0.01065 -0.16736 0.06065 C -0.15503 0.1324 -0.1401 0.21412 -0.13472 0.28402 C -0.12934 0.35393 -0.13472 0.42731 -0.13472 0.48078 C -0.13472 0.53472 -0.13368 0.56875 -0.13472 0.60578 C -0.13576 0.64259 -0.13854 0.67199 -0.14132 0.70139 " pathEditMode="relative" ptsTypes="aaaaaaaaA">
                                      <p:cBhvr>
                                        <p:cTn id="8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95 -0.05533 0.01406 -0.11065 -0.00434 -0.1507 C -0.02274 -0.19074 -0.07691 -0.24167 -0.11094 -0.24074 C -0.14496 -0.23982 -0.1993 -0.19514 -0.20868 -0.14491 C -0.21805 -0.09468 -0.17969 -0.01065 -0.16736 0.06065 C -0.15503 0.1324 -0.1401 0.21412 -0.13472 0.28402 C -0.12934 0.35393 -0.13472 0.42731 -0.13472 0.48078 C -0.13472 0.53472 -0.13368 0.56875 -0.13472 0.60578 C -0.13576 0.64259 -0.13854 0.67199 -0.14132 0.70139 " pathEditMode="relative" ptsTypes="aaaaaaaaA">
                                      <p:cBhvr>
                                        <p:cTn id="8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95 -0.05533 0.01406 -0.11065 -0.00434 -0.1507 C -0.02274 -0.19074 -0.07691 -0.24167 -0.11094 -0.24074 C -0.14496 -0.23982 -0.1993 -0.19514 -0.20868 -0.14491 C -0.21805 -0.09468 -0.17969 -0.01065 -0.16736 0.06065 C -0.15503 0.1324 -0.1401 0.21412 -0.13472 0.28402 C -0.12934 0.35393 -0.13472 0.42731 -0.13472 0.48078 C -0.13472 0.53472 -0.13368 0.56875 -0.13472 0.60578 C -0.13576 0.64259 -0.13854 0.67199 -0.14132 0.70139 " pathEditMode="relative" ptsTypes="aaaaaaaaA">
                                      <p:cBhvr>
                                        <p:cTn id="8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95 -0.05533 0.01406 -0.11065 -0.00434 -0.1507 C -0.02274 -0.19074 -0.07691 -0.24167 -0.11094 -0.24074 C -0.14496 -0.23982 -0.1993 -0.19514 -0.20868 -0.14491 C -0.21805 -0.09468 -0.17969 -0.01065 -0.16736 0.06065 C -0.15503 0.1324 -0.1401 0.21412 -0.13472 0.28402 C -0.12934 0.35393 -0.13472 0.42731 -0.13472 0.48078 C -0.13472 0.53472 -0.13368 0.56875 -0.13472 0.60578 C -0.13576 0.64259 -0.13854 0.67199 -0.14132 0.70139 " pathEditMode="relative" ptsTypes="aaaaaaaaA">
                                      <p:cBhvr>
                                        <p:cTn id="8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95 -0.05533 0.01406 -0.11065 -0.00434 -0.1507 C -0.02274 -0.19074 -0.07691 -0.24167 -0.11094 -0.24074 C -0.14496 -0.23982 -0.1993 -0.19514 -0.20868 -0.14491 C -0.21805 -0.09468 -0.17969 -0.01065 -0.16736 0.06065 C -0.15503 0.1324 -0.1401 0.21412 -0.13472 0.28402 C -0.12934 0.35393 -0.13472 0.42731 -0.13472 0.48078 C -0.13472 0.53472 -0.13368 0.56875 -0.13472 0.60578 C -0.13576 0.64259 -0.13854 0.67199 -0.14132 0.70139 " pathEditMode="relative" ptsTypes="aaaaaaaaA">
                                      <p:cBhvr>
                                        <p:cTn id="8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Forme libre 85"/>
          <p:cNvSpPr/>
          <p:nvPr/>
        </p:nvSpPr>
        <p:spPr>
          <a:xfrm>
            <a:off x="4148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4" name="Forme libre 93"/>
          <p:cNvSpPr/>
          <p:nvPr/>
        </p:nvSpPr>
        <p:spPr>
          <a:xfrm>
            <a:off x="2571750" y="2357438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4" name="Forme libre 113"/>
          <p:cNvSpPr/>
          <p:nvPr/>
        </p:nvSpPr>
        <p:spPr>
          <a:xfrm>
            <a:off x="242887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4" name="Forme libre 123"/>
          <p:cNvSpPr/>
          <p:nvPr/>
        </p:nvSpPr>
        <p:spPr>
          <a:xfrm>
            <a:off x="504825" y="2357438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4" name="Forme libre 133"/>
          <p:cNvSpPr/>
          <p:nvPr/>
        </p:nvSpPr>
        <p:spPr>
          <a:xfrm>
            <a:off x="500063" y="3714750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6" name="Forme libre 155"/>
          <p:cNvSpPr/>
          <p:nvPr/>
        </p:nvSpPr>
        <p:spPr>
          <a:xfrm>
            <a:off x="50482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6572250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Organigramme : Connecteur 33"/>
          <p:cNvSpPr/>
          <p:nvPr/>
        </p:nvSpPr>
        <p:spPr>
          <a:xfrm>
            <a:off x="6072188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5" name="Organigramme : Connecteur 34"/>
          <p:cNvSpPr/>
          <p:nvPr/>
        </p:nvSpPr>
        <p:spPr>
          <a:xfrm>
            <a:off x="6000750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7" name="Organigramme : Connecteur 36"/>
          <p:cNvSpPr/>
          <p:nvPr/>
        </p:nvSpPr>
        <p:spPr>
          <a:xfrm>
            <a:off x="6072188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Organigramme : Connecteur 37"/>
          <p:cNvSpPr/>
          <p:nvPr/>
        </p:nvSpPr>
        <p:spPr>
          <a:xfrm>
            <a:off x="6000750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9" name="Organigramme : Connecteur 38"/>
          <p:cNvSpPr/>
          <p:nvPr/>
        </p:nvSpPr>
        <p:spPr>
          <a:xfrm>
            <a:off x="6000750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" name="Organigramme : Connecteur 39"/>
          <p:cNvSpPr/>
          <p:nvPr/>
        </p:nvSpPr>
        <p:spPr>
          <a:xfrm>
            <a:off x="6072188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4" name="Organigramme : Connecteur 43"/>
          <p:cNvSpPr/>
          <p:nvPr/>
        </p:nvSpPr>
        <p:spPr>
          <a:xfrm>
            <a:off x="67151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5" name="Organigramme : Connecteur 44"/>
          <p:cNvSpPr/>
          <p:nvPr/>
        </p:nvSpPr>
        <p:spPr>
          <a:xfrm>
            <a:off x="66436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7" name="Organigramme : Connecteur 46"/>
          <p:cNvSpPr/>
          <p:nvPr/>
        </p:nvSpPr>
        <p:spPr>
          <a:xfrm>
            <a:off x="67151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8" name="Organigramme : Connecteur 47"/>
          <p:cNvSpPr/>
          <p:nvPr/>
        </p:nvSpPr>
        <p:spPr>
          <a:xfrm>
            <a:off x="66436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9" name="Organigramme : Connecteur 48"/>
          <p:cNvSpPr/>
          <p:nvPr/>
        </p:nvSpPr>
        <p:spPr>
          <a:xfrm>
            <a:off x="66436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0" name="Organigramme : Connecteur 49"/>
          <p:cNvSpPr/>
          <p:nvPr/>
        </p:nvSpPr>
        <p:spPr>
          <a:xfrm>
            <a:off x="67151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Organigramme : Connecteur 53"/>
          <p:cNvSpPr/>
          <p:nvPr/>
        </p:nvSpPr>
        <p:spPr>
          <a:xfrm>
            <a:off x="72866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Organigramme : Connecteur 54"/>
          <p:cNvSpPr/>
          <p:nvPr/>
        </p:nvSpPr>
        <p:spPr>
          <a:xfrm>
            <a:off x="72151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Organigramme : Connecteur 56"/>
          <p:cNvSpPr/>
          <p:nvPr/>
        </p:nvSpPr>
        <p:spPr>
          <a:xfrm>
            <a:off x="72866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8" name="Organigramme : Connecteur 57"/>
          <p:cNvSpPr/>
          <p:nvPr/>
        </p:nvSpPr>
        <p:spPr>
          <a:xfrm>
            <a:off x="72151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Organigramme : Connecteur 58"/>
          <p:cNvSpPr/>
          <p:nvPr/>
        </p:nvSpPr>
        <p:spPr>
          <a:xfrm>
            <a:off x="72151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0" name="Organigramme : Connecteur 59"/>
          <p:cNvSpPr/>
          <p:nvPr/>
        </p:nvSpPr>
        <p:spPr>
          <a:xfrm>
            <a:off x="72866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4" name="Organigramme : Connecteur 63"/>
          <p:cNvSpPr/>
          <p:nvPr/>
        </p:nvSpPr>
        <p:spPr>
          <a:xfrm>
            <a:off x="7858125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5" name="Organigramme : Connecteur 64"/>
          <p:cNvSpPr/>
          <p:nvPr/>
        </p:nvSpPr>
        <p:spPr>
          <a:xfrm>
            <a:off x="7786688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7" name="Organigramme : Connecteur 66"/>
          <p:cNvSpPr/>
          <p:nvPr/>
        </p:nvSpPr>
        <p:spPr>
          <a:xfrm>
            <a:off x="7858125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8" name="Organigramme : Connecteur 67"/>
          <p:cNvSpPr/>
          <p:nvPr/>
        </p:nvSpPr>
        <p:spPr>
          <a:xfrm>
            <a:off x="7786688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9" name="Organigramme : Connecteur 68"/>
          <p:cNvSpPr/>
          <p:nvPr/>
        </p:nvSpPr>
        <p:spPr>
          <a:xfrm>
            <a:off x="7786688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0" name="Organigramme : Connecteur 69"/>
          <p:cNvSpPr/>
          <p:nvPr/>
        </p:nvSpPr>
        <p:spPr>
          <a:xfrm>
            <a:off x="7858125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1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1" name="ZoneTexte 150"/>
          <p:cNvSpPr txBox="1"/>
          <p:nvPr/>
        </p:nvSpPr>
        <p:spPr>
          <a:xfrm>
            <a:off x="428596" y="928670"/>
            <a:ext cx="7358114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10 أقراص داخل علبة صغيرة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76977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80724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973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76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40" name="ZoneTexte 159"/>
          <p:cNvSpPr txBox="1">
            <a:spLocks noChangeArrowheads="1"/>
          </p:cNvSpPr>
          <p:nvPr/>
        </p:nvSpPr>
        <p:spPr bwMode="auto">
          <a:xfrm>
            <a:off x="75723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6197600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9742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7425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43" name="ZoneTexte 159"/>
          <p:cNvSpPr txBox="1">
            <a:spLocks noChangeArrowheads="1"/>
          </p:cNvSpPr>
          <p:nvPr/>
        </p:nvSpPr>
        <p:spPr bwMode="auto">
          <a:xfrm>
            <a:off x="6072188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7" name="Triangle isocèle 156"/>
          <p:cNvSpPr/>
          <p:nvPr/>
        </p:nvSpPr>
        <p:spPr>
          <a:xfrm rot="1367405">
            <a:off x="13017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9745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46" name="ZoneTexte 159"/>
          <p:cNvSpPr txBox="1">
            <a:spLocks noChangeArrowheads="1"/>
          </p:cNvSpPr>
          <p:nvPr/>
        </p:nvSpPr>
        <p:spPr bwMode="auto">
          <a:xfrm>
            <a:off x="476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35" name="Triangle isocèle 134"/>
          <p:cNvSpPr/>
          <p:nvPr/>
        </p:nvSpPr>
        <p:spPr>
          <a:xfrm rot="1367405">
            <a:off x="125413" y="359568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9748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4763" y="3786188"/>
            <a:ext cx="1546226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49" name="ZoneTexte 159"/>
          <p:cNvSpPr txBox="1">
            <a:spLocks noChangeArrowheads="1"/>
          </p:cNvSpPr>
          <p:nvPr/>
        </p:nvSpPr>
        <p:spPr bwMode="auto">
          <a:xfrm>
            <a:off x="0" y="4143375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25" name="Triangle isocèle 124"/>
          <p:cNvSpPr/>
          <p:nvPr/>
        </p:nvSpPr>
        <p:spPr>
          <a:xfrm rot="1367405">
            <a:off x="130175" y="2238375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9751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428875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52" name="ZoneTexte 159"/>
          <p:cNvSpPr txBox="1">
            <a:spLocks noChangeArrowheads="1"/>
          </p:cNvSpPr>
          <p:nvPr/>
        </p:nvSpPr>
        <p:spPr bwMode="auto">
          <a:xfrm>
            <a:off x="4763" y="2786063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15" name="Triangle isocèle 114"/>
          <p:cNvSpPr/>
          <p:nvPr/>
        </p:nvSpPr>
        <p:spPr>
          <a:xfrm rot="1367405">
            <a:off x="205422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975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405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55" name="ZoneTexte 159"/>
          <p:cNvSpPr txBox="1">
            <a:spLocks noChangeArrowheads="1"/>
          </p:cNvSpPr>
          <p:nvPr/>
        </p:nvSpPr>
        <p:spPr bwMode="auto">
          <a:xfrm>
            <a:off x="192881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04" name="Forme libre 103"/>
          <p:cNvSpPr/>
          <p:nvPr/>
        </p:nvSpPr>
        <p:spPr>
          <a:xfrm>
            <a:off x="2505075" y="3714750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5" name="Triangle isocèle 104"/>
          <p:cNvSpPr/>
          <p:nvPr/>
        </p:nvSpPr>
        <p:spPr>
          <a:xfrm rot="1367405">
            <a:off x="2130425" y="359568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9758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50" y="378618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59" name="ZoneTexte 159"/>
          <p:cNvSpPr txBox="1">
            <a:spLocks noChangeArrowheads="1"/>
          </p:cNvSpPr>
          <p:nvPr/>
        </p:nvSpPr>
        <p:spPr bwMode="auto">
          <a:xfrm>
            <a:off x="2005013" y="4143375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95" name="Triangle isocèle 94"/>
          <p:cNvSpPr/>
          <p:nvPr/>
        </p:nvSpPr>
        <p:spPr>
          <a:xfrm rot="1367405">
            <a:off x="2197100" y="2238375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9761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66925" y="2428875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62" name="ZoneTexte 159"/>
          <p:cNvSpPr txBox="1">
            <a:spLocks noChangeArrowheads="1"/>
          </p:cNvSpPr>
          <p:nvPr/>
        </p:nvSpPr>
        <p:spPr bwMode="auto">
          <a:xfrm>
            <a:off x="2071688" y="2786063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7" name="Triangle isocèle 86"/>
          <p:cNvSpPr/>
          <p:nvPr/>
        </p:nvSpPr>
        <p:spPr>
          <a:xfrm rot="1367405">
            <a:off x="3773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97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65" name="ZoneTexte 159"/>
          <p:cNvSpPr txBox="1">
            <a:spLocks noChangeArrowheads="1"/>
          </p:cNvSpPr>
          <p:nvPr/>
        </p:nvSpPr>
        <p:spPr bwMode="auto">
          <a:xfrm>
            <a:off x="3648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0" name="Forme libre 79"/>
          <p:cNvSpPr/>
          <p:nvPr/>
        </p:nvSpPr>
        <p:spPr>
          <a:xfrm>
            <a:off x="4143375" y="364331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1" name="Triangle isocèle 80"/>
          <p:cNvSpPr/>
          <p:nvPr/>
        </p:nvSpPr>
        <p:spPr>
          <a:xfrm rot="1367405">
            <a:off x="3768725" y="352425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29768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8550" y="371475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69" name="ZoneTexte 159"/>
          <p:cNvSpPr txBox="1">
            <a:spLocks noChangeArrowheads="1"/>
          </p:cNvSpPr>
          <p:nvPr/>
        </p:nvSpPr>
        <p:spPr bwMode="auto">
          <a:xfrm>
            <a:off x="3643313" y="407193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78" name="Organigramme : Connecteur 77"/>
          <p:cNvSpPr/>
          <p:nvPr/>
        </p:nvSpPr>
        <p:spPr>
          <a:xfrm>
            <a:off x="850106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9" name="Organigramme : Connecteur 78"/>
          <p:cNvSpPr/>
          <p:nvPr/>
        </p:nvSpPr>
        <p:spPr>
          <a:xfrm>
            <a:off x="857250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2" name="Organigramme : Connecteur 81"/>
          <p:cNvSpPr/>
          <p:nvPr/>
        </p:nvSpPr>
        <p:spPr>
          <a:xfrm>
            <a:off x="85725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3" name="Organigramme : Connecteur 82"/>
          <p:cNvSpPr/>
          <p:nvPr/>
        </p:nvSpPr>
        <p:spPr>
          <a:xfrm>
            <a:off x="80010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8" name="Organigramme : Connecteur 87"/>
          <p:cNvSpPr/>
          <p:nvPr/>
        </p:nvSpPr>
        <p:spPr>
          <a:xfrm>
            <a:off x="7358063" y="4572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9" name="Organigramme : Connecteur 88"/>
          <p:cNvSpPr/>
          <p:nvPr/>
        </p:nvSpPr>
        <p:spPr>
          <a:xfrm>
            <a:off x="6858000" y="4572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3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3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3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3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4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4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563 -0.02106 -0.03125 -0.0419 -0.04132 -0.07824 C -0.05139 -0.11458 -0.04757 -0.18681 -0.06094 -0.21759 C -0.07431 -0.24861 -0.09913 -0.26528 -0.12188 -0.26389 C -0.14462 -0.2625 -0.18993 -0.23495 -0.19792 -0.2088 C -0.2059 -0.18264 -0.17622 -0.14444 -0.16962 -0.10764 C -0.16302 -0.07083 -0.16042 -0.02269 -0.15868 0.01157 C -0.15695 0.0456 -0.15799 0.05741 -0.15868 0.09838 C -0.15938 0.13912 -0.15799 0.2 -0.16302 0.25787 C -0.16806 0.31574 -0.18854 0.37963 -0.18924 0.4463 C -0.18993 0.51296 -0.17084 0.61968 -0.16754 0.65787 C -0.16424 0.69606 -0.16702 0.68565 -0.16962 0.67523 " pathEditMode="relative" ptsTypes="aaaaaaaaaaaA">
                                      <p:cBhvr>
                                        <p:cTn id="70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563 -0.02106 -0.03125 -0.0419 -0.04132 -0.07824 C -0.05139 -0.11458 -0.04757 -0.18681 -0.06094 -0.21759 C -0.07431 -0.24861 -0.09913 -0.26528 -0.12188 -0.26389 C -0.14462 -0.2625 -0.18993 -0.23495 -0.19792 -0.2088 C -0.2059 -0.18264 -0.17622 -0.14444 -0.16962 -0.10764 C -0.16302 -0.07083 -0.16042 -0.02269 -0.15868 0.01157 C -0.15695 0.0456 -0.15799 0.05741 -0.15868 0.09838 C -0.15938 0.13912 -0.15799 0.2 -0.16302 0.25787 C -0.16806 0.31574 -0.18854 0.37963 -0.18924 0.4463 C -0.18993 0.51296 -0.17084 0.61968 -0.16754 0.65787 C -0.16424 0.69606 -0.16702 0.68565 -0.16962 0.67523 " pathEditMode="relative" ptsTypes="aaaaaaaaaaaA">
                                      <p:cBhvr>
                                        <p:cTn id="72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563 -0.02106 -0.03125 -0.0419 -0.04132 -0.07824 C -0.05139 -0.11458 -0.04757 -0.18681 -0.06094 -0.21759 C -0.07431 -0.24861 -0.09913 -0.26528 -0.12188 -0.26389 C -0.14462 -0.2625 -0.18993 -0.23495 -0.19792 -0.2088 C -0.2059 -0.18264 -0.17622 -0.14444 -0.16962 -0.10764 C -0.16302 -0.07083 -0.16042 -0.02269 -0.15868 0.01157 C -0.15695 0.0456 -0.15799 0.05741 -0.15868 0.09838 C -0.15938 0.13912 -0.15799 0.2 -0.16302 0.25787 C -0.16806 0.31574 -0.18854 0.37963 -0.18924 0.4463 C -0.18993 0.51296 -0.17084 0.61968 -0.16754 0.65787 C -0.16424 0.69606 -0.16702 0.68565 -0.16962 0.67523 " pathEditMode="relative" ptsTypes="aaaaaaaaaaaA">
                                      <p:cBhvr>
                                        <p:cTn id="74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563 -0.02106 -0.03125 -0.0419 -0.04132 -0.07824 C -0.05139 -0.11458 -0.04757 -0.18681 -0.06094 -0.21759 C -0.07431 -0.24861 -0.09913 -0.26528 -0.12188 -0.26389 C -0.14462 -0.2625 -0.18993 -0.23495 -0.19792 -0.2088 C -0.2059 -0.18264 -0.17622 -0.14444 -0.16962 -0.10764 C -0.16302 -0.07083 -0.16042 -0.02269 -0.15868 0.01157 C -0.15695 0.0456 -0.15799 0.05741 -0.15868 0.09838 C -0.15938 0.13912 -0.15799 0.2 -0.16302 0.25787 C -0.16806 0.31574 -0.18854 0.37963 -0.18924 0.4463 C -0.18993 0.51296 -0.17084 0.61968 -0.16754 0.65787 C -0.16424 0.69606 -0.16702 0.68565 -0.16962 0.67523 " pathEditMode="relative" ptsTypes="aaaaaaaaaaaA">
                                      <p:cBhvr>
                                        <p:cTn id="7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563 -0.02106 -0.03125 -0.0419 -0.04132 -0.07824 C -0.05139 -0.11458 -0.04757 -0.18681 -0.06094 -0.21759 C -0.07431 -0.24861 -0.09913 -0.26528 -0.12188 -0.26389 C -0.14462 -0.2625 -0.18993 -0.23495 -0.19792 -0.2088 C -0.2059 -0.18264 -0.17622 -0.14444 -0.16962 -0.10764 C -0.16302 -0.07083 -0.16042 -0.02269 -0.15868 0.01157 C -0.15695 0.0456 -0.15799 0.05741 -0.15868 0.09838 C -0.15938 0.13912 -0.15799 0.2 -0.16302 0.25787 C -0.16806 0.31574 -0.18854 0.37963 -0.18924 0.4463 C -0.18993 0.51296 -0.17084 0.61968 -0.16754 0.65787 C -0.16424 0.69606 -0.16702 0.68565 -0.16962 0.67523 " pathEditMode="relative" ptsTypes="aaaaaaaaaaaA">
                                      <p:cBhvr>
                                        <p:cTn id="7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563 -0.02106 -0.03125 -0.0419 -0.04132 -0.07824 C -0.05139 -0.11458 -0.04757 -0.18681 -0.06094 -0.21759 C -0.07431 -0.24861 -0.09913 -0.26528 -0.12188 -0.26389 C -0.14462 -0.2625 -0.18993 -0.23495 -0.19792 -0.2088 C -0.2059 -0.18264 -0.17622 -0.14444 -0.16962 -0.10764 C -0.16302 -0.07083 -0.16042 -0.02269 -0.15868 0.01157 C -0.15695 0.0456 -0.15799 0.05741 -0.15868 0.09838 C -0.15938 0.13912 -0.15799 0.2 -0.16302 0.25787 C -0.16806 0.31574 -0.18854 0.37963 -0.18924 0.4463 C -0.18993 0.51296 -0.17084 0.61968 -0.16754 0.65787 C -0.16424 0.69606 -0.16702 0.68565 -0.16962 0.67523 " pathEditMode="relative" ptsTypes="aaaaaaaaaaaA">
                                      <p:cBhvr>
                                        <p:cTn id="80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563 -0.02106 -0.03125 -0.0419 -0.04132 -0.07824 C -0.05139 -0.11458 -0.04757 -0.18681 -0.06094 -0.21759 C -0.07431 -0.24861 -0.09913 -0.26528 -0.12188 -0.26389 C -0.14462 -0.2625 -0.18993 -0.23495 -0.19792 -0.2088 C -0.2059 -0.18264 -0.17622 -0.14444 -0.16962 -0.10764 C -0.16302 -0.07083 -0.16042 -0.02269 -0.15868 0.01157 C -0.15695 0.0456 -0.15799 0.05741 -0.15868 0.09838 C -0.15938 0.13912 -0.15799 0.2 -0.16302 0.25787 C -0.16806 0.31574 -0.18854 0.37963 -0.18924 0.4463 C -0.18993 0.51296 -0.17084 0.61968 -0.16754 0.65787 C -0.16424 0.69606 -0.16702 0.68565 -0.16962 0.67523 " pathEditMode="relative" ptsTypes="aaaaaaaaaaaA">
                                      <p:cBhvr>
                                        <p:cTn id="8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563 -0.02106 -0.03125 -0.0419 -0.04132 -0.07824 C -0.05139 -0.11458 -0.04757 -0.18681 -0.06094 -0.21759 C -0.07431 -0.24861 -0.09913 -0.26528 -0.12188 -0.26389 C -0.14462 -0.2625 -0.18993 -0.23495 -0.19792 -0.2088 C -0.2059 -0.18264 -0.17622 -0.14444 -0.16962 -0.10764 C -0.16302 -0.07083 -0.16042 -0.02269 -0.15868 0.01157 C -0.15695 0.0456 -0.15799 0.05741 -0.15868 0.09838 C -0.15938 0.13912 -0.15799 0.2 -0.16302 0.25787 C -0.16806 0.31574 -0.18854 0.37963 -0.18924 0.4463 C -0.18993 0.51296 -0.17084 0.61968 -0.16754 0.65787 C -0.16424 0.69606 -0.16702 0.68565 -0.16962 0.67523 " pathEditMode="relative" ptsTypes="aaaaaaaaaaaA">
                                      <p:cBhvr>
                                        <p:cTn id="84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563 -0.02106 -0.03125 -0.0419 -0.04132 -0.07824 C -0.05139 -0.11458 -0.04757 -0.18681 -0.06094 -0.21759 C -0.07431 -0.24861 -0.09913 -0.26528 -0.12188 -0.26389 C -0.14462 -0.2625 -0.18993 -0.23495 -0.19792 -0.2088 C -0.2059 -0.18264 -0.17622 -0.14444 -0.16962 -0.10764 C -0.16302 -0.07083 -0.16042 -0.02269 -0.15868 0.01157 C -0.15695 0.0456 -0.15799 0.05741 -0.15868 0.09838 C -0.15938 0.13912 -0.15799 0.2 -0.16302 0.25787 C -0.16806 0.31574 -0.18854 0.37963 -0.18924 0.4463 C -0.18993 0.51296 -0.17084 0.61968 -0.16754 0.65787 C -0.16424 0.69606 -0.16702 0.68565 -0.16962 0.67523 " pathEditMode="relative" ptsTypes="aaaaaaaaaaaA">
                                      <p:cBhvr>
                                        <p:cTn id="8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563 -0.02106 -0.03125 -0.0419 -0.04132 -0.07824 C -0.05139 -0.11458 -0.04757 -0.18681 -0.06094 -0.21759 C -0.07431 -0.24861 -0.09913 -0.26528 -0.12188 -0.26389 C -0.14462 -0.2625 -0.18993 -0.23495 -0.19792 -0.2088 C -0.2059 -0.18264 -0.17622 -0.14444 -0.16962 -0.10764 C -0.16302 -0.07083 -0.16042 -0.02269 -0.15868 0.01157 C -0.15695 0.0456 -0.15799 0.05741 -0.15868 0.09838 C -0.15938 0.13912 -0.15799 0.2 -0.16302 0.25787 C -0.16806 0.31574 -0.18854 0.37963 -0.18924 0.4463 C -0.18993 0.51296 -0.17084 0.61968 -0.16754 0.65787 C -0.16424 0.69606 -0.16702 0.68565 -0.16962 0.67523 " pathEditMode="relative" ptsTypes="aaaaaaaaaaaA">
                                      <p:cBhvr>
                                        <p:cTn id="8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4" grpId="1" animBg="1"/>
      <p:bldP spid="35" grpId="0" animBg="1"/>
      <p:bldP spid="35" grpId="1" animBg="1"/>
      <p:bldP spid="37" grpId="0" animBg="1"/>
      <p:bldP spid="37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4" grpId="0" animBg="1"/>
      <p:bldP spid="44" grpId="1" animBg="1"/>
      <p:bldP spid="45" grpId="0" animBg="1"/>
      <p:bldP spid="45" grpId="1" animBg="1"/>
      <p:bldP spid="47" grpId="0" animBg="1"/>
      <p:bldP spid="47" grpId="1" animBg="1"/>
      <p:bldP spid="48" grpId="0" animBg="1"/>
      <p:bldP spid="4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571625"/>
            <a:ext cx="9144000" cy="528637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الوضعية 1:</a:t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571604" y="0"/>
            <a:ext cx="5286412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48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48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rganigramme : Connecteur 7"/>
          <p:cNvSpPr/>
          <p:nvPr/>
        </p:nvSpPr>
        <p:spPr>
          <a:xfrm>
            <a:off x="4857750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" name="Organigramme : Connecteur 10"/>
          <p:cNvSpPr/>
          <p:nvPr/>
        </p:nvSpPr>
        <p:spPr>
          <a:xfrm>
            <a:off x="4786313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6" name="Organigramme : Connecteur 15"/>
          <p:cNvSpPr/>
          <p:nvPr/>
        </p:nvSpPr>
        <p:spPr>
          <a:xfrm>
            <a:off x="4857750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Organigramme : Connecteur 16"/>
          <p:cNvSpPr/>
          <p:nvPr/>
        </p:nvSpPr>
        <p:spPr>
          <a:xfrm>
            <a:off x="4857750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8" name="Organigramme : Connecteur 17"/>
          <p:cNvSpPr/>
          <p:nvPr/>
        </p:nvSpPr>
        <p:spPr>
          <a:xfrm>
            <a:off x="4786313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Organigramme : Connecteur 18"/>
          <p:cNvSpPr/>
          <p:nvPr/>
        </p:nvSpPr>
        <p:spPr>
          <a:xfrm>
            <a:off x="4786313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0" name="Organigramme : Connecteur 19"/>
          <p:cNvSpPr/>
          <p:nvPr/>
        </p:nvSpPr>
        <p:spPr>
          <a:xfrm>
            <a:off x="4857750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1" name="Organigramme : Connecteur 20"/>
          <p:cNvSpPr/>
          <p:nvPr/>
        </p:nvSpPr>
        <p:spPr>
          <a:xfrm>
            <a:off x="4857750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Organigramme : Connecteur 21"/>
          <p:cNvSpPr/>
          <p:nvPr/>
        </p:nvSpPr>
        <p:spPr>
          <a:xfrm>
            <a:off x="4786313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3" name="Organigramme : Connecteur 22"/>
          <p:cNvSpPr/>
          <p:nvPr/>
        </p:nvSpPr>
        <p:spPr>
          <a:xfrm>
            <a:off x="4786313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Organigramme : Connecteur 23"/>
          <p:cNvSpPr/>
          <p:nvPr/>
        </p:nvSpPr>
        <p:spPr>
          <a:xfrm>
            <a:off x="5429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Organigramme : Connecteur 24"/>
          <p:cNvSpPr/>
          <p:nvPr/>
        </p:nvSpPr>
        <p:spPr>
          <a:xfrm>
            <a:off x="5357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6" name="Organigramme : Connecteur 25"/>
          <p:cNvSpPr/>
          <p:nvPr/>
        </p:nvSpPr>
        <p:spPr>
          <a:xfrm>
            <a:off x="5429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Organigramme : Connecteur 26"/>
          <p:cNvSpPr/>
          <p:nvPr/>
        </p:nvSpPr>
        <p:spPr>
          <a:xfrm>
            <a:off x="5429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Organigramme : Connecteur 27"/>
          <p:cNvSpPr/>
          <p:nvPr/>
        </p:nvSpPr>
        <p:spPr>
          <a:xfrm>
            <a:off x="5357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9" name="Organigramme : Connecteur 28"/>
          <p:cNvSpPr/>
          <p:nvPr/>
        </p:nvSpPr>
        <p:spPr>
          <a:xfrm>
            <a:off x="5357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0" name="Organigramme : Connecteur 29"/>
          <p:cNvSpPr/>
          <p:nvPr/>
        </p:nvSpPr>
        <p:spPr>
          <a:xfrm>
            <a:off x="5429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1" name="Organigramme : Connecteur 30"/>
          <p:cNvSpPr/>
          <p:nvPr/>
        </p:nvSpPr>
        <p:spPr>
          <a:xfrm>
            <a:off x="5429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2" name="Organigramme : Connecteur 31"/>
          <p:cNvSpPr/>
          <p:nvPr/>
        </p:nvSpPr>
        <p:spPr>
          <a:xfrm>
            <a:off x="5357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3" name="Organigramme : Connecteur 32"/>
          <p:cNvSpPr/>
          <p:nvPr/>
        </p:nvSpPr>
        <p:spPr>
          <a:xfrm>
            <a:off x="5357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4" name="Organigramme : Connecteur 33"/>
          <p:cNvSpPr/>
          <p:nvPr/>
        </p:nvSpPr>
        <p:spPr>
          <a:xfrm>
            <a:off x="6072188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5" name="Organigramme : Connecteur 34"/>
          <p:cNvSpPr/>
          <p:nvPr/>
        </p:nvSpPr>
        <p:spPr>
          <a:xfrm>
            <a:off x="6000750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6" name="Organigramme : Connecteur 35"/>
          <p:cNvSpPr/>
          <p:nvPr/>
        </p:nvSpPr>
        <p:spPr>
          <a:xfrm>
            <a:off x="6072188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7" name="Organigramme : Connecteur 36"/>
          <p:cNvSpPr/>
          <p:nvPr/>
        </p:nvSpPr>
        <p:spPr>
          <a:xfrm>
            <a:off x="6072188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Organigramme : Connecteur 37"/>
          <p:cNvSpPr/>
          <p:nvPr/>
        </p:nvSpPr>
        <p:spPr>
          <a:xfrm>
            <a:off x="6000750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9" name="Organigramme : Connecteur 38"/>
          <p:cNvSpPr/>
          <p:nvPr/>
        </p:nvSpPr>
        <p:spPr>
          <a:xfrm>
            <a:off x="6000750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" name="Organigramme : Connecteur 39"/>
          <p:cNvSpPr/>
          <p:nvPr/>
        </p:nvSpPr>
        <p:spPr>
          <a:xfrm>
            <a:off x="6072188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1" name="Organigramme : Connecteur 40"/>
          <p:cNvSpPr/>
          <p:nvPr/>
        </p:nvSpPr>
        <p:spPr>
          <a:xfrm>
            <a:off x="6072188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2" name="Organigramme : Connecteur 41"/>
          <p:cNvSpPr/>
          <p:nvPr/>
        </p:nvSpPr>
        <p:spPr>
          <a:xfrm>
            <a:off x="6000750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3" name="Organigramme : Connecteur 42"/>
          <p:cNvSpPr/>
          <p:nvPr/>
        </p:nvSpPr>
        <p:spPr>
          <a:xfrm>
            <a:off x="6000750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4" name="Organigramme : Connecteur 43"/>
          <p:cNvSpPr/>
          <p:nvPr/>
        </p:nvSpPr>
        <p:spPr>
          <a:xfrm>
            <a:off x="67151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5" name="Organigramme : Connecteur 44"/>
          <p:cNvSpPr/>
          <p:nvPr/>
        </p:nvSpPr>
        <p:spPr>
          <a:xfrm>
            <a:off x="66436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6" name="Organigramme : Connecteur 45"/>
          <p:cNvSpPr/>
          <p:nvPr/>
        </p:nvSpPr>
        <p:spPr>
          <a:xfrm>
            <a:off x="67151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7" name="Organigramme : Connecteur 46"/>
          <p:cNvSpPr/>
          <p:nvPr/>
        </p:nvSpPr>
        <p:spPr>
          <a:xfrm>
            <a:off x="67151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8" name="Organigramme : Connecteur 47"/>
          <p:cNvSpPr/>
          <p:nvPr/>
        </p:nvSpPr>
        <p:spPr>
          <a:xfrm>
            <a:off x="66436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9" name="Organigramme : Connecteur 48"/>
          <p:cNvSpPr/>
          <p:nvPr/>
        </p:nvSpPr>
        <p:spPr>
          <a:xfrm>
            <a:off x="66436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0" name="Organigramme : Connecteur 49"/>
          <p:cNvSpPr/>
          <p:nvPr/>
        </p:nvSpPr>
        <p:spPr>
          <a:xfrm>
            <a:off x="67151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1" name="Organigramme : Connecteur 50"/>
          <p:cNvSpPr/>
          <p:nvPr/>
        </p:nvSpPr>
        <p:spPr>
          <a:xfrm>
            <a:off x="67151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2" name="Organigramme : Connecteur 51"/>
          <p:cNvSpPr/>
          <p:nvPr/>
        </p:nvSpPr>
        <p:spPr>
          <a:xfrm>
            <a:off x="66436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3" name="Organigramme : Connecteur 52"/>
          <p:cNvSpPr/>
          <p:nvPr/>
        </p:nvSpPr>
        <p:spPr>
          <a:xfrm>
            <a:off x="66436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Organigramme : Connecteur 53"/>
          <p:cNvSpPr/>
          <p:nvPr/>
        </p:nvSpPr>
        <p:spPr>
          <a:xfrm>
            <a:off x="72866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Organigramme : Connecteur 54"/>
          <p:cNvSpPr/>
          <p:nvPr/>
        </p:nvSpPr>
        <p:spPr>
          <a:xfrm>
            <a:off x="72151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6" name="Organigramme : Connecteur 55"/>
          <p:cNvSpPr/>
          <p:nvPr/>
        </p:nvSpPr>
        <p:spPr>
          <a:xfrm>
            <a:off x="72866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Organigramme : Connecteur 56"/>
          <p:cNvSpPr/>
          <p:nvPr/>
        </p:nvSpPr>
        <p:spPr>
          <a:xfrm>
            <a:off x="72866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8" name="Organigramme : Connecteur 57"/>
          <p:cNvSpPr/>
          <p:nvPr/>
        </p:nvSpPr>
        <p:spPr>
          <a:xfrm>
            <a:off x="72151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Organigramme : Connecteur 58"/>
          <p:cNvSpPr/>
          <p:nvPr/>
        </p:nvSpPr>
        <p:spPr>
          <a:xfrm>
            <a:off x="72151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0" name="Organigramme : Connecteur 59"/>
          <p:cNvSpPr/>
          <p:nvPr/>
        </p:nvSpPr>
        <p:spPr>
          <a:xfrm>
            <a:off x="72866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1" name="Organigramme : Connecteur 60"/>
          <p:cNvSpPr/>
          <p:nvPr/>
        </p:nvSpPr>
        <p:spPr>
          <a:xfrm>
            <a:off x="72866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2" name="Organigramme : Connecteur 61"/>
          <p:cNvSpPr/>
          <p:nvPr/>
        </p:nvSpPr>
        <p:spPr>
          <a:xfrm>
            <a:off x="72151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3" name="Organigramme : Connecteur 62"/>
          <p:cNvSpPr/>
          <p:nvPr/>
        </p:nvSpPr>
        <p:spPr>
          <a:xfrm>
            <a:off x="72151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4" name="Organigramme : Connecteur 63"/>
          <p:cNvSpPr/>
          <p:nvPr/>
        </p:nvSpPr>
        <p:spPr>
          <a:xfrm>
            <a:off x="7858125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5" name="Organigramme : Connecteur 64"/>
          <p:cNvSpPr/>
          <p:nvPr/>
        </p:nvSpPr>
        <p:spPr>
          <a:xfrm>
            <a:off x="7786688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6" name="Organigramme : Connecteur 65"/>
          <p:cNvSpPr/>
          <p:nvPr/>
        </p:nvSpPr>
        <p:spPr>
          <a:xfrm>
            <a:off x="7858125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7" name="Organigramme : Connecteur 66"/>
          <p:cNvSpPr/>
          <p:nvPr/>
        </p:nvSpPr>
        <p:spPr>
          <a:xfrm>
            <a:off x="7858125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8" name="Organigramme : Connecteur 67"/>
          <p:cNvSpPr/>
          <p:nvPr/>
        </p:nvSpPr>
        <p:spPr>
          <a:xfrm>
            <a:off x="7786688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9" name="Organigramme : Connecteur 68"/>
          <p:cNvSpPr/>
          <p:nvPr/>
        </p:nvSpPr>
        <p:spPr>
          <a:xfrm>
            <a:off x="7786688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0" name="Organigramme : Connecteur 69"/>
          <p:cNvSpPr/>
          <p:nvPr/>
        </p:nvSpPr>
        <p:spPr>
          <a:xfrm>
            <a:off x="7858125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1" name="Organigramme : Connecteur 70"/>
          <p:cNvSpPr/>
          <p:nvPr/>
        </p:nvSpPr>
        <p:spPr>
          <a:xfrm>
            <a:off x="7858125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2" name="Organigramme : Connecteur 71"/>
          <p:cNvSpPr/>
          <p:nvPr/>
        </p:nvSpPr>
        <p:spPr>
          <a:xfrm>
            <a:off x="7786688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3" name="Organigramme : Connecteur 72"/>
          <p:cNvSpPr/>
          <p:nvPr/>
        </p:nvSpPr>
        <p:spPr>
          <a:xfrm>
            <a:off x="7786688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4" name="Organigramme : Connecteur 73"/>
          <p:cNvSpPr/>
          <p:nvPr/>
        </p:nvSpPr>
        <p:spPr>
          <a:xfrm>
            <a:off x="7143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5" name="Organigramme : Connecteur 74"/>
          <p:cNvSpPr/>
          <p:nvPr/>
        </p:nvSpPr>
        <p:spPr>
          <a:xfrm>
            <a:off x="6429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6" name="Organigramme : Connecteur 75"/>
          <p:cNvSpPr/>
          <p:nvPr/>
        </p:nvSpPr>
        <p:spPr>
          <a:xfrm>
            <a:off x="714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7" name="Organigramme : Connecteur 76"/>
          <p:cNvSpPr/>
          <p:nvPr/>
        </p:nvSpPr>
        <p:spPr>
          <a:xfrm>
            <a:off x="7143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8" name="Organigramme : Connecteur 77"/>
          <p:cNvSpPr/>
          <p:nvPr/>
        </p:nvSpPr>
        <p:spPr>
          <a:xfrm>
            <a:off x="6429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9" name="Organigramme : Connecteur 78"/>
          <p:cNvSpPr/>
          <p:nvPr/>
        </p:nvSpPr>
        <p:spPr>
          <a:xfrm>
            <a:off x="6429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0" name="Organigramme : Connecteur 79"/>
          <p:cNvSpPr/>
          <p:nvPr/>
        </p:nvSpPr>
        <p:spPr>
          <a:xfrm>
            <a:off x="7143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1" name="Organigramme : Connecteur 80"/>
          <p:cNvSpPr/>
          <p:nvPr/>
        </p:nvSpPr>
        <p:spPr>
          <a:xfrm>
            <a:off x="714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2" name="Organigramme : Connecteur 81"/>
          <p:cNvSpPr/>
          <p:nvPr/>
        </p:nvSpPr>
        <p:spPr>
          <a:xfrm>
            <a:off x="642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3" name="Organigramme : Connecteur 82"/>
          <p:cNvSpPr/>
          <p:nvPr/>
        </p:nvSpPr>
        <p:spPr>
          <a:xfrm>
            <a:off x="642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4" name="Organigramme : Connecteur 83"/>
          <p:cNvSpPr/>
          <p:nvPr/>
        </p:nvSpPr>
        <p:spPr>
          <a:xfrm>
            <a:off x="4286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5" name="Organigramme : Connecteur 84"/>
          <p:cNvSpPr/>
          <p:nvPr/>
        </p:nvSpPr>
        <p:spPr>
          <a:xfrm>
            <a:off x="4214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6" name="Organigramme : Connecteur 85"/>
          <p:cNvSpPr/>
          <p:nvPr/>
        </p:nvSpPr>
        <p:spPr>
          <a:xfrm>
            <a:off x="4286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7" name="Organigramme : Connecteur 86"/>
          <p:cNvSpPr/>
          <p:nvPr/>
        </p:nvSpPr>
        <p:spPr>
          <a:xfrm>
            <a:off x="4286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8" name="Organigramme : Connecteur 87"/>
          <p:cNvSpPr/>
          <p:nvPr/>
        </p:nvSpPr>
        <p:spPr>
          <a:xfrm>
            <a:off x="4214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9" name="Organigramme : Connecteur 88"/>
          <p:cNvSpPr/>
          <p:nvPr/>
        </p:nvSpPr>
        <p:spPr>
          <a:xfrm>
            <a:off x="4214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0" name="Organigramme : Connecteur 89"/>
          <p:cNvSpPr/>
          <p:nvPr/>
        </p:nvSpPr>
        <p:spPr>
          <a:xfrm>
            <a:off x="4286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1" name="Organigramme : Connecteur 90"/>
          <p:cNvSpPr/>
          <p:nvPr/>
        </p:nvSpPr>
        <p:spPr>
          <a:xfrm>
            <a:off x="4286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2" name="Organigramme : Connecteur 91"/>
          <p:cNvSpPr/>
          <p:nvPr/>
        </p:nvSpPr>
        <p:spPr>
          <a:xfrm>
            <a:off x="4214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3" name="Organigramme : Connecteur 92"/>
          <p:cNvSpPr/>
          <p:nvPr/>
        </p:nvSpPr>
        <p:spPr>
          <a:xfrm>
            <a:off x="4214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4" name="Organigramme : Connecteur 93"/>
          <p:cNvSpPr/>
          <p:nvPr/>
        </p:nvSpPr>
        <p:spPr>
          <a:xfrm>
            <a:off x="3643313" y="21431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5" name="Organigramme : Connecteur 94"/>
          <p:cNvSpPr/>
          <p:nvPr/>
        </p:nvSpPr>
        <p:spPr>
          <a:xfrm>
            <a:off x="3571875" y="17145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6" name="Organigramme : Connecteur 95"/>
          <p:cNvSpPr/>
          <p:nvPr/>
        </p:nvSpPr>
        <p:spPr>
          <a:xfrm>
            <a:off x="3643313" y="6143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7" name="Organigramme : Connecteur 96"/>
          <p:cNvSpPr/>
          <p:nvPr/>
        </p:nvSpPr>
        <p:spPr>
          <a:xfrm>
            <a:off x="3643313" y="2571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8" name="Organigramme : Connecteur 97"/>
          <p:cNvSpPr/>
          <p:nvPr/>
        </p:nvSpPr>
        <p:spPr>
          <a:xfrm>
            <a:off x="3571875" y="3071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9" name="Organigramme : Connecteur 98"/>
          <p:cNvSpPr/>
          <p:nvPr/>
        </p:nvSpPr>
        <p:spPr>
          <a:xfrm>
            <a:off x="3571875" y="3571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0" name="Organigramme : Connecteur 99"/>
          <p:cNvSpPr/>
          <p:nvPr/>
        </p:nvSpPr>
        <p:spPr>
          <a:xfrm>
            <a:off x="3643313" y="4071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1" name="Organigramme : Connecteur 100"/>
          <p:cNvSpPr/>
          <p:nvPr/>
        </p:nvSpPr>
        <p:spPr>
          <a:xfrm>
            <a:off x="3643313" y="4714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2" name="Organigramme : Connecteur 101"/>
          <p:cNvSpPr/>
          <p:nvPr/>
        </p:nvSpPr>
        <p:spPr>
          <a:xfrm>
            <a:off x="3571875" y="5214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3" name="Organigramme : Connecteur 102"/>
          <p:cNvSpPr/>
          <p:nvPr/>
        </p:nvSpPr>
        <p:spPr>
          <a:xfrm>
            <a:off x="3571875" y="5643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4" name="Organigramme : Connecteur 103"/>
          <p:cNvSpPr/>
          <p:nvPr/>
        </p:nvSpPr>
        <p:spPr>
          <a:xfrm>
            <a:off x="3071813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5" name="Organigramme : Connecteur 104"/>
          <p:cNvSpPr/>
          <p:nvPr/>
        </p:nvSpPr>
        <p:spPr>
          <a:xfrm>
            <a:off x="3000375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6" name="Organigramme : Connecteur 105"/>
          <p:cNvSpPr/>
          <p:nvPr/>
        </p:nvSpPr>
        <p:spPr>
          <a:xfrm>
            <a:off x="3071813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7" name="Organigramme : Connecteur 106"/>
          <p:cNvSpPr/>
          <p:nvPr/>
        </p:nvSpPr>
        <p:spPr>
          <a:xfrm>
            <a:off x="3071813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8" name="Organigramme : Connecteur 107"/>
          <p:cNvSpPr/>
          <p:nvPr/>
        </p:nvSpPr>
        <p:spPr>
          <a:xfrm>
            <a:off x="3000375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9" name="Organigramme : Connecteur 108"/>
          <p:cNvSpPr/>
          <p:nvPr/>
        </p:nvSpPr>
        <p:spPr>
          <a:xfrm>
            <a:off x="3000375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0" name="Organigramme : Connecteur 109"/>
          <p:cNvSpPr/>
          <p:nvPr/>
        </p:nvSpPr>
        <p:spPr>
          <a:xfrm>
            <a:off x="3071813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1" name="Organigramme : Connecteur 110"/>
          <p:cNvSpPr/>
          <p:nvPr/>
        </p:nvSpPr>
        <p:spPr>
          <a:xfrm>
            <a:off x="3071813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2" name="Organigramme : Connecteur 111"/>
          <p:cNvSpPr/>
          <p:nvPr/>
        </p:nvSpPr>
        <p:spPr>
          <a:xfrm>
            <a:off x="3000375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3" name="Organigramme : Connecteur 112"/>
          <p:cNvSpPr/>
          <p:nvPr/>
        </p:nvSpPr>
        <p:spPr>
          <a:xfrm>
            <a:off x="3000375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4" name="Organigramme : Connecteur 113"/>
          <p:cNvSpPr/>
          <p:nvPr/>
        </p:nvSpPr>
        <p:spPr>
          <a:xfrm>
            <a:off x="2500313" y="2286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5" name="Organigramme : Connecteur 114"/>
          <p:cNvSpPr/>
          <p:nvPr/>
        </p:nvSpPr>
        <p:spPr>
          <a:xfrm>
            <a:off x="2428875" y="1857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6" name="Organigramme : Connecteur 115"/>
          <p:cNvSpPr/>
          <p:nvPr/>
        </p:nvSpPr>
        <p:spPr>
          <a:xfrm>
            <a:off x="2500313" y="6286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7" name="Organigramme : Connecteur 116"/>
          <p:cNvSpPr/>
          <p:nvPr/>
        </p:nvSpPr>
        <p:spPr>
          <a:xfrm>
            <a:off x="2500313" y="2714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8" name="Organigramme : Connecteur 117"/>
          <p:cNvSpPr/>
          <p:nvPr/>
        </p:nvSpPr>
        <p:spPr>
          <a:xfrm>
            <a:off x="2428875" y="32146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9" name="Organigramme : Connecteur 118"/>
          <p:cNvSpPr/>
          <p:nvPr/>
        </p:nvSpPr>
        <p:spPr>
          <a:xfrm>
            <a:off x="2428875" y="3714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0" name="Organigramme : Connecteur 119"/>
          <p:cNvSpPr/>
          <p:nvPr/>
        </p:nvSpPr>
        <p:spPr>
          <a:xfrm>
            <a:off x="2500313" y="4214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1" name="Organigramme : Connecteur 120"/>
          <p:cNvSpPr/>
          <p:nvPr/>
        </p:nvSpPr>
        <p:spPr>
          <a:xfrm>
            <a:off x="2500313" y="4857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2" name="Organigramme : Connecteur 121"/>
          <p:cNvSpPr/>
          <p:nvPr/>
        </p:nvSpPr>
        <p:spPr>
          <a:xfrm>
            <a:off x="2428875" y="5357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3" name="Organigramme : Connecteur 122"/>
          <p:cNvSpPr/>
          <p:nvPr/>
        </p:nvSpPr>
        <p:spPr>
          <a:xfrm>
            <a:off x="2428875" y="57864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4" name="Organigramme : Connecteur 123"/>
          <p:cNvSpPr/>
          <p:nvPr/>
        </p:nvSpPr>
        <p:spPr>
          <a:xfrm>
            <a:off x="18573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5" name="Organigramme : Connecteur 124"/>
          <p:cNvSpPr/>
          <p:nvPr/>
        </p:nvSpPr>
        <p:spPr>
          <a:xfrm>
            <a:off x="17859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6" name="Organigramme : Connecteur 125"/>
          <p:cNvSpPr/>
          <p:nvPr/>
        </p:nvSpPr>
        <p:spPr>
          <a:xfrm>
            <a:off x="1857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7" name="Organigramme : Connecteur 126"/>
          <p:cNvSpPr/>
          <p:nvPr/>
        </p:nvSpPr>
        <p:spPr>
          <a:xfrm>
            <a:off x="18573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8" name="Organigramme : Connecteur 127"/>
          <p:cNvSpPr/>
          <p:nvPr/>
        </p:nvSpPr>
        <p:spPr>
          <a:xfrm>
            <a:off x="17859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9" name="Organigramme : Connecteur 128"/>
          <p:cNvSpPr/>
          <p:nvPr/>
        </p:nvSpPr>
        <p:spPr>
          <a:xfrm>
            <a:off x="17859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0" name="Organigramme : Connecteur 129"/>
          <p:cNvSpPr/>
          <p:nvPr/>
        </p:nvSpPr>
        <p:spPr>
          <a:xfrm>
            <a:off x="18573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1" name="Organigramme : Connecteur 130"/>
          <p:cNvSpPr/>
          <p:nvPr/>
        </p:nvSpPr>
        <p:spPr>
          <a:xfrm>
            <a:off x="1857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2" name="Organigramme : Connecteur 131"/>
          <p:cNvSpPr/>
          <p:nvPr/>
        </p:nvSpPr>
        <p:spPr>
          <a:xfrm>
            <a:off x="1785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3" name="Organigramme : Connecteur 132"/>
          <p:cNvSpPr/>
          <p:nvPr/>
        </p:nvSpPr>
        <p:spPr>
          <a:xfrm>
            <a:off x="1785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4" name="Organigramme : Connecteur 133"/>
          <p:cNvSpPr/>
          <p:nvPr/>
        </p:nvSpPr>
        <p:spPr>
          <a:xfrm>
            <a:off x="12858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5" name="Organigramme : Connecteur 134"/>
          <p:cNvSpPr/>
          <p:nvPr/>
        </p:nvSpPr>
        <p:spPr>
          <a:xfrm>
            <a:off x="12144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6" name="Organigramme : Connecteur 135"/>
          <p:cNvSpPr/>
          <p:nvPr/>
        </p:nvSpPr>
        <p:spPr>
          <a:xfrm>
            <a:off x="12858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7" name="Organigramme : Connecteur 136"/>
          <p:cNvSpPr/>
          <p:nvPr/>
        </p:nvSpPr>
        <p:spPr>
          <a:xfrm>
            <a:off x="12858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8" name="Organigramme : Connecteur 137"/>
          <p:cNvSpPr/>
          <p:nvPr/>
        </p:nvSpPr>
        <p:spPr>
          <a:xfrm>
            <a:off x="12144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9" name="Organigramme : Connecteur 138"/>
          <p:cNvSpPr/>
          <p:nvPr/>
        </p:nvSpPr>
        <p:spPr>
          <a:xfrm>
            <a:off x="12144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0" name="Organigramme : Connecteur 139"/>
          <p:cNvSpPr/>
          <p:nvPr/>
        </p:nvSpPr>
        <p:spPr>
          <a:xfrm>
            <a:off x="12858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1" name="Organigramme : Connecteur 140"/>
          <p:cNvSpPr/>
          <p:nvPr/>
        </p:nvSpPr>
        <p:spPr>
          <a:xfrm>
            <a:off x="12858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2" name="Organigramme : Connecteur 141"/>
          <p:cNvSpPr/>
          <p:nvPr/>
        </p:nvSpPr>
        <p:spPr>
          <a:xfrm>
            <a:off x="12144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3" name="Organigramme : Connecteur 142"/>
          <p:cNvSpPr/>
          <p:nvPr/>
        </p:nvSpPr>
        <p:spPr>
          <a:xfrm>
            <a:off x="12144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4" name="ZoneTexte 153"/>
          <p:cNvSpPr txBox="1"/>
          <p:nvPr/>
        </p:nvSpPr>
        <p:spPr>
          <a:xfrm>
            <a:off x="571472" y="1000108"/>
            <a:ext cx="7715304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28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تقوم المجموعة 1 بتعداد الأقراص </a:t>
            </a:r>
            <a:r>
              <a:rPr lang="ar-MA" sz="2800" b="1" dirty="0" err="1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28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التعرف على العدد الكلي لها </a:t>
            </a:r>
            <a:endParaRPr lang="fr-FR" sz="28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Forme libre 83"/>
          <p:cNvSpPr/>
          <p:nvPr/>
        </p:nvSpPr>
        <p:spPr>
          <a:xfrm>
            <a:off x="4214813" y="225901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6" name="Forme libre 85"/>
          <p:cNvSpPr/>
          <p:nvPr/>
        </p:nvSpPr>
        <p:spPr>
          <a:xfrm>
            <a:off x="4148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4" name="Forme libre 93"/>
          <p:cNvSpPr/>
          <p:nvPr/>
        </p:nvSpPr>
        <p:spPr>
          <a:xfrm>
            <a:off x="2571750" y="2357438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4" name="Forme libre 113"/>
          <p:cNvSpPr/>
          <p:nvPr/>
        </p:nvSpPr>
        <p:spPr>
          <a:xfrm>
            <a:off x="242887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4" name="Forme libre 123"/>
          <p:cNvSpPr/>
          <p:nvPr/>
        </p:nvSpPr>
        <p:spPr>
          <a:xfrm>
            <a:off x="504825" y="2357438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4" name="Forme libre 133"/>
          <p:cNvSpPr/>
          <p:nvPr/>
        </p:nvSpPr>
        <p:spPr>
          <a:xfrm>
            <a:off x="500063" y="3714750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6" name="Forme libre 155"/>
          <p:cNvSpPr/>
          <p:nvPr/>
        </p:nvSpPr>
        <p:spPr>
          <a:xfrm>
            <a:off x="50482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6572250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9" name="Organigramme : Connecteur 48"/>
          <p:cNvSpPr/>
          <p:nvPr/>
        </p:nvSpPr>
        <p:spPr>
          <a:xfrm>
            <a:off x="66436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0" name="Organigramme : Connecteur 49"/>
          <p:cNvSpPr/>
          <p:nvPr/>
        </p:nvSpPr>
        <p:spPr>
          <a:xfrm>
            <a:off x="67151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Organigramme : Connecteur 53"/>
          <p:cNvSpPr/>
          <p:nvPr/>
        </p:nvSpPr>
        <p:spPr>
          <a:xfrm>
            <a:off x="72866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Organigramme : Connecteur 54"/>
          <p:cNvSpPr/>
          <p:nvPr/>
        </p:nvSpPr>
        <p:spPr>
          <a:xfrm>
            <a:off x="72151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Organigramme : Connecteur 56"/>
          <p:cNvSpPr/>
          <p:nvPr/>
        </p:nvSpPr>
        <p:spPr>
          <a:xfrm>
            <a:off x="72866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8" name="Organigramme : Connecteur 57"/>
          <p:cNvSpPr/>
          <p:nvPr/>
        </p:nvSpPr>
        <p:spPr>
          <a:xfrm>
            <a:off x="72151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Organigramme : Connecteur 58"/>
          <p:cNvSpPr/>
          <p:nvPr/>
        </p:nvSpPr>
        <p:spPr>
          <a:xfrm>
            <a:off x="72151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0" name="Organigramme : Connecteur 59"/>
          <p:cNvSpPr/>
          <p:nvPr/>
        </p:nvSpPr>
        <p:spPr>
          <a:xfrm>
            <a:off x="72866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4" name="Organigramme : Connecteur 63"/>
          <p:cNvSpPr/>
          <p:nvPr/>
        </p:nvSpPr>
        <p:spPr>
          <a:xfrm>
            <a:off x="7858125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5" name="Organigramme : Connecteur 64"/>
          <p:cNvSpPr/>
          <p:nvPr/>
        </p:nvSpPr>
        <p:spPr>
          <a:xfrm>
            <a:off x="7786688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7" name="Organigramme : Connecteur 66"/>
          <p:cNvSpPr/>
          <p:nvPr/>
        </p:nvSpPr>
        <p:spPr>
          <a:xfrm>
            <a:off x="7858125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8" name="Organigramme : Connecteur 67"/>
          <p:cNvSpPr/>
          <p:nvPr/>
        </p:nvSpPr>
        <p:spPr>
          <a:xfrm>
            <a:off x="7786688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9" name="Organigramme : Connecteur 68"/>
          <p:cNvSpPr/>
          <p:nvPr/>
        </p:nvSpPr>
        <p:spPr>
          <a:xfrm>
            <a:off x="7786688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0" name="Organigramme : Connecteur 69"/>
          <p:cNvSpPr/>
          <p:nvPr/>
        </p:nvSpPr>
        <p:spPr>
          <a:xfrm>
            <a:off x="7858125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1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1" name="ZoneTexte 150"/>
          <p:cNvSpPr txBox="1"/>
          <p:nvPr/>
        </p:nvSpPr>
        <p:spPr>
          <a:xfrm>
            <a:off x="428596" y="928670"/>
            <a:ext cx="7358114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10 أقراص داخل علبة صغيرة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76977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80724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075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76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5" name="ZoneTexte 159"/>
          <p:cNvSpPr txBox="1">
            <a:spLocks noChangeArrowheads="1"/>
          </p:cNvSpPr>
          <p:nvPr/>
        </p:nvSpPr>
        <p:spPr bwMode="auto">
          <a:xfrm>
            <a:off x="75723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6197600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075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7425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8" name="ZoneTexte 159"/>
          <p:cNvSpPr txBox="1">
            <a:spLocks noChangeArrowheads="1"/>
          </p:cNvSpPr>
          <p:nvPr/>
        </p:nvSpPr>
        <p:spPr bwMode="auto">
          <a:xfrm>
            <a:off x="6072188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7" name="Triangle isocèle 156"/>
          <p:cNvSpPr/>
          <p:nvPr/>
        </p:nvSpPr>
        <p:spPr>
          <a:xfrm rot="1367405">
            <a:off x="13017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0760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1" name="ZoneTexte 159"/>
          <p:cNvSpPr txBox="1">
            <a:spLocks noChangeArrowheads="1"/>
          </p:cNvSpPr>
          <p:nvPr/>
        </p:nvSpPr>
        <p:spPr bwMode="auto">
          <a:xfrm>
            <a:off x="476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35" name="Triangle isocèle 134"/>
          <p:cNvSpPr/>
          <p:nvPr/>
        </p:nvSpPr>
        <p:spPr>
          <a:xfrm rot="1367405">
            <a:off x="125413" y="359568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0763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4763" y="3786188"/>
            <a:ext cx="1546226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4" name="ZoneTexte 159"/>
          <p:cNvSpPr txBox="1">
            <a:spLocks noChangeArrowheads="1"/>
          </p:cNvSpPr>
          <p:nvPr/>
        </p:nvSpPr>
        <p:spPr bwMode="auto">
          <a:xfrm>
            <a:off x="0" y="4143375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25" name="Triangle isocèle 124"/>
          <p:cNvSpPr/>
          <p:nvPr/>
        </p:nvSpPr>
        <p:spPr>
          <a:xfrm rot="1367405">
            <a:off x="130175" y="2238375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0766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428875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7" name="ZoneTexte 159"/>
          <p:cNvSpPr txBox="1">
            <a:spLocks noChangeArrowheads="1"/>
          </p:cNvSpPr>
          <p:nvPr/>
        </p:nvSpPr>
        <p:spPr bwMode="auto">
          <a:xfrm>
            <a:off x="4763" y="2786063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15" name="Triangle isocèle 114"/>
          <p:cNvSpPr/>
          <p:nvPr/>
        </p:nvSpPr>
        <p:spPr>
          <a:xfrm rot="1367405">
            <a:off x="205422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076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405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0" name="ZoneTexte 159"/>
          <p:cNvSpPr txBox="1">
            <a:spLocks noChangeArrowheads="1"/>
          </p:cNvSpPr>
          <p:nvPr/>
        </p:nvSpPr>
        <p:spPr bwMode="auto">
          <a:xfrm>
            <a:off x="192881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04" name="Forme libre 103"/>
          <p:cNvSpPr/>
          <p:nvPr/>
        </p:nvSpPr>
        <p:spPr>
          <a:xfrm>
            <a:off x="2505075" y="3714750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5" name="Triangle isocèle 104"/>
          <p:cNvSpPr/>
          <p:nvPr/>
        </p:nvSpPr>
        <p:spPr>
          <a:xfrm rot="1367405">
            <a:off x="2130425" y="359568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0773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50" y="378618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4" name="ZoneTexte 159"/>
          <p:cNvSpPr txBox="1">
            <a:spLocks noChangeArrowheads="1"/>
          </p:cNvSpPr>
          <p:nvPr/>
        </p:nvSpPr>
        <p:spPr bwMode="auto">
          <a:xfrm>
            <a:off x="2005013" y="4143375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95" name="Triangle isocèle 94"/>
          <p:cNvSpPr/>
          <p:nvPr/>
        </p:nvSpPr>
        <p:spPr>
          <a:xfrm rot="1367405">
            <a:off x="2197100" y="2238375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0776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66925" y="2428875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7" name="ZoneTexte 159"/>
          <p:cNvSpPr txBox="1">
            <a:spLocks noChangeArrowheads="1"/>
          </p:cNvSpPr>
          <p:nvPr/>
        </p:nvSpPr>
        <p:spPr bwMode="auto">
          <a:xfrm>
            <a:off x="2071688" y="2786063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7" name="Triangle isocèle 86"/>
          <p:cNvSpPr/>
          <p:nvPr/>
        </p:nvSpPr>
        <p:spPr>
          <a:xfrm rot="1367405">
            <a:off x="3773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077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0" name="ZoneTexte 159"/>
          <p:cNvSpPr txBox="1">
            <a:spLocks noChangeArrowheads="1"/>
          </p:cNvSpPr>
          <p:nvPr/>
        </p:nvSpPr>
        <p:spPr bwMode="auto">
          <a:xfrm>
            <a:off x="3648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0" name="Forme libre 79"/>
          <p:cNvSpPr/>
          <p:nvPr/>
        </p:nvSpPr>
        <p:spPr>
          <a:xfrm>
            <a:off x="4143375" y="364331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1" name="Triangle isocèle 80"/>
          <p:cNvSpPr/>
          <p:nvPr/>
        </p:nvSpPr>
        <p:spPr>
          <a:xfrm rot="1367405">
            <a:off x="3768725" y="352425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0783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8550" y="371475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4" name="ZoneTexte 159"/>
          <p:cNvSpPr txBox="1">
            <a:spLocks noChangeArrowheads="1"/>
          </p:cNvSpPr>
          <p:nvPr/>
        </p:nvSpPr>
        <p:spPr bwMode="auto">
          <a:xfrm>
            <a:off x="3643313" y="407193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5" name="Triangle isocèle 84"/>
          <p:cNvSpPr/>
          <p:nvPr/>
        </p:nvSpPr>
        <p:spPr>
          <a:xfrm rot="1367405">
            <a:off x="3840163" y="213995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0786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9988" y="233045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87" name="ZoneTexte 159"/>
          <p:cNvSpPr txBox="1">
            <a:spLocks noChangeArrowheads="1"/>
          </p:cNvSpPr>
          <p:nvPr/>
        </p:nvSpPr>
        <p:spPr bwMode="auto">
          <a:xfrm>
            <a:off x="3714750" y="268763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72" name="Organigramme : Connecteur 71"/>
          <p:cNvSpPr/>
          <p:nvPr/>
        </p:nvSpPr>
        <p:spPr>
          <a:xfrm>
            <a:off x="8429625" y="3714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3" name="Organigramme : Connecteur 72"/>
          <p:cNvSpPr/>
          <p:nvPr/>
        </p:nvSpPr>
        <p:spPr>
          <a:xfrm>
            <a:off x="8501063" y="4214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4" name="Organigramme : Connecteur 73"/>
          <p:cNvSpPr/>
          <p:nvPr/>
        </p:nvSpPr>
        <p:spPr>
          <a:xfrm>
            <a:off x="8501063" y="46434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5" name="Organigramme : Connecteur 74"/>
          <p:cNvSpPr/>
          <p:nvPr/>
        </p:nvSpPr>
        <p:spPr>
          <a:xfrm>
            <a:off x="7929563" y="46434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6" name="Organigramme : Connecteur 75"/>
          <p:cNvSpPr/>
          <p:nvPr/>
        </p:nvSpPr>
        <p:spPr>
          <a:xfrm>
            <a:off x="7286625" y="46434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7" name="Organigramme : Connecteur 76"/>
          <p:cNvSpPr/>
          <p:nvPr/>
        </p:nvSpPr>
        <p:spPr>
          <a:xfrm>
            <a:off x="6786563" y="46434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7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7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6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5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5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5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5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5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66FF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761 -0.03542 -0.05504 -0.07084 -0.08664 -0.10903 C -0.11823 -0.14699 -0.15608 -0.20185 -0.18994 -0.22894 C -0.22379 -0.25625 -0.27049 -0.28334 -0.28994 -0.27338 C -0.30938 -0.26343 -0.30382 -0.20625 -0.3066 -0.16875 C -0.30938 -0.13125 -0.30261 -0.09306 -0.3066 -0.04885 C -0.31059 -0.00486 -0.32344 0.05231 -0.33004 0.09537 C -0.33664 0.13889 -0.3448 0.16041 -0.34671 0.21088 C -0.34862 0.26134 -0.34254 0.33935 -0.34167 0.39791 C -0.3408 0.45648 -0.34132 0.50902 -0.34167 0.56203 " pathEditMode="relative" ptsTypes="aaaaaaaaaA">
                                      <p:cBhvr>
                                        <p:cTn id="7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761 -0.03542 -0.05504 -0.07084 -0.08664 -0.10903 C -0.11823 -0.14699 -0.15608 -0.20185 -0.18994 -0.22894 C -0.22379 -0.25625 -0.27049 -0.28334 -0.28994 -0.27338 C -0.30938 -0.26343 -0.30382 -0.20625 -0.3066 -0.16875 C -0.30938 -0.13125 -0.30261 -0.09306 -0.3066 -0.04885 C -0.31059 -0.00486 -0.32344 0.05231 -0.33004 0.09537 C -0.33664 0.13889 -0.3448 0.16041 -0.34671 0.21088 C -0.34862 0.26134 -0.34254 0.33935 -0.34167 0.39791 C -0.3408 0.45648 -0.34132 0.50902 -0.34167 0.56203 " pathEditMode="relative" ptsTypes="aaaaaaaaaA">
                                      <p:cBhvr>
                                        <p:cTn id="72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761 -0.03542 -0.05504 -0.07084 -0.08664 -0.10903 C -0.11823 -0.14699 -0.15608 -0.20185 -0.18994 -0.22894 C -0.22379 -0.25625 -0.27049 -0.28334 -0.28994 -0.27338 C -0.30938 -0.26343 -0.30382 -0.20625 -0.3066 -0.16875 C -0.30938 -0.13125 -0.30261 -0.09306 -0.3066 -0.04885 C -0.31059 -0.00486 -0.32344 0.05231 -0.33004 0.09537 C -0.33664 0.13889 -0.3448 0.16041 -0.34671 0.21088 C -0.34862 0.26134 -0.34254 0.33935 -0.34167 0.39791 C -0.3408 0.45648 -0.34132 0.50902 -0.34167 0.56203 " pathEditMode="relative" ptsTypes="aaaaaaaaaA">
                                      <p:cBhvr>
                                        <p:cTn id="74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761 -0.03542 -0.05504 -0.07084 -0.08664 -0.10903 C -0.11823 -0.14699 -0.15608 -0.20185 -0.18994 -0.22894 C -0.22379 -0.25625 -0.27049 -0.28334 -0.28994 -0.27338 C -0.30938 -0.26343 -0.30382 -0.20625 -0.3066 -0.16875 C -0.30938 -0.13125 -0.30261 -0.09306 -0.3066 -0.04885 C -0.31059 -0.00486 -0.32344 0.05231 -0.33004 0.09537 C -0.33664 0.13889 -0.3448 0.16041 -0.34671 0.21088 C -0.34862 0.26134 -0.34254 0.33935 -0.34167 0.39791 C -0.3408 0.45648 -0.34132 0.50902 -0.34167 0.56203 " pathEditMode="relative" ptsTypes="aaaaaaaaaA">
                                      <p:cBhvr>
                                        <p:cTn id="76" dur="2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761 -0.03542 -0.05504 -0.07084 -0.08664 -0.10903 C -0.11823 -0.14699 -0.15608 -0.20185 -0.18994 -0.22894 C -0.22379 -0.25625 -0.27049 -0.28334 -0.28994 -0.27338 C -0.30938 -0.26343 -0.30382 -0.20625 -0.3066 -0.16875 C -0.30938 -0.13125 -0.30261 -0.09306 -0.3066 -0.04885 C -0.31059 -0.00486 -0.32344 0.05231 -0.33004 0.09537 C -0.33664 0.13889 -0.3448 0.16041 -0.34671 0.21088 C -0.34862 0.26134 -0.34254 0.33935 -0.34167 0.39791 C -0.3408 0.45648 -0.34132 0.50902 -0.34167 0.56203 " pathEditMode="relative" ptsTypes="aaaaaaaaaA">
                                      <p:cBhvr>
                                        <p:cTn id="7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761 -0.03542 -0.05504 -0.07084 -0.08664 -0.10903 C -0.11823 -0.14699 -0.15608 -0.20185 -0.18994 -0.22894 C -0.22379 -0.25625 -0.27049 -0.28334 -0.28994 -0.27338 C -0.30938 -0.26343 -0.30382 -0.20625 -0.3066 -0.16875 C -0.30938 -0.13125 -0.30261 -0.09306 -0.3066 -0.04885 C -0.31059 -0.00486 -0.32344 0.05231 -0.33004 0.09537 C -0.33664 0.13889 -0.3448 0.16041 -0.34671 0.21088 C -0.34862 0.26134 -0.34254 0.33935 -0.34167 0.39791 C -0.3408 0.45648 -0.34132 0.50902 -0.34167 0.56203 " pathEditMode="relative" ptsTypes="aaaaaaaaaA">
                                      <p:cBhvr>
                                        <p:cTn id="80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761 -0.03542 -0.05504 -0.07084 -0.08664 -0.10903 C -0.11823 -0.14699 -0.15608 -0.20185 -0.18994 -0.22894 C -0.22379 -0.25625 -0.27049 -0.28334 -0.28994 -0.27338 C -0.30938 -0.26343 -0.30382 -0.20625 -0.3066 -0.16875 C -0.30938 -0.13125 -0.30261 -0.09306 -0.3066 -0.04885 C -0.31059 -0.00486 -0.32344 0.05231 -0.33004 0.09537 C -0.33664 0.13889 -0.3448 0.16041 -0.34671 0.21088 C -0.34862 0.26134 -0.34254 0.33935 -0.34167 0.39791 C -0.3408 0.45648 -0.34132 0.50902 -0.34167 0.56203 " pathEditMode="relative" ptsTypes="aaaaaaaaaA">
                                      <p:cBhvr>
                                        <p:cTn id="82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761 -0.03542 -0.05504 -0.07084 -0.08664 -0.10903 C -0.11823 -0.14699 -0.15608 -0.20185 -0.18994 -0.22894 C -0.22379 -0.25625 -0.27049 -0.28334 -0.28994 -0.27338 C -0.30938 -0.26343 -0.30382 -0.20625 -0.3066 -0.16875 C -0.30938 -0.13125 -0.30261 -0.09306 -0.3066 -0.04885 C -0.31059 -0.00486 -0.32344 0.05231 -0.33004 0.09537 C -0.33664 0.13889 -0.3448 0.16041 -0.34671 0.21088 C -0.34862 0.26134 -0.34254 0.33935 -0.34167 0.39791 C -0.3408 0.45648 -0.34132 0.50902 -0.34167 0.56203 " pathEditMode="relative" ptsTypes="aaaaaaaaaA">
                                      <p:cBhvr>
                                        <p:cTn id="84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761 -0.03542 -0.05504 -0.07084 -0.08664 -0.10903 C -0.11823 -0.14699 -0.15608 -0.20185 -0.18994 -0.22894 C -0.22379 -0.25625 -0.27049 -0.28334 -0.28994 -0.27338 C -0.30938 -0.26343 -0.30382 -0.20625 -0.3066 -0.16875 C -0.30938 -0.13125 -0.30261 -0.09306 -0.3066 -0.04885 C -0.31059 -0.00486 -0.32344 0.05231 -0.33004 0.09537 C -0.33664 0.13889 -0.3448 0.16041 -0.34671 0.21088 C -0.34862 0.26134 -0.34254 0.33935 -0.34167 0.39791 C -0.3408 0.45648 -0.34132 0.50902 -0.34167 0.56203 " pathEditMode="relative" ptsTypes="aaaaaaaaaA">
                                      <p:cBhvr>
                                        <p:cTn id="86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761 -0.03542 -0.05504 -0.07084 -0.08664 -0.10903 C -0.11823 -0.14699 -0.15608 -0.20185 -0.18994 -0.22894 C -0.22379 -0.25625 -0.27049 -0.28334 -0.28994 -0.27338 C -0.30938 -0.26343 -0.30382 -0.20625 -0.3066 -0.16875 C -0.30938 -0.13125 -0.30261 -0.09306 -0.3066 -0.04885 C -0.31059 -0.00486 -0.32344 0.05231 -0.33004 0.09537 C -0.33664 0.13889 -0.3448 0.16041 -0.34671 0.21088 C -0.34862 0.26134 -0.34254 0.33935 -0.34167 0.39791 C -0.3408 0.45648 -0.34132 0.50902 -0.34167 0.56203 " pathEditMode="relative" ptsTypes="aaaaaaaaaA">
                                      <p:cBhvr>
                                        <p:cTn id="88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9" grpId="1" animBg="1"/>
      <p:bldP spid="50" grpId="0" animBg="1"/>
      <p:bldP spid="50" grpId="1" animBg="1"/>
      <p:bldP spid="54" grpId="0" animBg="1"/>
      <p:bldP spid="54" grpId="1" animBg="1"/>
      <p:bldP spid="55" grpId="0" animBg="1"/>
      <p:bldP spid="55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0" grpId="1" animBg="1"/>
      <p:bldP spid="76" grpId="0" animBg="1"/>
      <p:bldP spid="76" grpId="1" animBg="1"/>
      <p:bldP spid="77" grpId="0" animBg="1"/>
      <p:bldP spid="77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rme libre 77"/>
          <p:cNvSpPr/>
          <p:nvPr/>
        </p:nvSpPr>
        <p:spPr>
          <a:xfrm>
            <a:off x="5291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4" name="Forme libre 83"/>
          <p:cNvSpPr/>
          <p:nvPr/>
        </p:nvSpPr>
        <p:spPr>
          <a:xfrm>
            <a:off x="4214813" y="225901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6" name="Forme libre 85"/>
          <p:cNvSpPr/>
          <p:nvPr/>
        </p:nvSpPr>
        <p:spPr>
          <a:xfrm>
            <a:off x="4148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4" name="Forme libre 93"/>
          <p:cNvSpPr/>
          <p:nvPr/>
        </p:nvSpPr>
        <p:spPr>
          <a:xfrm>
            <a:off x="2571750" y="2357438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4" name="Forme libre 113"/>
          <p:cNvSpPr/>
          <p:nvPr/>
        </p:nvSpPr>
        <p:spPr>
          <a:xfrm>
            <a:off x="242887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4" name="Forme libre 123"/>
          <p:cNvSpPr/>
          <p:nvPr/>
        </p:nvSpPr>
        <p:spPr>
          <a:xfrm>
            <a:off x="504825" y="2357438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4" name="Forme libre 133"/>
          <p:cNvSpPr/>
          <p:nvPr/>
        </p:nvSpPr>
        <p:spPr>
          <a:xfrm>
            <a:off x="500063" y="3714750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6" name="Forme libre 155"/>
          <p:cNvSpPr/>
          <p:nvPr/>
        </p:nvSpPr>
        <p:spPr>
          <a:xfrm>
            <a:off x="50482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6572250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Organigramme : Connecteur 63"/>
          <p:cNvSpPr/>
          <p:nvPr/>
        </p:nvSpPr>
        <p:spPr>
          <a:xfrm>
            <a:off x="7858125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5" name="Organigramme : Connecteur 64"/>
          <p:cNvSpPr/>
          <p:nvPr/>
        </p:nvSpPr>
        <p:spPr>
          <a:xfrm>
            <a:off x="7786688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7" name="Organigramme : Connecteur 66"/>
          <p:cNvSpPr/>
          <p:nvPr/>
        </p:nvSpPr>
        <p:spPr>
          <a:xfrm>
            <a:off x="7858125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8" name="Organigramme : Connecteur 67"/>
          <p:cNvSpPr/>
          <p:nvPr/>
        </p:nvSpPr>
        <p:spPr>
          <a:xfrm>
            <a:off x="7786688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9" name="Organigramme : Connecteur 68"/>
          <p:cNvSpPr/>
          <p:nvPr/>
        </p:nvSpPr>
        <p:spPr>
          <a:xfrm>
            <a:off x="7786688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0" name="Organigramme : Connecteur 69"/>
          <p:cNvSpPr/>
          <p:nvPr/>
        </p:nvSpPr>
        <p:spPr>
          <a:xfrm>
            <a:off x="7858125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1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1" name="ZoneTexte 150"/>
          <p:cNvSpPr txBox="1"/>
          <p:nvPr/>
        </p:nvSpPr>
        <p:spPr>
          <a:xfrm>
            <a:off x="428596" y="928670"/>
            <a:ext cx="7358114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10 أقراص داخل علبة صغيرة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76977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80724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1771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76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72" name="ZoneTexte 159"/>
          <p:cNvSpPr txBox="1">
            <a:spLocks noChangeArrowheads="1"/>
          </p:cNvSpPr>
          <p:nvPr/>
        </p:nvSpPr>
        <p:spPr bwMode="auto">
          <a:xfrm>
            <a:off x="75723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6197600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177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7425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75" name="ZoneTexte 159"/>
          <p:cNvSpPr txBox="1">
            <a:spLocks noChangeArrowheads="1"/>
          </p:cNvSpPr>
          <p:nvPr/>
        </p:nvSpPr>
        <p:spPr bwMode="auto">
          <a:xfrm>
            <a:off x="6072188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7" name="Triangle isocèle 156"/>
          <p:cNvSpPr/>
          <p:nvPr/>
        </p:nvSpPr>
        <p:spPr>
          <a:xfrm rot="1367405">
            <a:off x="13017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177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78" name="ZoneTexte 159"/>
          <p:cNvSpPr txBox="1">
            <a:spLocks noChangeArrowheads="1"/>
          </p:cNvSpPr>
          <p:nvPr/>
        </p:nvSpPr>
        <p:spPr bwMode="auto">
          <a:xfrm>
            <a:off x="476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35" name="Triangle isocèle 134"/>
          <p:cNvSpPr/>
          <p:nvPr/>
        </p:nvSpPr>
        <p:spPr>
          <a:xfrm rot="1367405">
            <a:off x="125413" y="359568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1780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4763" y="3786188"/>
            <a:ext cx="1546226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81" name="ZoneTexte 159"/>
          <p:cNvSpPr txBox="1">
            <a:spLocks noChangeArrowheads="1"/>
          </p:cNvSpPr>
          <p:nvPr/>
        </p:nvSpPr>
        <p:spPr bwMode="auto">
          <a:xfrm>
            <a:off x="0" y="4143375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25" name="Triangle isocèle 124"/>
          <p:cNvSpPr/>
          <p:nvPr/>
        </p:nvSpPr>
        <p:spPr>
          <a:xfrm rot="1367405">
            <a:off x="130175" y="2238375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1783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428875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84" name="ZoneTexte 159"/>
          <p:cNvSpPr txBox="1">
            <a:spLocks noChangeArrowheads="1"/>
          </p:cNvSpPr>
          <p:nvPr/>
        </p:nvSpPr>
        <p:spPr bwMode="auto">
          <a:xfrm>
            <a:off x="4763" y="2786063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15" name="Triangle isocèle 114"/>
          <p:cNvSpPr/>
          <p:nvPr/>
        </p:nvSpPr>
        <p:spPr>
          <a:xfrm rot="1367405">
            <a:off x="205422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1786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405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87" name="ZoneTexte 159"/>
          <p:cNvSpPr txBox="1">
            <a:spLocks noChangeArrowheads="1"/>
          </p:cNvSpPr>
          <p:nvPr/>
        </p:nvSpPr>
        <p:spPr bwMode="auto">
          <a:xfrm>
            <a:off x="192881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04" name="Forme libre 103"/>
          <p:cNvSpPr/>
          <p:nvPr/>
        </p:nvSpPr>
        <p:spPr>
          <a:xfrm>
            <a:off x="2505075" y="3714750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5" name="Triangle isocèle 104"/>
          <p:cNvSpPr/>
          <p:nvPr/>
        </p:nvSpPr>
        <p:spPr>
          <a:xfrm rot="1367405">
            <a:off x="2130425" y="359568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1790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50" y="378618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91" name="ZoneTexte 159"/>
          <p:cNvSpPr txBox="1">
            <a:spLocks noChangeArrowheads="1"/>
          </p:cNvSpPr>
          <p:nvPr/>
        </p:nvSpPr>
        <p:spPr bwMode="auto">
          <a:xfrm>
            <a:off x="2005013" y="4143375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95" name="Triangle isocèle 94"/>
          <p:cNvSpPr/>
          <p:nvPr/>
        </p:nvSpPr>
        <p:spPr>
          <a:xfrm rot="1367405">
            <a:off x="2197100" y="2238375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1793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66925" y="2428875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94" name="ZoneTexte 159"/>
          <p:cNvSpPr txBox="1">
            <a:spLocks noChangeArrowheads="1"/>
          </p:cNvSpPr>
          <p:nvPr/>
        </p:nvSpPr>
        <p:spPr bwMode="auto">
          <a:xfrm>
            <a:off x="2071688" y="2786063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7" name="Triangle isocèle 86"/>
          <p:cNvSpPr/>
          <p:nvPr/>
        </p:nvSpPr>
        <p:spPr>
          <a:xfrm rot="1367405">
            <a:off x="3773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1796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97" name="ZoneTexte 159"/>
          <p:cNvSpPr txBox="1">
            <a:spLocks noChangeArrowheads="1"/>
          </p:cNvSpPr>
          <p:nvPr/>
        </p:nvSpPr>
        <p:spPr bwMode="auto">
          <a:xfrm>
            <a:off x="3648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0" name="Forme libre 79"/>
          <p:cNvSpPr/>
          <p:nvPr/>
        </p:nvSpPr>
        <p:spPr>
          <a:xfrm>
            <a:off x="4143375" y="364331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1" name="Triangle isocèle 80"/>
          <p:cNvSpPr/>
          <p:nvPr/>
        </p:nvSpPr>
        <p:spPr>
          <a:xfrm rot="1367405">
            <a:off x="3768725" y="352425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1800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8550" y="371475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801" name="ZoneTexte 159"/>
          <p:cNvSpPr txBox="1">
            <a:spLocks noChangeArrowheads="1"/>
          </p:cNvSpPr>
          <p:nvPr/>
        </p:nvSpPr>
        <p:spPr bwMode="auto">
          <a:xfrm>
            <a:off x="3643313" y="407193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5" name="Triangle isocèle 84"/>
          <p:cNvSpPr/>
          <p:nvPr/>
        </p:nvSpPr>
        <p:spPr>
          <a:xfrm rot="1367405">
            <a:off x="3840163" y="213995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1803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9988" y="233045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804" name="ZoneTexte 159"/>
          <p:cNvSpPr txBox="1">
            <a:spLocks noChangeArrowheads="1"/>
          </p:cNvSpPr>
          <p:nvPr/>
        </p:nvSpPr>
        <p:spPr bwMode="auto">
          <a:xfrm>
            <a:off x="3714750" y="268763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79" name="Triangle isocèle 78"/>
          <p:cNvSpPr/>
          <p:nvPr/>
        </p:nvSpPr>
        <p:spPr>
          <a:xfrm rot="1367405">
            <a:off x="4916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1806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807" name="ZoneTexte 159"/>
          <p:cNvSpPr txBox="1">
            <a:spLocks noChangeArrowheads="1"/>
          </p:cNvSpPr>
          <p:nvPr/>
        </p:nvSpPr>
        <p:spPr bwMode="auto">
          <a:xfrm>
            <a:off x="4791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72" name="Organigramme : Connecteur 71"/>
          <p:cNvSpPr/>
          <p:nvPr/>
        </p:nvSpPr>
        <p:spPr>
          <a:xfrm>
            <a:off x="8501063" y="4214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3" name="Organigramme : Connecteur 72"/>
          <p:cNvSpPr/>
          <p:nvPr/>
        </p:nvSpPr>
        <p:spPr>
          <a:xfrm>
            <a:off x="8501063" y="46434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4" name="Organigramme : Connecteur 73"/>
          <p:cNvSpPr/>
          <p:nvPr/>
        </p:nvSpPr>
        <p:spPr>
          <a:xfrm>
            <a:off x="7929563" y="46434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7" name="Organigramme : Connecteur 76"/>
          <p:cNvSpPr/>
          <p:nvPr/>
        </p:nvSpPr>
        <p:spPr>
          <a:xfrm>
            <a:off x="8429625" y="3786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2000" fill="hold"/>
                                        <p:tgtEl>
                                          <p:spTgt spid="7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6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6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6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6" dur="2000" fill="hold"/>
                                        <p:tgtEl>
                                          <p:spTgt spid="6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000" fill="hold"/>
                                        <p:tgtEl>
                                          <p:spTgt spid="6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7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2" dur="2000" fill="hold"/>
                                        <p:tgtEl>
                                          <p:spTgt spid="7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7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4EA3C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4878 -0.01412 -0.09739 -0.02824 -0.12326 -0.04676 C -0.14913 -0.06528 -0.13802 -0.11991 -0.15503 -0.11111 C -0.17205 -0.10231 -0.20885 -0.05046 -0.225 0.00648 C -0.24114 0.06343 -0.24618 0.15996 -0.25173 0.23102 C -0.25729 0.30208 -0.25694 0.38218 -0.25833 0.43333 C -0.25972 0.48449 -0.25729 0.49074 -0.26007 0.53773 C -0.26284 0.58472 -0.27309 0.68588 -0.275 0.71551 " pathEditMode="relative" ptsTypes="aaaaaaaA">
                                      <p:cBhvr>
                                        <p:cTn id="68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6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4878 -0.01412 -0.09739 -0.02824 -0.12326 -0.04676 C -0.14913 -0.06528 -0.13802 -0.11991 -0.15503 -0.11111 C -0.17205 -0.10231 -0.20885 -0.05046 -0.225 0.00648 C -0.24114 0.06343 -0.24618 0.15996 -0.25173 0.23102 C -0.25729 0.30208 -0.25694 0.38218 -0.25833 0.43333 C -0.25972 0.48449 -0.25729 0.49074 -0.26007 0.53773 C -0.26284 0.58472 -0.27309 0.68588 -0.275 0.71551 " pathEditMode="relative" ptsTypes="aaaaaaaA">
                                      <p:cBhvr>
                                        <p:cTn id="70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4878 -0.01412 -0.09739 -0.02824 -0.12326 -0.04676 C -0.14913 -0.06528 -0.13802 -0.11991 -0.15503 -0.11111 C -0.17205 -0.10231 -0.20885 -0.05046 -0.225 0.00648 C -0.24114 0.06343 -0.24618 0.15996 -0.25173 0.23102 C -0.25729 0.30208 -0.25694 0.38218 -0.25833 0.43333 C -0.25972 0.48449 -0.25729 0.49074 -0.26007 0.53773 C -0.26284 0.58472 -0.27309 0.68588 -0.275 0.71551 " pathEditMode="relative" ptsTypes="aaaaaaaA">
                                      <p:cBhvr>
                                        <p:cTn id="72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4878 -0.01412 -0.09739 -0.02824 -0.12326 -0.04676 C -0.14913 -0.06528 -0.13802 -0.11991 -0.15503 -0.11111 C -0.17205 -0.10231 -0.20885 -0.05046 -0.225 0.00648 C -0.24114 0.06343 -0.24618 0.15996 -0.25173 0.23102 C -0.25729 0.30208 -0.25694 0.38218 -0.25833 0.43333 C -0.25972 0.48449 -0.25729 0.49074 -0.26007 0.53773 C -0.26284 0.58472 -0.27309 0.68588 -0.275 0.71551 " pathEditMode="relative" ptsTypes="aaaaaaaA">
                                      <p:cBhvr>
                                        <p:cTn id="74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4878 -0.01412 -0.09739 -0.02824 -0.12326 -0.04676 C -0.14913 -0.06528 -0.13802 -0.11991 -0.15503 -0.11111 C -0.17205 -0.10231 -0.20885 -0.05046 -0.225 0.00648 C -0.24114 0.06343 -0.24618 0.15996 -0.25173 0.23102 C -0.25729 0.30208 -0.25694 0.38218 -0.25833 0.43333 C -0.25972 0.48449 -0.25729 0.49074 -0.26007 0.53773 C -0.26284 0.58472 -0.27309 0.68588 -0.275 0.71551 " pathEditMode="relative" ptsTypes="aaaaaaaA">
                                      <p:cBhvr>
                                        <p:cTn id="76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4878 -0.01412 -0.09739 -0.02824 -0.12326 -0.04676 C -0.14913 -0.06528 -0.13802 -0.11991 -0.15503 -0.11111 C -0.17205 -0.10231 -0.20885 -0.05046 -0.225 0.00648 C -0.24114 0.06343 -0.24618 0.15996 -0.25173 0.23102 C -0.25729 0.30208 -0.25694 0.38218 -0.25833 0.43333 C -0.25972 0.48449 -0.25729 0.49074 -0.26007 0.53773 C -0.26284 0.58472 -0.27309 0.68588 -0.275 0.71551 " pathEditMode="relative" ptsTypes="aaaaaaaA">
                                      <p:cBhvr>
                                        <p:cTn id="78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9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4878 -0.01412 -0.09739 -0.02824 -0.12326 -0.04676 C -0.14913 -0.06528 -0.13802 -0.11991 -0.15503 -0.11111 C -0.17205 -0.10231 -0.20885 -0.05046 -0.225 0.00648 C -0.24114 0.06343 -0.24618 0.15996 -0.25173 0.23102 C -0.25729 0.30208 -0.25694 0.38218 -0.25833 0.43333 C -0.25972 0.48449 -0.25729 0.49074 -0.26007 0.53773 C -0.26284 0.58472 -0.27309 0.68588 -0.275 0.71551 " pathEditMode="relative" ptsTypes="aaaaaaaA">
                                      <p:cBhvr>
                                        <p:cTn id="80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1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17 -0.02014 C -0.12048 -0.03426 -0.1691 -0.04838 -0.19496 -0.0669 C -0.22083 -0.08542 -0.20972 -0.14005 -0.22673 -0.13125 C -0.24375 -0.12245 -0.28055 -0.0706 -0.2967 -0.01366 C -0.31285 0.04329 -0.31788 0.13981 -0.32344 0.21088 C -0.32899 0.28194 -0.32864 0.36204 -0.33003 0.41319 C -0.33142 0.46435 -0.32899 0.4706 -0.33177 0.51759 C -0.33455 0.56458 -0.34479 0.66574 -0.3467 0.69537 " pathEditMode="relative" rAng="0" ptsTypes="aaaaaaaA">
                                      <p:cBhvr>
                                        <p:cTn id="82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" y="298"/>
                                    </p:animMotion>
                                  </p:childTnLst>
                                </p:cTn>
                              </p:par>
                              <p:par>
                                <p:cTn id="83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07 0.00046 C -0.10486 -0.01366 -0.15347 -0.02778 -0.17934 -0.0463 C -0.20521 -0.06482 -0.1941 -0.11945 -0.21111 -0.11065 C -0.22812 -0.10185 -0.26493 -0.05 -0.28107 0.00694 C -0.29722 0.06389 -0.30225 0.16042 -0.30781 0.23148 C -0.31337 0.30255 -0.31302 0.38264 -0.31441 0.4338 C -0.3158 0.48495 -0.31337 0.4912 -0.31614 0.53819 C -0.31892 0.58518 -0.32916 0.68634 -0.33107 0.71597 " pathEditMode="relative" rAng="0" ptsTypes="aaaaaaaA">
                                      <p:cBhvr>
                                        <p:cTn id="84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" y="298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028 -0.02107 C -0.08906 -0.03519 -0.13767 -0.04931 -0.16354 -0.06782 C -0.18941 -0.08634 -0.1783 -0.14097 -0.19531 -0.13218 C -0.21233 -0.12338 -0.24913 -0.07153 -0.26528 -0.01458 C -0.28142 0.04236 -0.28646 0.13889 -0.29201 0.20995 C -0.29757 0.28102 -0.29722 0.36111 -0.29861 0.41227 C -0.3 0.46343 -0.29757 0.46968 -0.30035 0.51667 C -0.30313 0.56366 -0.31337 0.66481 -0.31528 0.69444 " pathEditMode="relative" rAng="0" ptsTypes="aaaaaaaA">
                                      <p:cBhvr>
                                        <p:cTn id="86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8" y="2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4" grpId="1" animBg="1"/>
      <p:bldP spid="65" grpId="0" animBg="1"/>
      <p:bldP spid="65" grpId="1" animBg="1"/>
      <p:bldP spid="67" grpId="0" animBg="1"/>
      <p:bldP spid="67" grpId="1" animBg="1"/>
      <p:bldP spid="68" grpId="0" animBg="1"/>
      <p:bldP spid="68" grpId="1" animBg="1"/>
      <p:bldP spid="69" grpId="0" animBg="1"/>
      <p:bldP spid="69" grpId="1" animBg="1"/>
      <p:bldP spid="70" grpId="0" animBg="1"/>
      <p:bldP spid="70" grpId="1" animBg="1"/>
      <p:bldP spid="72" grpId="0" animBg="1"/>
      <p:bldP spid="72" grpId="1" animBg="1"/>
      <p:bldP spid="73" grpId="0" animBg="1"/>
      <p:bldP spid="73" grpId="1" animBg="1"/>
      <p:bldP spid="74" grpId="0" animBg="1"/>
      <p:bldP spid="74" grpId="1" animBg="1"/>
      <p:bldP spid="77" grpId="0" animBg="1"/>
      <p:bldP spid="77" grpId="1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rme libre 77"/>
          <p:cNvSpPr/>
          <p:nvPr/>
        </p:nvSpPr>
        <p:spPr>
          <a:xfrm>
            <a:off x="5291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4" name="Forme libre 83"/>
          <p:cNvSpPr/>
          <p:nvPr/>
        </p:nvSpPr>
        <p:spPr>
          <a:xfrm>
            <a:off x="4214813" y="225901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6" name="Forme libre 85"/>
          <p:cNvSpPr/>
          <p:nvPr/>
        </p:nvSpPr>
        <p:spPr>
          <a:xfrm>
            <a:off x="4148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4" name="Forme libre 93"/>
          <p:cNvSpPr/>
          <p:nvPr/>
        </p:nvSpPr>
        <p:spPr>
          <a:xfrm>
            <a:off x="2571750" y="2357438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4" name="Forme libre 113"/>
          <p:cNvSpPr/>
          <p:nvPr/>
        </p:nvSpPr>
        <p:spPr>
          <a:xfrm>
            <a:off x="242887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4" name="Forme libre 123"/>
          <p:cNvSpPr/>
          <p:nvPr/>
        </p:nvSpPr>
        <p:spPr>
          <a:xfrm>
            <a:off x="504825" y="2357438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4" name="Forme libre 133"/>
          <p:cNvSpPr/>
          <p:nvPr/>
        </p:nvSpPr>
        <p:spPr>
          <a:xfrm>
            <a:off x="500063" y="3714750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6" name="Forme libre 155"/>
          <p:cNvSpPr/>
          <p:nvPr/>
        </p:nvSpPr>
        <p:spPr>
          <a:xfrm>
            <a:off x="50482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6572250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1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76977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80724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2788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76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89" name="ZoneTexte 159"/>
          <p:cNvSpPr txBox="1">
            <a:spLocks noChangeArrowheads="1"/>
          </p:cNvSpPr>
          <p:nvPr/>
        </p:nvSpPr>
        <p:spPr bwMode="auto">
          <a:xfrm>
            <a:off x="75723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6197600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2791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7425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92" name="ZoneTexte 159"/>
          <p:cNvSpPr txBox="1">
            <a:spLocks noChangeArrowheads="1"/>
          </p:cNvSpPr>
          <p:nvPr/>
        </p:nvSpPr>
        <p:spPr bwMode="auto">
          <a:xfrm>
            <a:off x="6072188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7" name="Triangle isocèle 156"/>
          <p:cNvSpPr/>
          <p:nvPr/>
        </p:nvSpPr>
        <p:spPr>
          <a:xfrm rot="1367405">
            <a:off x="13017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279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95" name="ZoneTexte 159"/>
          <p:cNvSpPr txBox="1">
            <a:spLocks noChangeArrowheads="1"/>
          </p:cNvSpPr>
          <p:nvPr/>
        </p:nvSpPr>
        <p:spPr bwMode="auto">
          <a:xfrm>
            <a:off x="476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35" name="Triangle isocèle 134"/>
          <p:cNvSpPr/>
          <p:nvPr/>
        </p:nvSpPr>
        <p:spPr>
          <a:xfrm rot="1367405">
            <a:off x="125413" y="359568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279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4763" y="3786188"/>
            <a:ext cx="1546226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98" name="ZoneTexte 159"/>
          <p:cNvSpPr txBox="1">
            <a:spLocks noChangeArrowheads="1"/>
          </p:cNvSpPr>
          <p:nvPr/>
        </p:nvSpPr>
        <p:spPr bwMode="auto">
          <a:xfrm>
            <a:off x="0" y="4143375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25" name="Triangle isocèle 124"/>
          <p:cNvSpPr/>
          <p:nvPr/>
        </p:nvSpPr>
        <p:spPr>
          <a:xfrm rot="1367405">
            <a:off x="130175" y="2238375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2800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428875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801" name="ZoneTexte 159"/>
          <p:cNvSpPr txBox="1">
            <a:spLocks noChangeArrowheads="1"/>
          </p:cNvSpPr>
          <p:nvPr/>
        </p:nvSpPr>
        <p:spPr bwMode="auto">
          <a:xfrm>
            <a:off x="4763" y="2786063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15" name="Triangle isocèle 114"/>
          <p:cNvSpPr/>
          <p:nvPr/>
        </p:nvSpPr>
        <p:spPr>
          <a:xfrm rot="1367405">
            <a:off x="205422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2803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405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804" name="ZoneTexte 159"/>
          <p:cNvSpPr txBox="1">
            <a:spLocks noChangeArrowheads="1"/>
          </p:cNvSpPr>
          <p:nvPr/>
        </p:nvSpPr>
        <p:spPr bwMode="auto">
          <a:xfrm>
            <a:off x="192881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04" name="Forme libre 103"/>
          <p:cNvSpPr/>
          <p:nvPr/>
        </p:nvSpPr>
        <p:spPr>
          <a:xfrm>
            <a:off x="2505075" y="3714750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5" name="Triangle isocèle 104"/>
          <p:cNvSpPr/>
          <p:nvPr/>
        </p:nvSpPr>
        <p:spPr>
          <a:xfrm rot="1367405">
            <a:off x="2130425" y="359568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280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50" y="378618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808" name="ZoneTexte 159"/>
          <p:cNvSpPr txBox="1">
            <a:spLocks noChangeArrowheads="1"/>
          </p:cNvSpPr>
          <p:nvPr/>
        </p:nvSpPr>
        <p:spPr bwMode="auto">
          <a:xfrm>
            <a:off x="2005013" y="4143375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95" name="Triangle isocèle 94"/>
          <p:cNvSpPr/>
          <p:nvPr/>
        </p:nvSpPr>
        <p:spPr>
          <a:xfrm rot="1367405">
            <a:off x="2197100" y="2238375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2810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66925" y="2428875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811" name="ZoneTexte 159"/>
          <p:cNvSpPr txBox="1">
            <a:spLocks noChangeArrowheads="1"/>
          </p:cNvSpPr>
          <p:nvPr/>
        </p:nvSpPr>
        <p:spPr bwMode="auto">
          <a:xfrm>
            <a:off x="2071688" y="2786063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7" name="Triangle isocèle 86"/>
          <p:cNvSpPr/>
          <p:nvPr/>
        </p:nvSpPr>
        <p:spPr>
          <a:xfrm rot="1367405">
            <a:off x="3773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2813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814" name="ZoneTexte 159"/>
          <p:cNvSpPr txBox="1">
            <a:spLocks noChangeArrowheads="1"/>
          </p:cNvSpPr>
          <p:nvPr/>
        </p:nvSpPr>
        <p:spPr bwMode="auto">
          <a:xfrm>
            <a:off x="3648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0" name="Forme libre 79"/>
          <p:cNvSpPr/>
          <p:nvPr/>
        </p:nvSpPr>
        <p:spPr>
          <a:xfrm>
            <a:off x="4143375" y="364331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1" name="Triangle isocèle 80"/>
          <p:cNvSpPr/>
          <p:nvPr/>
        </p:nvSpPr>
        <p:spPr>
          <a:xfrm rot="1367405">
            <a:off x="3768725" y="352425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281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8550" y="371475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818" name="ZoneTexte 159"/>
          <p:cNvSpPr txBox="1">
            <a:spLocks noChangeArrowheads="1"/>
          </p:cNvSpPr>
          <p:nvPr/>
        </p:nvSpPr>
        <p:spPr bwMode="auto">
          <a:xfrm>
            <a:off x="3643313" y="407193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5" name="Triangle isocèle 84"/>
          <p:cNvSpPr/>
          <p:nvPr/>
        </p:nvSpPr>
        <p:spPr>
          <a:xfrm rot="1367405">
            <a:off x="3840163" y="213995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2820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9988" y="233045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821" name="ZoneTexte 159"/>
          <p:cNvSpPr txBox="1">
            <a:spLocks noChangeArrowheads="1"/>
          </p:cNvSpPr>
          <p:nvPr/>
        </p:nvSpPr>
        <p:spPr bwMode="auto">
          <a:xfrm>
            <a:off x="3714750" y="268763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79" name="Triangle isocèle 78"/>
          <p:cNvSpPr/>
          <p:nvPr/>
        </p:nvSpPr>
        <p:spPr>
          <a:xfrm rot="1367405">
            <a:off x="4916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2823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824" name="ZoneTexte 159"/>
          <p:cNvSpPr txBox="1">
            <a:spLocks noChangeArrowheads="1"/>
          </p:cNvSpPr>
          <p:nvPr/>
        </p:nvSpPr>
        <p:spPr bwMode="auto">
          <a:xfrm>
            <a:off x="4791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71" name="ZoneTexte 70"/>
          <p:cNvSpPr txBox="1"/>
          <p:nvPr/>
        </p:nvSpPr>
        <p:spPr>
          <a:xfrm>
            <a:off x="357158" y="928671"/>
            <a:ext cx="8215370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علب صغيرة داخل علبة كبيرة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rme libre 77"/>
          <p:cNvSpPr/>
          <p:nvPr/>
        </p:nvSpPr>
        <p:spPr>
          <a:xfrm>
            <a:off x="5291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4" name="Forme libre 83"/>
          <p:cNvSpPr/>
          <p:nvPr/>
        </p:nvSpPr>
        <p:spPr>
          <a:xfrm>
            <a:off x="4214813" y="225901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6" name="Forme libre 85"/>
          <p:cNvSpPr/>
          <p:nvPr/>
        </p:nvSpPr>
        <p:spPr>
          <a:xfrm>
            <a:off x="4148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4" name="Forme libre 93"/>
          <p:cNvSpPr/>
          <p:nvPr/>
        </p:nvSpPr>
        <p:spPr>
          <a:xfrm>
            <a:off x="2571750" y="2357438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4" name="Forme libre 113"/>
          <p:cNvSpPr/>
          <p:nvPr/>
        </p:nvSpPr>
        <p:spPr>
          <a:xfrm>
            <a:off x="242887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4" name="Forme libre 123"/>
          <p:cNvSpPr/>
          <p:nvPr/>
        </p:nvSpPr>
        <p:spPr>
          <a:xfrm>
            <a:off x="504825" y="2357438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4" name="Forme libre 133"/>
          <p:cNvSpPr/>
          <p:nvPr/>
        </p:nvSpPr>
        <p:spPr>
          <a:xfrm>
            <a:off x="500063" y="3714750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6" name="Forme libre 155"/>
          <p:cNvSpPr/>
          <p:nvPr/>
        </p:nvSpPr>
        <p:spPr>
          <a:xfrm>
            <a:off x="50482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6572250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4" name="Organigramme : Connecteur 63"/>
          <p:cNvSpPr/>
          <p:nvPr/>
        </p:nvSpPr>
        <p:spPr>
          <a:xfrm>
            <a:off x="7858125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5" name="Organigramme : Connecteur 64"/>
          <p:cNvSpPr/>
          <p:nvPr/>
        </p:nvSpPr>
        <p:spPr>
          <a:xfrm>
            <a:off x="7786688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7" name="Organigramme : Connecteur 66"/>
          <p:cNvSpPr/>
          <p:nvPr/>
        </p:nvSpPr>
        <p:spPr>
          <a:xfrm>
            <a:off x="7858125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8" name="Organigramme : Connecteur 67"/>
          <p:cNvSpPr/>
          <p:nvPr/>
        </p:nvSpPr>
        <p:spPr>
          <a:xfrm>
            <a:off x="7786688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1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76977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80724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3816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76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17" name="ZoneTexte 159"/>
          <p:cNvSpPr txBox="1">
            <a:spLocks noChangeArrowheads="1"/>
          </p:cNvSpPr>
          <p:nvPr/>
        </p:nvSpPr>
        <p:spPr bwMode="auto">
          <a:xfrm>
            <a:off x="75723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6197600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381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7425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20" name="ZoneTexte 159"/>
          <p:cNvSpPr txBox="1">
            <a:spLocks noChangeArrowheads="1"/>
          </p:cNvSpPr>
          <p:nvPr/>
        </p:nvSpPr>
        <p:spPr bwMode="auto">
          <a:xfrm>
            <a:off x="6072188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7" name="Triangle isocèle 156"/>
          <p:cNvSpPr/>
          <p:nvPr/>
        </p:nvSpPr>
        <p:spPr>
          <a:xfrm rot="1367405">
            <a:off x="13017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3822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23" name="ZoneTexte 159"/>
          <p:cNvSpPr txBox="1">
            <a:spLocks noChangeArrowheads="1"/>
          </p:cNvSpPr>
          <p:nvPr/>
        </p:nvSpPr>
        <p:spPr bwMode="auto">
          <a:xfrm>
            <a:off x="476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35" name="Triangle isocèle 134"/>
          <p:cNvSpPr/>
          <p:nvPr/>
        </p:nvSpPr>
        <p:spPr>
          <a:xfrm rot="1367405">
            <a:off x="125413" y="359568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3825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4763" y="3786188"/>
            <a:ext cx="1546226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26" name="ZoneTexte 159"/>
          <p:cNvSpPr txBox="1">
            <a:spLocks noChangeArrowheads="1"/>
          </p:cNvSpPr>
          <p:nvPr/>
        </p:nvSpPr>
        <p:spPr bwMode="auto">
          <a:xfrm>
            <a:off x="0" y="4143375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25" name="Triangle isocèle 124"/>
          <p:cNvSpPr/>
          <p:nvPr/>
        </p:nvSpPr>
        <p:spPr>
          <a:xfrm rot="1367405">
            <a:off x="130175" y="2238375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3828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428875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29" name="ZoneTexte 159"/>
          <p:cNvSpPr txBox="1">
            <a:spLocks noChangeArrowheads="1"/>
          </p:cNvSpPr>
          <p:nvPr/>
        </p:nvSpPr>
        <p:spPr bwMode="auto">
          <a:xfrm>
            <a:off x="4763" y="2786063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15" name="Triangle isocèle 114"/>
          <p:cNvSpPr/>
          <p:nvPr/>
        </p:nvSpPr>
        <p:spPr>
          <a:xfrm rot="1367405">
            <a:off x="205422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3831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405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32" name="ZoneTexte 159"/>
          <p:cNvSpPr txBox="1">
            <a:spLocks noChangeArrowheads="1"/>
          </p:cNvSpPr>
          <p:nvPr/>
        </p:nvSpPr>
        <p:spPr bwMode="auto">
          <a:xfrm>
            <a:off x="192881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04" name="Forme libre 103"/>
          <p:cNvSpPr/>
          <p:nvPr/>
        </p:nvSpPr>
        <p:spPr>
          <a:xfrm>
            <a:off x="2505075" y="3714750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5" name="Triangle isocèle 104"/>
          <p:cNvSpPr/>
          <p:nvPr/>
        </p:nvSpPr>
        <p:spPr>
          <a:xfrm rot="1367405">
            <a:off x="2130425" y="359568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3835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50" y="378618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36" name="ZoneTexte 159"/>
          <p:cNvSpPr txBox="1">
            <a:spLocks noChangeArrowheads="1"/>
          </p:cNvSpPr>
          <p:nvPr/>
        </p:nvSpPr>
        <p:spPr bwMode="auto">
          <a:xfrm>
            <a:off x="2005013" y="4143375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95" name="Triangle isocèle 94"/>
          <p:cNvSpPr/>
          <p:nvPr/>
        </p:nvSpPr>
        <p:spPr>
          <a:xfrm rot="1367405">
            <a:off x="2197100" y="2238375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3838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66925" y="2428875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39" name="ZoneTexte 159"/>
          <p:cNvSpPr txBox="1">
            <a:spLocks noChangeArrowheads="1"/>
          </p:cNvSpPr>
          <p:nvPr/>
        </p:nvSpPr>
        <p:spPr bwMode="auto">
          <a:xfrm>
            <a:off x="2071688" y="2786063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7" name="Triangle isocèle 86"/>
          <p:cNvSpPr/>
          <p:nvPr/>
        </p:nvSpPr>
        <p:spPr>
          <a:xfrm rot="1367405">
            <a:off x="3773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3841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42" name="ZoneTexte 159"/>
          <p:cNvSpPr txBox="1">
            <a:spLocks noChangeArrowheads="1"/>
          </p:cNvSpPr>
          <p:nvPr/>
        </p:nvSpPr>
        <p:spPr bwMode="auto">
          <a:xfrm>
            <a:off x="3648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0" name="Forme libre 79"/>
          <p:cNvSpPr/>
          <p:nvPr/>
        </p:nvSpPr>
        <p:spPr>
          <a:xfrm>
            <a:off x="4143375" y="364331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1" name="Triangle isocèle 80"/>
          <p:cNvSpPr/>
          <p:nvPr/>
        </p:nvSpPr>
        <p:spPr>
          <a:xfrm rot="1367405">
            <a:off x="3768725" y="352425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3845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8550" y="371475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46" name="ZoneTexte 159"/>
          <p:cNvSpPr txBox="1">
            <a:spLocks noChangeArrowheads="1"/>
          </p:cNvSpPr>
          <p:nvPr/>
        </p:nvSpPr>
        <p:spPr bwMode="auto">
          <a:xfrm>
            <a:off x="3643313" y="407193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5" name="Triangle isocèle 84"/>
          <p:cNvSpPr/>
          <p:nvPr/>
        </p:nvSpPr>
        <p:spPr>
          <a:xfrm rot="1367405">
            <a:off x="3840163" y="213995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3848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9988" y="233045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49" name="ZoneTexte 159"/>
          <p:cNvSpPr txBox="1">
            <a:spLocks noChangeArrowheads="1"/>
          </p:cNvSpPr>
          <p:nvPr/>
        </p:nvSpPr>
        <p:spPr bwMode="auto">
          <a:xfrm>
            <a:off x="3714750" y="268763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79" name="Triangle isocèle 78"/>
          <p:cNvSpPr/>
          <p:nvPr/>
        </p:nvSpPr>
        <p:spPr>
          <a:xfrm rot="1367405">
            <a:off x="4916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3851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852" name="ZoneTexte 159"/>
          <p:cNvSpPr txBox="1">
            <a:spLocks noChangeArrowheads="1"/>
          </p:cNvSpPr>
          <p:nvPr/>
        </p:nvSpPr>
        <p:spPr bwMode="auto">
          <a:xfrm>
            <a:off x="4791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1" name="ZoneTexte 150"/>
          <p:cNvSpPr txBox="1"/>
          <p:nvPr/>
        </p:nvSpPr>
        <p:spPr>
          <a:xfrm>
            <a:off x="428596" y="928670"/>
            <a:ext cx="8143932" cy="540147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15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</a:t>
            </a:r>
            <a:r>
              <a:rPr lang="ar-MA" sz="115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ar-MA" sz="115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علب صغيرة داخل علبة كبيرة</a:t>
            </a:r>
            <a:endParaRPr lang="fr-FR" sz="115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rme libre 77"/>
          <p:cNvSpPr/>
          <p:nvPr/>
        </p:nvSpPr>
        <p:spPr>
          <a:xfrm>
            <a:off x="5291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4" name="Forme libre 83"/>
          <p:cNvSpPr/>
          <p:nvPr/>
        </p:nvSpPr>
        <p:spPr>
          <a:xfrm>
            <a:off x="4214813" y="225901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6" name="Forme libre 85"/>
          <p:cNvSpPr/>
          <p:nvPr/>
        </p:nvSpPr>
        <p:spPr>
          <a:xfrm>
            <a:off x="4148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4" name="Forme libre 93"/>
          <p:cNvSpPr/>
          <p:nvPr/>
        </p:nvSpPr>
        <p:spPr>
          <a:xfrm>
            <a:off x="2571750" y="2357438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4" name="Forme libre 113"/>
          <p:cNvSpPr/>
          <p:nvPr/>
        </p:nvSpPr>
        <p:spPr>
          <a:xfrm>
            <a:off x="242887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4" name="Forme libre 123"/>
          <p:cNvSpPr/>
          <p:nvPr/>
        </p:nvSpPr>
        <p:spPr>
          <a:xfrm>
            <a:off x="504825" y="2357438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4" name="Forme libre 133"/>
          <p:cNvSpPr/>
          <p:nvPr/>
        </p:nvSpPr>
        <p:spPr>
          <a:xfrm>
            <a:off x="500063" y="3714750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6" name="Forme libre 155"/>
          <p:cNvSpPr/>
          <p:nvPr/>
        </p:nvSpPr>
        <p:spPr>
          <a:xfrm>
            <a:off x="50482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6572250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3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76977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80724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4840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76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41" name="ZoneTexte 159"/>
          <p:cNvSpPr txBox="1">
            <a:spLocks noChangeArrowheads="1"/>
          </p:cNvSpPr>
          <p:nvPr/>
        </p:nvSpPr>
        <p:spPr bwMode="auto">
          <a:xfrm>
            <a:off x="75723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6197600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4843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7425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44" name="ZoneTexte 159"/>
          <p:cNvSpPr txBox="1">
            <a:spLocks noChangeArrowheads="1"/>
          </p:cNvSpPr>
          <p:nvPr/>
        </p:nvSpPr>
        <p:spPr bwMode="auto">
          <a:xfrm>
            <a:off x="6072188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7" name="Triangle isocèle 156"/>
          <p:cNvSpPr/>
          <p:nvPr/>
        </p:nvSpPr>
        <p:spPr>
          <a:xfrm rot="1367405">
            <a:off x="13017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4846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47" name="ZoneTexte 159"/>
          <p:cNvSpPr txBox="1">
            <a:spLocks noChangeArrowheads="1"/>
          </p:cNvSpPr>
          <p:nvPr/>
        </p:nvSpPr>
        <p:spPr bwMode="auto">
          <a:xfrm>
            <a:off x="476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35" name="Triangle isocèle 134"/>
          <p:cNvSpPr/>
          <p:nvPr/>
        </p:nvSpPr>
        <p:spPr>
          <a:xfrm rot="1367405">
            <a:off x="125413" y="359568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484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4763" y="3786188"/>
            <a:ext cx="1546226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50" name="ZoneTexte 159"/>
          <p:cNvSpPr txBox="1">
            <a:spLocks noChangeArrowheads="1"/>
          </p:cNvSpPr>
          <p:nvPr/>
        </p:nvSpPr>
        <p:spPr bwMode="auto">
          <a:xfrm>
            <a:off x="0" y="4143375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25" name="Triangle isocèle 124"/>
          <p:cNvSpPr/>
          <p:nvPr/>
        </p:nvSpPr>
        <p:spPr>
          <a:xfrm rot="1367405">
            <a:off x="130175" y="2238375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4852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428875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53" name="ZoneTexte 159"/>
          <p:cNvSpPr txBox="1">
            <a:spLocks noChangeArrowheads="1"/>
          </p:cNvSpPr>
          <p:nvPr/>
        </p:nvSpPr>
        <p:spPr bwMode="auto">
          <a:xfrm>
            <a:off x="4763" y="2786063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15" name="Triangle isocèle 114"/>
          <p:cNvSpPr/>
          <p:nvPr/>
        </p:nvSpPr>
        <p:spPr>
          <a:xfrm rot="1367405">
            <a:off x="205422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4855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405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56" name="ZoneTexte 159"/>
          <p:cNvSpPr txBox="1">
            <a:spLocks noChangeArrowheads="1"/>
          </p:cNvSpPr>
          <p:nvPr/>
        </p:nvSpPr>
        <p:spPr bwMode="auto">
          <a:xfrm>
            <a:off x="192881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04" name="Forme libre 103"/>
          <p:cNvSpPr/>
          <p:nvPr/>
        </p:nvSpPr>
        <p:spPr>
          <a:xfrm>
            <a:off x="2505075" y="3714750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5" name="Triangle isocèle 104"/>
          <p:cNvSpPr/>
          <p:nvPr/>
        </p:nvSpPr>
        <p:spPr>
          <a:xfrm rot="1367405">
            <a:off x="2130425" y="359568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485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50" y="378618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60" name="ZoneTexte 159"/>
          <p:cNvSpPr txBox="1">
            <a:spLocks noChangeArrowheads="1"/>
          </p:cNvSpPr>
          <p:nvPr/>
        </p:nvSpPr>
        <p:spPr bwMode="auto">
          <a:xfrm>
            <a:off x="2005013" y="4143375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95" name="Triangle isocèle 94"/>
          <p:cNvSpPr/>
          <p:nvPr/>
        </p:nvSpPr>
        <p:spPr>
          <a:xfrm rot="1367405">
            <a:off x="2197100" y="2238375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4862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66925" y="2428875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63" name="ZoneTexte 159"/>
          <p:cNvSpPr txBox="1">
            <a:spLocks noChangeArrowheads="1"/>
          </p:cNvSpPr>
          <p:nvPr/>
        </p:nvSpPr>
        <p:spPr bwMode="auto">
          <a:xfrm>
            <a:off x="2071688" y="2786063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7" name="Triangle isocèle 86"/>
          <p:cNvSpPr/>
          <p:nvPr/>
        </p:nvSpPr>
        <p:spPr>
          <a:xfrm rot="1367405">
            <a:off x="3773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4865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66" name="ZoneTexte 159"/>
          <p:cNvSpPr txBox="1">
            <a:spLocks noChangeArrowheads="1"/>
          </p:cNvSpPr>
          <p:nvPr/>
        </p:nvSpPr>
        <p:spPr bwMode="auto">
          <a:xfrm>
            <a:off x="3648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0" name="Forme libre 79"/>
          <p:cNvSpPr/>
          <p:nvPr/>
        </p:nvSpPr>
        <p:spPr>
          <a:xfrm>
            <a:off x="4143375" y="364331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1" name="Triangle isocèle 80"/>
          <p:cNvSpPr/>
          <p:nvPr/>
        </p:nvSpPr>
        <p:spPr>
          <a:xfrm rot="1367405">
            <a:off x="3768725" y="352425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486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8550" y="371475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70" name="ZoneTexte 159"/>
          <p:cNvSpPr txBox="1">
            <a:spLocks noChangeArrowheads="1"/>
          </p:cNvSpPr>
          <p:nvPr/>
        </p:nvSpPr>
        <p:spPr bwMode="auto">
          <a:xfrm>
            <a:off x="3643313" y="407193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5" name="Triangle isocèle 84"/>
          <p:cNvSpPr/>
          <p:nvPr/>
        </p:nvSpPr>
        <p:spPr>
          <a:xfrm rot="1367405">
            <a:off x="3840163" y="213995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4872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9988" y="233045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73" name="ZoneTexte 159"/>
          <p:cNvSpPr txBox="1">
            <a:spLocks noChangeArrowheads="1"/>
          </p:cNvSpPr>
          <p:nvPr/>
        </p:nvSpPr>
        <p:spPr bwMode="auto">
          <a:xfrm>
            <a:off x="3714750" y="268763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79" name="Triangle isocèle 78"/>
          <p:cNvSpPr/>
          <p:nvPr/>
        </p:nvSpPr>
        <p:spPr>
          <a:xfrm rot="1367405">
            <a:off x="4916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4875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76" name="ZoneTexte 159"/>
          <p:cNvSpPr txBox="1">
            <a:spLocks noChangeArrowheads="1"/>
          </p:cNvSpPr>
          <p:nvPr/>
        </p:nvSpPr>
        <p:spPr bwMode="auto">
          <a:xfrm>
            <a:off x="4791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1" name="ZoneTexte 150"/>
          <p:cNvSpPr txBox="1"/>
          <p:nvPr/>
        </p:nvSpPr>
        <p:spPr>
          <a:xfrm>
            <a:off x="0" y="857232"/>
            <a:ext cx="8143932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علب صغيرة داخل علبة كبيرة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5072066" y="378619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Forme libre 77"/>
          <p:cNvSpPr/>
          <p:nvPr/>
        </p:nvSpPr>
        <p:spPr>
          <a:xfrm>
            <a:off x="5291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4" name="Forme libre 83"/>
          <p:cNvSpPr/>
          <p:nvPr/>
        </p:nvSpPr>
        <p:spPr>
          <a:xfrm>
            <a:off x="4214813" y="225901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6" name="Forme libre 85"/>
          <p:cNvSpPr/>
          <p:nvPr/>
        </p:nvSpPr>
        <p:spPr>
          <a:xfrm>
            <a:off x="4148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4" name="Forme libre 93"/>
          <p:cNvSpPr/>
          <p:nvPr/>
        </p:nvSpPr>
        <p:spPr>
          <a:xfrm>
            <a:off x="2571750" y="2357438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4" name="Forme libre 113"/>
          <p:cNvSpPr/>
          <p:nvPr/>
        </p:nvSpPr>
        <p:spPr>
          <a:xfrm>
            <a:off x="242887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24" name="Forme libre 123"/>
          <p:cNvSpPr/>
          <p:nvPr/>
        </p:nvSpPr>
        <p:spPr>
          <a:xfrm>
            <a:off x="504825" y="2357438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4" name="Forme libre 133"/>
          <p:cNvSpPr/>
          <p:nvPr/>
        </p:nvSpPr>
        <p:spPr>
          <a:xfrm>
            <a:off x="500063" y="3714750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6" name="Forme libre 155"/>
          <p:cNvSpPr/>
          <p:nvPr/>
        </p:nvSpPr>
        <p:spPr>
          <a:xfrm>
            <a:off x="50482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6572250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3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76977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80724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76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75723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6197600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7425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6072188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7" name="Triangle isocèle 156"/>
          <p:cNvSpPr/>
          <p:nvPr/>
        </p:nvSpPr>
        <p:spPr>
          <a:xfrm rot="1367405">
            <a:off x="13017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70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71" name="ZoneTexte 159"/>
          <p:cNvSpPr txBox="1">
            <a:spLocks noChangeArrowheads="1"/>
          </p:cNvSpPr>
          <p:nvPr/>
        </p:nvSpPr>
        <p:spPr bwMode="auto">
          <a:xfrm>
            <a:off x="476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35" name="Triangle isocèle 134"/>
          <p:cNvSpPr/>
          <p:nvPr/>
        </p:nvSpPr>
        <p:spPr>
          <a:xfrm rot="1367405">
            <a:off x="125413" y="359568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73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4763" y="3786188"/>
            <a:ext cx="1546226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74" name="ZoneTexte 159"/>
          <p:cNvSpPr txBox="1">
            <a:spLocks noChangeArrowheads="1"/>
          </p:cNvSpPr>
          <p:nvPr/>
        </p:nvSpPr>
        <p:spPr bwMode="auto">
          <a:xfrm>
            <a:off x="0" y="4143375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125" name="Triangle isocèle 124"/>
          <p:cNvSpPr/>
          <p:nvPr/>
        </p:nvSpPr>
        <p:spPr>
          <a:xfrm rot="1367405">
            <a:off x="130175" y="2238375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76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428875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77" name="ZoneTexte 159"/>
          <p:cNvSpPr txBox="1">
            <a:spLocks noChangeArrowheads="1"/>
          </p:cNvSpPr>
          <p:nvPr/>
        </p:nvSpPr>
        <p:spPr bwMode="auto">
          <a:xfrm>
            <a:off x="4763" y="2786063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115" name="Triangle isocèle 114"/>
          <p:cNvSpPr/>
          <p:nvPr/>
        </p:nvSpPr>
        <p:spPr>
          <a:xfrm rot="1367405">
            <a:off x="205422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7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405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80" name="ZoneTexte 159"/>
          <p:cNvSpPr txBox="1">
            <a:spLocks noChangeArrowheads="1"/>
          </p:cNvSpPr>
          <p:nvPr/>
        </p:nvSpPr>
        <p:spPr bwMode="auto">
          <a:xfrm>
            <a:off x="192881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04" name="Forme libre 103"/>
          <p:cNvSpPr/>
          <p:nvPr/>
        </p:nvSpPr>
        <p:spPr>
          <a:xfrm>
            <a:off x="2505075" y="3714750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5" name="Triangle isocèle 104"/>
          <p:cNvSpPr/>
          <p:nvPr/>
        </p:nvSpPr>
        <p:spPr>
          <a:xfrm rot="1367405">
            <a:off x="2130425" y="359568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83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50" y="378618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84" name="ZoneTexte 159"/>
          <p:cNvSpPr txBox="1">
            <a:spLocks noChangeArrowheads="1"/>
          </p:cNvSpPr>
          <p:nvPr/>
        </p:nvSpPr>
        <p:spPr bwMode="auto">
          <a:xfrm>
            <a:off x="2005013" y="4143375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95" name="Triangle isocèle 94"/>
          <p:cNvSpPr/>
          <p:nvPr/>
        </p:nvSpPr>
        <p:spPr>
          <a:xfrm rot="1367405">
            <a:off x="2197100" y="2238375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86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66925" y="2428875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87" name="ZoneTexte 159"/>
          <p:cNvSpPr txBox="1">
            <a:spLocks noChangeArrowheads="1"/>
          </p:cNvSpPr>
          <p:nvPr/>
        </p:nvSpPr>
        <p:spPr bwMode="auto">
          <a:xfrm>
            <a:off x="2071688" y="2786063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87" name="Triangle isocèle 86"/>
          <p:cNvSpPr/>
          <p:nvPr/>
        </p:nvSpPr>
        <p:spPr>
          <a:xfrm rot="1367405">
            <a:off x="3773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8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90" name="ZoneTexte 159"/>
          <p:cNvSpPr txBox="1">
            <a:spLocks noChangeArrowheads="1"/>
          </p:cNvSpPr>
          <p:nvPr/>
        </p:nvSpPr>
        <p:spPr bwMode="auto">
          <a:xfrm>
            <a:off x="3648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80" name="Forme libre 79"/>
          <p:cNvSpPr/>
          <p:nvPr/>
        </p:nvSpPr>
        <p:spPr>
          <a:xfrm>
            <a:off x="4143375" y="364331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1" name="Triangle isocèle 80"/>
          <p:cNvSpPr/>
          <p:nvPr/>
        </p:nvSpPr>
        <p:spPr>
          <a:xfrm rot="1367405">
            <a:off x="3768725" y="352425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93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8550" y="371475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94" name="ZoneTexte 159"/>
          <p:cNvSpPr txBox="1">
            <a:spLocks noChangeArrowheads="1"/>
          </p:cNvSpPr>
          <p:nvPr/>
        </p:nvSpPr>
        <p:spPr bwMode="auto">
          <a:xfrm>
            <a:off x="3643313" y="407193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5" name="Triangle isocèle 84"/>
          <p:cNvSpPr/>
          <p:nvPr/>
        </p:nvSpPr>
        <p:spPr>
          <a:xfrm rot="1367405">
            <a:off x="3840163" y="213995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96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9988" y="233045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97" name="ZoneTexte 159"/>
          <p:cNvSpPr txBox="1">
            <a:spLocks noChangeArrowheads="1"/>
          </p:cNvSpPr>
          <p:nvPr/>
        </p:nvSpPr>
        <p:spPr bwMode="auto">
          <a:xfrm>
            <a:off x="3714750" y="268763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79" name="Triangle isocèle 78"/>
          <p:cNvSpPr/>
          <p:nvPr/>
        </p:nvSpPr>
        <p:spPr>
          <a:xfrm rot="1367405">
            <a:off x="4916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9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900" name="ZoneTexte 159"/>
          <p:cNvSpPr txBox="1">
            <a:spLocks noChangeArrowheads="1"/>
          </p:cNvSpPr>
          <p:nvPr/>
        </p:nvSpPr>
        <p:spPr bwMode="auto">
          <a:xfrm>
            <a:off x="4791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1" name="ZoneTexte 150"/>
          <p:cNvSpPr txBox="1"/>
          <p:nvPr/>
        </p:nvSpPr>
        <p:spPr>
          <a:xfrm>
            <a:off x="0" y="857232"/>
            <a:ext cx="8143932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علب صغيرة داخل علبة كبيرة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86248" y="382219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4357686" y="378619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4929190" y="5000636"/>
            <a:ext cx="2214578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/>
              <a:t>10</a:t>
            </a: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562 -0.04745 0.13125 -0.09467 0.18889 -0.12615 C 0.24652 -0.15764 0.29253 -0.18032 0.34635 -0.18912 C 0.40017 -0.19791 0.46059 -0.19953 0.5118 -0.17847 C 0.56302 -0.1574 0.62465 -0.11041 0.65347 -0.06319 C 0.68229 -0.01597 0.68368 0.0419 0.68507 0.10486 C 0.68645 0.16783 0.66406 0.25533 0.66145 0.31482 C 0.65885 0.37431 0.66805 0.41806 0.66927 0.46181 C 0.67048 0.50556 0.66927 0.54931 0.66927 0.57732 C 0.66927 0.60533 0.66927 0.6176 0.66927 0.62986 " pathEditMode="relative" ptsTypes="aaaaaaaaaA">
                                      <p:cBhvr>
                                        <p:cTn id="6" dur="2000" fill="hold"/>
                                        <p:tgtEl>
                                          <p:spTgt spid="358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562 -0.04745 0.13125 -0.09467 0.18889 -0.12615 C 0.24652 -0.15764 0.29253 -0.18032 0.34635 -0.18912 C 0.40017 -0.19791 0.46059 -0.19953 0.5118 -0.17847 C 0.56302 -0.1574 0.62465 -0.11041 0.65347 -0.06319 C 0.68229 -0.01597 0.68368 0.0419 0.68507 0.10486 C 0.68645 0.16783 0.66406 0.25533 0.66145 0.31482 C 0.65885 0.37431 0.66805 0.41806 0.66927 0.46181 C 0.67048 0.50556 0.66927 0.54931 0.66927 0.57732 C 0.66927 0.60533 0.66927 0.6176 0.66927 0.62986 " pathEditMode="relative" ptsTypes="aaaaaaaaaA">
                                      <p:cBhvr>
                                        <p:cTn id="8" dur="2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562 -0.04745 0.13125 -0.09467 0.18889 -0.12615 C 0.24652 -0.15764 0.29253 -0.18032 0.34635 -0.18912 C 0.40017 -0.19791 0.46059 -0.19953 0.5118 -0.17847 C 0.56302 -0.1574 0.62465 -0.11041 0.65347 -0.06319 C 0.68229 -0.01597 0.68368 0.0419 0.68507 0.10486 C 0.68645 0.16783 0.66406 0.25533 0.66145 0.31482 C 0.65885 0.37431 0.66805 0.41806 0.66927 0.46181 C 0.67048 0.50556 0.66927 0.54931 0.66927 0.57732 C 0.66927 0.60533 0.66927 0.6176 0.66927 0.62986 " pathEditMode="relative" ptsTypes="aaaaaaaaaA">
                                      <p:cBhvr>
                                        <p:cTn id="10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562 -0.04745 0.13125 -0.09467 0.18889 -0.12615 C 0.24652 -0.15764 0.29253 -0.18032 0.34635 -0.18912 C 0.40017 -0.19791 0.46059 -0.19953 0.5118 -0.17847 C 0.56302 -0.1574 0.62465 -0.11041 0.65347 -0.06319 C 0.68229 -0.01597 0.68368 0.0419 0.68507 0.10486 C 0.68645 0.16783 0.66406 0.25533 0.66145 0.31482 C 0.65885 0.37431 0.66805 0.41806 0.66927 0.46181 C 0.67048 0.50556 0.66927 0.54931 0.66927 0.57732 C 0.66927 0.60533 0.66927 0.6176 0.66927 0.62986 " pathEditMode="relative" ptsTypes="aaaaaaaaaA">
                                      <p:cBhvr>
                                        <p:cTn id="12" dur="2000" fill="hold"/>
                                        <p:tgtEl>
                                          <p:spTgt spid="358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 animBg="1"/>
      <p:bldP spid="125" grpId="0" animBg="1"/>
      <p:bldP spid="35877" grpId="0"/>
      <p:bldP spid="7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5072066" y="378619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Forme libre 77"/>
          <p:cNvSpPr/>
          <p:nvPr/>
        </p:nvSpPr>
        <p:spPr>
          <a:xfrm>
            <a:off x="5291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4" name="Forme libre 83"/>
          <p:cNvSpPr/>
          <p:nvPr/>
        </p:nvSpPr>
        <p:spPr>
          <a:xfrm>
            <a:off x="4214813" y="225901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6" name="Forme libre 85"/>
          <p:cNvSpPr/>
          <p:nvPr/>
        </p:nvSpPr>
        <p:spPr>
          <a:xfrm>
            <a:off x="4148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4" name="Forme libre 93"/>
          <p:cNvSpPr/>
          <p:nvPr/>
        </p:nvSpPr>
        <p:spPr>
          <a:xfrm>
            <a:off x="2571750" y="2357438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4" name="Forme libre 113"/>
          <p:cNvSpPr/>
          <p:nvPr/>
        </p:nvSpPr>
        <p:spPr>
          <a:xfrm>
            <a:off x="242887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34" name="Forme libre 133"/>
          <p:cNvSpPr/>
          <p:nvPr/>
        </p:nvSpPr>
        <p:spPr>
          <a:xfrm>
            <a:off x="500063" y="3714750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6" name="Forme libre 155"/>
          <p:cNvSpPr/>
          <p:nvPr/>
        </p:nvSpPr>
        <p:spPr>
          <a:xfrm>
            <a:off x="50482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6572250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3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76977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80724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76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75723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6197600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7425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6072188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7" name="Triangle isocèle 156"/>
          <p:cNvSpPr/>
          <p:nvPr/>
        </p:nvSpPr>
        <p:spPr>
          <a:xfrm rot="1367405">
            <a:off x="13017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70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71" name="ZoneTexte 159"/>
          <p:cNvSpPr txBox="1">
            <a:spLocks noChangeArrowheads="1"/>
          </p:cNvSpPr>
          <p:nvPr/>
        </p:nvSpPr>
        <p:spPr bwMode="auto">
          <a:xfrm>
            <a:off x="476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35" name="Triangle isocèle 134"/>
          <p:cNvSpPr/>
          <p:nvPr/>
        </p:nvSpPr>
        <p:spPr>
          <a:xfrm rot="1367405">
            <a:off x="125413" y="359568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73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4763" y="3786188"/>
            <a:ext cx="1546226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74" name="ZoneTexte 159"/>
          <p:cNvSpPr txBox="1">
            <a:spLocks noChangeArrowheads="1"/>
          </p:cNvSpPr>
          <p:nvPr/>
        </p:nvSpPr>
        <p:spPr bwMode="auto">
          <a:xfrm>
            <a:off x="0" y="4143375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115" name="Triangle isocèle 114"/>
          <p:cNvSpPr/>
          <p:nvPr/>
        </p:nvSpPr>
        <p:spPr>
          <a:xfrm rot="1367405">
            <a:off x="205422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7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405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80" name="ZoneTexte 159"/>
          <p:cNvSpPr txBox="1">
            <a:spLocks noChangeArrowheads="1"/>
          </p:cNvSpPr>
          <p:nvPr/>
        </p:nvSpPr>
        <p:spPr bwMode="auto">
          <a:xfrm>
            <a:off x="192881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04" name="Forme libre 103"/>
          <p:cNvSpPr/>
          <p:nvPr/>
        </p:nvSpPr>
        <p:spPr>
          <a:xfrm>
            <a:off x="2505075" y="3714750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5" name="Triangle isocèle 104"/>
          <p:cNvSpPr/>
          <p:nvPr/>
        </p:nvSpPr>
        <p:spPr>
          <a:xfrm rot="1367405">
            <a:off x="2130425" y="359568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83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50" y="378618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84" name="ZoneTexte 159"/>
          <p:cNvSpPr txBox="1">
            <a:spLocks noChangeArrowheads="1"/>
          </p:cNvSpPr>
          <p:nvPr/>
        </p:nvSpPr>
        <p:spPr bwMode="auto">
          <a:xfrm>
            <a:off x="2005013" y="4143375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95" name="Triangle isocèle 94"/>
          <p:cNvSpPr/>
          <p:nvPr/>
        </p:nvSpPr>
        <p:spPr>
          <a:xfrm rot="1367405">
            <a:off x="2197100" y="2238375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86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66925" y="2428875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87" name="ZoneTexte 159"/>
          <p:cNvSpPr txBox="1">
            <a:spLocks noChangeArrowheads="1"/>
          </p:cNvSpPr>
          <p:nvPr/>
        </p:nvSpPr>
        <p:spPr bwMode="auto">
          <a:xfrm>
            <a:off x="2071688" y="2786063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87" name="Triangle isocèle 86"/>
          <p:cNvSpPr/>
          <p:nvPr/>
        </p:nvSpPr>
        <p:spPr>
          <a:xfrm rot="1367405">
            <a:off x="3773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8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90" name="ZoneTexte 159"/>
          <p:cNvSpPr txBox="1">
            <a:spLocks noChangeArrowheads="1"/>
          </p:cNvSpPr>
          <p:nvPr/>
        </p:nvSpPr>
        <p:spPr bwMode="auto">
          <a:xfrm>
            <a:off x="3648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80" name="Forme libre 79"/>
          <p:cNvSpPr/>
          <p:nvPr/>
        </p:nvSpPr>
        <p:spPr>
          <a:xfrm>
            <a:off x="4143375" y="364331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1" name="Triangle isocèle 80"/>
          <p:cNvSpPr/>
          <p:nvPr/>
        </p:nvSpPr>
        <p:spPr>
          <a:xfrm rot="1367405">
            <a:off x="3768725" y="352425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93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8550" y="371475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94" name="ZoneTexte 159"/>
          <p:cNvSpPr txBox="1">
            <a:spLocks noChangeArrowheads="1"/>
          </p:cNvSpPr>
          <p:nvPr/>
        </p:nvSpPr>
        <p:spPr bwMode="auto">
          <a:xfrm>
            <a:off x="3643313" y="407193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5" name="Triangle isocèle 84"/>
          <p:cNvSpPr/>
          <p:nvPr/>
        </p:nvSpPr>
        <p:spPr>
          <a:xfrm rot="1367405">
            <a:off x="3840163" y="213995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96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9988" y="233045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97" name="ZoneTexte 159"/>
          <p:cNvSpPr txBox="1">
            <a:spLocks noChangeArrowheads="1"/>
          </p:cNvSpPr>
          <p:nvPr/>
        </p:nvSpPr>
        <p:spPr bwMode="auto">
          <a:xfrm>
            <a:off x="3714750" y="268763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79" name="Triangle isocèle 78"/>
          <p:cNvSpPr/>
          <p:nvPr/>
        </p:nvSpPr>
        <p:spPr>
          <a:xfrm rot="1367405">
            <a:off x="4916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9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900" name="ZoneTexte 159"/>
          <p:cNvSpPr txBox="1">
            <a:spLocks noChangeArrowheads="1"/>
          </p:cNvSpPr>
          <p:nvPr/>
        </p:nvSpPr>
        <p:spPr bwMode="auto">
          <a:xfrm>
            <a:off x="4791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1" name="ZoneTexte 150"/>
          <p:cNvSpPr txBox="1"/>
          <p:nvPr/>
        </p:nvSpPr>
        <p:spPr>
          <a:xfrm>
            <a:off x="0" y="857232"/>
            <a:ext cx="8143932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علب صغيرة داخل علبة كبيرة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86248" y="382219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4357686" y="378619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4929190" y="5000636"/>
            <a:ext cx="2214578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 smtClean="0"/>
              <a:t>20</a:t>
            </a:r>
            <a:endParaRPr lang="fr-FR" sz="9600" b="1" dirty="0"/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42 -0.11274 0.01302 -0.22547 0.05503 -0.30417 C 0.09705 -0.38287 0.19149 -0.43727 0.25191 -0.47223 C 0.31232 -0.50718 0.36875 -0.51598 0.41736 -0.51412 C 0.46597 -0.51227 0.50642 -0.49653 0.54323 -0.46158 C 0.58003 -0.42662 0.61805 -0.36713 0.63784 -0.30417 C 0.65746 -0.24144 0.65746 -0.13774 0.66145 -0.08357 C 0.66545 -0.0294 0.66145 -0.03635 0.66145 0.02129 C 0.66145 0.0787 0.66145 0.17083 0.66145 0.2625 " pathEditMode="relative" ptsTypes="aaaaaaaaA">
                                      <p:cBhvr>
                                        <p:cTn id="6" dur="2000" fill="hold"/>
                                        <p:tgtEl>
                                          <p:spTgt spid="358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42 -0.11274 0.01302 -0.22547 0.05503 -0.30417 C 0.09705 -0.38287 0.19149 -0.43727 0.25191 -0.47223 C 0.31232 -0.50718 0.36875 -0.51598 0.41736 -0.51412 C 0.46597 -0.51227 0.50642 -0.49653 0.54323 -0.46158 C 0.58003 -0.42662 0.61805 -0.36713 0.63784 -0.30417 C 0.65746 -0.24144 0.65746 -0.13774 0.66145 -0.08357 C 0.66545 -0.0294 0.66145 -0.03635 0.66145 0.02129 C 0.66145 0.0787 0.66145 0.17083 0.66145 0.2625 " pathEditMode="relative" ptsTypes="aaaaaaaaA">
                                      <p:cBhvr>
                                        <p:cTn id="8" dur="20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42 -0.11274 0.01302 -0.22547 0.05503 -0.30417 C 0.09705 -0.38287 0.19149 -0.43727 0.25191 -0.47223 C 0.31232 -0.50718 0.36875 -0.51598 0.41736 -0.51412 C 0.46597 -0.51227 0.50642 -0.49653 0.54323 -0.46158 C 0.58003 -0.42662 0.61805 -0.36713 0.63784 -0.30417 C 0.65746 -0.24144 0.65746 -0.13774 0.66145 -0.08357 C 0.66545 -0.0294 0.66145 -0.03635 0.66145 0.02129 C 0.66145 0.0787 0.66145 0.17083 0.66145 0.2625 " pathEditMode="relative" ptsTypes="aaaaaaaaA">
                                      <p:cBhvr>
                                        <p:cTn id="10" dur="20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42 -0.11274 0.01302 -0.22547 0.05503 -0.30417 C 0.09705 -0.38287 0.19149 -0.43727 0.25191 -0.47223 C 0.31232 -0.50718 0.36875 -0.51598 0.41736 -0.51412 C 0.46597 -0.51227 0.50642 -0.49653 0.54323 -0.46158 C 0.58003 -0.42662 0.61805 -0.36713 0.63784 -0.30417 C 0.65746 -0.24144 0.65746 -0.13774 0.66145 -0.08357 C 0.66545 -0.0294 0.66145 -0.03635 0.66145 0.02129 C 0.66145 0.0787 0.66145 0.17083 0.66145 0.2625 " pathEditMode="relative" ptsTypes="aaaaaaaaA">
                                      <p:cBhvr>
                                        <p:cTn id="12" dur="2000" fill="hold"/>
                                        <p:tgtEl>
                                          <p:spTgt spid="358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" grpId="0" animBg="1"/>
      <p:bldP spid="135" grpId="0" animBg="1"/>
      <p:bldP spid="35874" grpId="0"/>
      <p:bldP spid="70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5072066" y="378619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Forme libre 77"/>
          <p:cNvSpPr/>
          <p:nvPr/>
        </p:nvSpPr>
        <p:spPr>
          <a:xfrm>
            <a:off x="5291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4" name="Forme libre 83"/>
          <p:cNvSpPr/>
          <p:nvPr/>
        </p:nvSpPr>
        <p:spPr>
          <a:xfrm>
            <a:off x="4214813" y="225901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6" name="Forme libre 85"/>
          <p:cNvSpPr/>
          <p:nvPr/>
        </p:nvSpPr>
        <p:spPr>
          <a:xfrm>
            <a:off x="4148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4" name="Forme libre 93"/>
          <p:cNvSpPr/>
          <p:nvPr/>
        </p:nvSpPr>
        <p:spPr>
          <a:xfrm>
            <a:off x="2571750" y="2357438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4" name="Forme libre 113"/>
          <p:cNvSpPr/>
          <p:nvPr/>
        </p:nvSpPr>
        <p:spPr>
          <a:xfrm>
            <a:off x="242887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6" name="Forme libre 155"/>
          <p:cNvSpPr/>
          <p:nvPr/>
        </p:nvSpPr>
        <p:spPr>
          <a:xfrm>
            <a:off x="50482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6572250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3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76977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80724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76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75723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6197600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7425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6072188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7" name="Triangle isocèle 156"/>
          <p:cNvSpPr/>
          <p:nvPr/>
        </p:nvSpPr>
        <p:spPr>
          <a:xfrm rot="1367405">
            <a:off x="13017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70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71" name="ZoneTexte 159"/>
          <p:cNvSpPr txBox="1">
            <a:spLocks noChangeArrowheads="1"/>
          </p:cNvSpPr>
          <p:nvPr/>
        </p:nvSpPr>
        <p:spPr bwMode="auto">
          <a:xfrm>
            <a:off x="476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115" name="Triangle isocèle 114"/>
          <p:cNvSpPr/>
          <p:nvPr/>
        </p:nvSpPr>
        <p:spPr>
          <a:xfrm rot="1367405">
            <a:off x="205422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7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405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80" name="ZoneTexte 159"/>
          <p:cNvSpPr txBox="1">
            <a:spLocks noChangeArrowheads="1"/>
          </p:cNvSpPr>
          <p:nvPr/>
        </p:nvSpPr>
        <p:spPr bwMode="auto">
          <a:xfrm>
            <a:off x="192881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04" name="Forme libre 103"/>
          <p:cNvSpPr/>
          <p:nvPr/>
        </p:nvSpPr>
        <p:spPr>
          <a:xfrm>
            <a:off x="2505075" y="3714750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5" name="Triangle isocèle 104"/>
          <p:cNvSpPr/>
          <p:nvPr/>
        </p:nvSpPr>
        <p:spPr>
          <a:xfrm rot="1367405">
            <a:off x="2130425" y="359568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83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50" y="378618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84" name="ZoneTexte 159"/>
          <p:cNvSpPr txBox="1">
            <a:spLocks noChangeArrowheads="1"/>
          </p:cNvSpPr>
          <p:nvPr/>
        </p:nvSpPr>
        <p:spPr bwMode="auto">
          <a:xfrm>
            <a:off x="2005013" y="4143375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95" name="Triangle isocèle 94"/>
          <p:cNvSpPr/>
          <p:nvPr/>
        </p:nvSpPr>
        <p:spPr>
          <a:xfrm rot="1367405">
            <a:off x="2197100" y="2238375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86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66925" y="2428875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87" name="ZoneTexte 159"/>
          <p:cNvSpPr txBox="1">
            <a:spLocks noChangeArrowheads="1"/>
          </p:cNvSpPr>
          <p:nvPr/>
        </p:nvSpPr>
        <p:spPr bwMode="auto">
          <a:xfrm>
            <a:off x="2071688" y="2786063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87" name="Triangle isocèle 86"/>
          <p:cNvSpPr/>
          <p:nvPr/>
        </p:nvSpPr>
        <p:spPr>
          <a:xfrm rot="1367405">
            <a:off x="3773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8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90" name="ZoneTexte 159"/>
          <p:cNvSpPr txBox="1">
            <a:spLocks noChangeArrowheads="1"/>
          </p:cNvSpPr>
          <p:nvPr/>
        </p:nvSpPr>
        <p:spPr bwMode="auto">
          <a:xfrm>
            <a:off x="3648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80" name="Forme libre 79"/>
          <p:cNvSpPr/>
          <p:nvPr/>
        </p:nvSpPr>
        <p:spPr>
          <a:xfrm>
            <a:off x="4143375" y="364331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1" name="Triangle isocèle 80"/>
          <p:cNvSpPr/>
          <p:nvPr/>
        </p:nvSpPr>
        <p:spPr>
          <a:xfrm rot="1367405">
            <a:off x="3768725" y="352425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93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8550" y="371475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94" name="ZoneTexte 159"/>
          <p:cNvSpPr txBox="1">
            <a:spLocks noChangeArrowheads="1"/>
          </p:cNvSpPr>
          <p:nvPr/>
        </p:nvSpPr>
        <p:spPr bwMode="auto">
          <a:xfrm>
            <a:off x="3643313" y="407193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5" name="Triangle isocèle 84"/>
          <p:cNvSpPr/>
          <p:nvPr/>
        </p:nvSpPr>
        <p:spPr>
          <a:xfrm rot="1367405">
            <a:off x="3840163" y="213995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96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9988" y="233045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97" name="ZoneTexte 159"/>
          <p:cNvSpPr txBox="1">
            <a:spLocks noChangeArrowheads="1"/>
          </p:cNvSpPr>
          <p:nvPr/>
        </p:nvSpPr>
        <p:spPr bwMode="auto">
          <a:xfrm>
            <a:off x="3714750" y="268763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79" name="Triangle isocèle 78"/>
          <p:cNvSpPr/>
          <p:nvPr/>
        </p:nvSpPr>
        <p:spPr>
          <a:xfrm rot="1367405">
            <a:off x="4916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9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900" name="ZoneTexte 159"/>
          <p:cNvSpPr txBox="1">
            <a:spLocks noChangeArrowheads="1"/>
          </p:cNvSpPr>
          <p:nvPr/>
        </p:nvSpPr>
        <p:spPr bwMode="auto">
          <a:xfrm>
            <a:off x="4791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1" name="ZoneTexte 150"/>
          <p:cNvSpPr txBox="1"/>
          <p:nvPr/>
        </p:nvSpPr>
        <p:spPr>
          <a:xfrm>
            <a:off x="0" y="857232"/>
            <a:ext cx="8143932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علب صغيرة داخل علبة كبيرة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86248" y="382219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4357686" y="378619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4929190" y="5000636"/>
            <a:ext cx="2214578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 smtClean="0"/>
              <a:t>30</a:t>
            </a:r>
            <a:endParaRPr lang="fr-FR" sz="9600" b="1" dirty="0"/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962 -0.12083 0.03941 -0.24143 0.06302 -0.32546 C 0.08663 -0.40949 0.08663 -0.46203 0.14166 -0.50393 C 0.1967 -0.54583 0.32673 -0.56875 0.39375 -0.57754 C 0.46059 -0.58634 0.49757 -0.57222 0.54323 -0.55648 C 0.58906 -0.54074 0.64809 -0.51782 0.66927 -0.48287 C 0.69028 -0.44791 0.66528 -0.39722 0.66927 -0.34652 C 0.67326 -0.29583 0.68906 -0.22754 0.69305 -0.17847 C 0.69705 -0.1294 0.69184 -0.09444 0.69305 -0.05254 C 0.69427 -0.01065 0.69757 0.03148 0.70087 0.07338 " pathEditMode="relative" ptsTypes="aaaaaaaaaA">
                                      <p:cBhvr>
                                        <p:cTn id="6" dur="2000" fill="hold"/>
                                        <p:tgtEl>
                                          <p:spTgt spid="358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962 -0.12083 0.03941 -0.24143 0.06302 -0.32546 C 0.08663 -0.40949 0.08663 -0.46203 0.14166 -0.50393 C 0.1967 -0.54583 0.32673 -0.56875 0.39375 -0.57754 C 0.46059 -0.58634 0.49757 -0.57222 0.54323 -0.55648 C 0.58906 -0.54074 0.64809 -0.51782 0.66927 -0.48287 C 0.69028 -0.44791 0.66528 -0.39722 0.66927 -0.34652 C 0.67326 -0.29583 0.68906 -0.22754 0.69305 -0.17847 C 0.69705 -0.1294 0.69184 -0.09444 0.69305 -0.05254 C 0.69427 -0.01065 0.69757 0.03148 0.70087 0.07338 " pathEditMode="relative" ptsTypes="aaaaaaaaaA">
                                      <p:cBhvr>
                                        <p:cTn id="8" dur="20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962 -0.12083 0.03941 -0.24143 0.06302 -0.32546 C 0.08663 -0.40949 0.08663 -0.46203 0.14166 -0.50393 C 0.1967 -0.54583 0.32673 -0.56875 0.39375 -0.57754 C 0.46059 -0.58634 0.49757 -0.57222 0.54323 -0.55648 C 0.58906 -0.54074 0.64809 -0.51782 0.66927 -0.48287 C 0.69028 -0.44791 0.66528 -0.39722 0.66927 -0.34652 C 0.67326 -0.29583 0.68906 -0.22754 0.69305 -0.17847 C 0.69705 -0.1294 0.69184 -0.09444 0.69305 -0.05254 C 0.69427 -0.01065 0.69757 0.03148 0.70087 0.07338 " pathEditMode="relative" ptsTypes="aaaaaaaaaA">
                                      <p:cBhvr>
                                        <p:cTn id="10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1962 -0.12083 0.03941 -0.24143 0.06302 -0.32546 C 0.08663 -0.40949 0.08663 -0.46203 0.14166 -0.50393 C 0.1967 -0.54583 0.32673 -0.56875 0.39375 -0.57754 C 0.46059 -0.58634 0.49757 -0.57222 0.54323 -0.55648 C 0.58906 -0.54074 0.64809 -0.51782 0.66927 -0.48287 C 0.69028 -0.44791 0.66528 -0.39722 0.66927 -0.34652 C 0.67326 -0.29583 0.68906 -0.22754 0.69305 -0.17847 C 0.69705 -0.1294 0.69184 -0.09444 0.69305 -0.05254 C 0.69427 -0.01065 0.69757 0.03148 0.70087 0.07338 " pathEditMode="relative" ptsTypes="aaaaaaaaaA">
                                      <p:cBhvr>
                                        <p:cTn id="12" dur="2000" fill="hold"/>
                                        <p:tgtEl>
                                          <p:spTgt spid="358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" grpId="0" animBg="1"/>
      <p:bldP spid="157" grpId="0" animBg="1"/>
      <p:bldP spid="35871" grpId="0"/>
      <p:bldP spid="7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5072066" y="378619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Forme libre 77"/>
          <p:cNvSpPr/>
          <p:nvPr/>
        </p:nvSpPr>
        <p:spPr>
          <a:xfrm>
            <a:off x="5291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4" name="Forme libre 83"/>
          <p:cNvSpPr/>
          <p:nvPr/>
        </p:nvSpPr>
        <p:spPr>
          <a:xfrm>
            <a:off x="4214813" y="225901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6" name="Forme libre 85"/>
          <p:cNvSpPr/>
          <p:nvPr/>
        </p:nvSpPr>
        <p:spPr>
          <a:xfrm>
            <a:off x="4148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4" name="Forme libre 93"/>
          <p:cNvSpPr/>
          <p:nvPr/>
        </p:nvSpPr>
        <p:spPr>
          <a:xfrm>
            <a:off x="2571750" y="2357438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4" name="Forme libre 113"/>
          <p:cNvSpPr/>
          <p:nvPr/>
        </p:nvSpPr>
        <p:spPr>
          <a:xfrm>
            <a:off x="242887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6572250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3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76977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80724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76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75723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6197600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7425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6072188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15" name="Triangle isocèle 114"/>
          <p:cNvSpPr/>
          <p:nvPr/>
        </p:nvSpPr>
        <p:spPr>
          <a:xfrm rot="1367405">
            <a:off x="205422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7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405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80" name="ZoneTexte 159"/>
          <p:cNvSpPr txBox="1">
            <a:spLocks noChangeArrowheads="1"/>
          </p:cNvSpPr>
          <p:nvPr/>
        </p:nvSpPr>
        <p:spPr bwMode="auto">
          <a:xfrm>
            <a:off x="192881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04" name="Forme libre 103"/>
          <p:cNvSpPr/>
          <p:nvPr/>
        </p:nvSpPr>
        <p:spPr>
          <a:xfrm>
            <a:off x="2505075" y="3714750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5" name="Triangle isocèle 104"/>
          <p:cNvSpPr/>
          <p:nvPr/>
        </p:nvSpPr>
        <p:spPr>
          <a:xfrm rot="1367405">
            <a:off x="2130425" y="359568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83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50" y="378618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84" name="ZoneTexte 159"/>
          <p:cNvSpPr txBox="1">
            <a:spLocks noChangeArrowheads="1"/>
          </p:cNvSpPr>
          <p:nvPr/>
        </p:nvSpPr>
        <p:spPr bwMode="auto">
          <a:xfrm>
            <a:off x="2005013" y="4143375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95" name="Triangle isocèle 94"/>
          <p:cNvSpPr/>
          <p:nvPr/>
        </p:nvSpPr>
        <p:spPr>
          <a:xfrm rot="1367405">
            <a:off x="2197100" y="2238375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86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66925" y="2428875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87" name="ZoneTexte 159"/>
          <p:cNvSpPr txBox="1">
            <a:spLocks noChangeArrowheads="1"/>
          </p:cNvSpPr>
          <p:nvPr/>
        </p:nvSpPr>
        <p:spPr bwMode="auto">
          <a:xfrm>
            <a:off x="2071688" y="2786063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87" name="Triangle isocèle 86"/>
          <p:cNvSpPr/>
          <p:nvPr/>
        </p:nvSpPr>
        <p:spPr>
          <a:xfrm rot="1367405">
            <a:off x="3773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8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90" name="ZoneTexte 159"/>
          <p:cNvSpPr txBox="1">
            <a:spLocks noChangeArrowheads="1"/>
          </p:cNvSpPr>
          <p:nvPr/>
        </p:nvSpPr>
        <p:spPr bwMode="auto">
          <a:xfrm>
            <a:off x="3648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80" name="Forme libre 79"/>
          <p:cNvSpPr/>
          <p:nvPr/>
        </p:nvSpPr>
        <p:spPr>
          <a:xfrm>
            <a:off x="4143375" y="364331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1" name="Triangle isocèle 80"/>
          <p:cNvSpPr/>
          <p:nvPr/>
        </p:nvSpPr>
        <p:spPr>
          <a:xfrm rot="1367405">
            <a:off x="3768725" y="352425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93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8550" y="371475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94" name="ZoneTexte 159"/>
          <p:cNvSpPr txBox="1">
            <a:spLocks noChangeArrowheads="1"/>
          </p:cNvSpPr>
          <p:nvPr/>
        </p:nvSpPr>
        <p:spPr bwMode="auto">
          <a:xfrm>
            <a:off x="3643313" y="407193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5" name="Triangle isocèle 84"/>
          <p:cNvSpPr/>
          <p:nvPr/>
        </p:nvSpPr>
        <p:spPr>
          <a:xfrm rot="1367405">
            <a:off x="3840163" y="213995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96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9988" y="233045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97" name="ZoneTexte 159"/>
          <p:cNvSpPr txBox="1">
            <a:spLocks noChangeArrowheads="1"/>
          </p:cNvSpPr>
          <p:nvPr/>
        </p:nvSpPr>
        <p:spPr bwMode="auto">
          <a:xfrm>
            <a:off x="3714750" y="268763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79" name="Triangle isocèle 78"/>
          <p:cNvSpPr/>
          <p:nvPr/>
        </p:nvSpPr>
        <p:spPr>
          <a:xfrm rot="1367405">
            <a:off x="4916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9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900" name="ZoneTexte 159"/>
          <p:cNvSpPr txBox="1">
            <a:spLocks noChangeArrowheads="1"/>
          </p:cNvSpPr>
          <p:nvPr/>
        </p:nvSpPr>
        <p:spPr bwMode="auto">
          <a:xfrm>
            <a:off x="4791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1" name="ZoneTexte 150"/>
          <p:cNvSpPr txBox="1"/>
          <p:nvPr/>
        </p:nvSpPr>
        <p:spPr>
          <a:xfrm>
            <a:off x="0" y="857232"/>
            <a:ext cx="8143932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علب صغيرة داخل علبة كبيرة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86248" y="382219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4357686" y="378619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4929190" y="5000636"/>
            <a:ext cx="2214578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/>
              <a:t>4</a:t>
            </a:r>
            <a:r>
              <a:rPr lang="fr-FR" sz="9600" b="1" dirty="0" smtClean="0"/>
              <a:t>0</a:t>
            </a:r>
            <a:endParaRPr lang="fr-FR" sz="9600" b="1" dirty="0"/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283 -0.09352 0.05659 -0.18704 0.09461 -0.24121 C 0.13264 -0.29537 0.19705 -0.32176 0.22847 -0.32524 C 0.25989 -0.32871 0.24809 -0.30602 0.2835 -0.26227 C 0.31892 -0.21852 0.40955 -0.1257 0.44097 -0.06297 C 0.47239 0 0.46736 0.06157 0.47257 0.11574 C 0.47777 0.16967 0.47135 0.19791 0.47257 0.26273 C 0.47378 0.32731 0.47708 0.41574 0.48038 0.50416 " pathEditMode="relative" ptsTypes="aaaaaaaA">
                                      <p:cBhvr>
                                        <p:cTn id="6" dur="2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283 -0.09352 0.05659 -0.18704 0.09461 -0.24121 C 0.13264 -0.29537 0.19705 -0.32176 0.22847 -0.32524 C 0.25989 -0.32871 0.24809 -0.30602 0.2835 -0.26227 C 0.31892 -0.21852 0.40955 -0.1257 0.44097 -0.06297 C 0.47239 0 0.46736 0.06157 0.47257 0.11574 C 0.47777 0.16967 0.47135 0.19791 0.47257 0.26273 C 0.47378 0.32731 0.47708 0.41574 0.48038 0.50416 " pathEditMode="relative" ptsTypes="aaaaaaaA">
                                      <p:cBhvr>
                                        <p:cTn id="8" dur="2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283 -0.09352 0.05659 -0.18704 0.09461 -0.24121 C 0.13264 -0.29537 0.19705 -0.32176 0.22847 -0.32524 C 0.25989 -0.32871 0.24809 -0.30602 0.2835 -0.26227 C 0.31892 -0.21852 0.40955 -0.1257 0.44097 -0.06297 C 0.47239 0 0.46736 0.06157 0.47257 0.11574 C 0.47777 0.16967 0.47135 0.19791 0.47257 0.26273 C 0.47378 0.32731 0.47708 0.41574 0.48038 0.50416 " pathEditMode="relative" ptsTypes="aaaaaaaA">
                                      <p:cBhvr>
                                        <p:cTn id="10" dur="2000" fill="hold"/>
                                        <p:tgtEl>
                                          <p:spTgt spid="358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283 -0.09352 0.05659 -0.18704 0.09461 -0.24121 C 0.13264 -0.29537 0.19705 -0.32176 0.22847 -0.32524 C 0.25989 -0.32871 0.24809 -0.30602 0.2835 -0.26227 C 0.31892 -0.21852 0.40955 -0.1257 0.44097 -0.06297 C 0.47239 0 0.46736 0.06157 0.47257 0.11574 C 0.47777 0.16967 0.47135 0.19791 0.47257 0.26273 C 0.47378 0.32731 0.47708 0.41574 0.48038 0.50416 " pathEditMode="relative" ptsTypes="aaaaaaaA">
                                      <p:cBhvr>
                                        <p:cTn id="12" dur="2000" fill="hold"/>
                                        <p:tgtEl>
                                          <p:spTgt spid="358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 animBg="1"/>
      <p:bldP spid="95" grpId="0" animBg="1"/>
      <p:bldP spid="35887" grpId="0"/>
      <p:bldP spid="70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5072066" y="378619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Forme libre 77"/>
          <p:cNvSpPr/>
          <p:nvPr/>
        </p:nvSpPr>
        <p:spPr>
          <a:xfrm>
            <a:off x="5291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4" name="Forme libre 83"/>
          <p:cNvSpPr/>
          <p:nvPr/>
        </p:nvSpPr>
        <p:spPr>
          <a:xfrm>
            <a:off x="4214813" y="225901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6" name="Forme libre 85"/>
          <p:cNvSpPr/>
          <p:nvPr/>
        </p:nvSpPr>
        <p:spPr>
          <a:xfrm>
            <a:off x="4148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4" name="Forme libre 113"/>
          <p:cNvSpPr/>
          <p:nvPr/>
        </p:nvSpPr>
        <p:spPr>
          <a:xfrm>
            <a:off x="242887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6572250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3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76977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80724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76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75723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6197600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7425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6072188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15" name="Triangle isocèle 114"/>
          <p:cNvSpPr/>
          <p:nvPr/>
        </p:nvSpPr>
        <p:spPr>
          <a:xfrm rot="1367405">
            <a:off x="205422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7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405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80" name="ZoneTexte 159"/>
          <p:cNvSpPr txBox="1">
            <a:spLocks noChangeArrowheads="1"/>
          </p:cNvSpPr>
          <p:nvPr/>
        </p:nvSpPr>
        <p:spPr bwMode="auto">
          <a:xfrm>
            <a:off x="192881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04" name="Forme libre 103"/>
          <p:cNvSpPr/>
          <p:nvPr/>
        </p:nvSpPr>
        <p:spPr>
          <a:xfrm>
            <a:off x="2505075" y="3714750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5" name="Triangle isocèle 104"/>
          <p:cNvSpPr/>
          <p:nvPr/>
        </p:nvSpPr>
        <p:spPr>
          <a:xfrm rot="1367405">
            <a:off x="2130425" y="359568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83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50" y="378618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84" name="ZoneTexte 159"/>
          <p:cNvSpPr txBox="1">
            <a:spLocks noChangeArrowheads="1"/>
          </p:cNvSpPr>
          <p:nvPr/>
        </p:nvSpPr>
        <p:spPr bwMode="auto">
          <a:xfrm>
            <a:off x="2005013" y="4143375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7" name="Triangle isocèle 86"/>
          <p:cNvSpPr/>
          <p:nvPr/>
        </p:nvSpPr>
        <p:spPr>
          <a:xfrm rot="1367405">
            <a:off x="3773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8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90" name="ZoneTexte 159"/>
          <p:cNvSpPr txBox="1">
            <a:spLocks noChangeArrowheads="1"/>
          </p:cNvSpPr>
          <p:nvPr/>
        </p:nvSpPr>
        <p:spPr bwMode="auto">
          <a:xfrm>
            <a:off x="3648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80" name="Forme libre 79"/>
          <p:cNvSpPr/>
          <p:nvPr/>
        </p:nvSpPr>
        <p:spPr>
          <a:xfrm>
            <a:off x="4143375" y="364331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1" name="Triangle isocèle 80"/>
          <p:cNvSpPr/>
          <p:nvPr/>
        </p:nvSpPr>
        <p:spPr>
          <a:xfrm rot="1367405">
            <a:off x="3768725" y="352425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93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8550" y="371475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94" name="ZoneTexte 159"/>
          <p:cNvSpPr txBox="1">
            <a:spLocks noChangeArrowheads="1"/>
          </p:cNvSpPr>
          <p:nvPr/>
        </p:nvSpPr>
        <p:spPr bwMode="auto">
          <a:xfrm>
            <a:off x="3643313" y="407193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5" name="Triangle isocèle 84"/>
          <p:cNvSpPr/>
          <p:nvPr/>
        </p:nvSpPr>
        <p:spPr>
          <a:xfrm rot="1367405">
            <a:off x="3840163" y="213995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96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9988" y="233045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97" name="ZoneTexte 159"/>
          <p:cNvSpPr txBox="1">
            <a:spLocks noChangeArrowheads="1"/>
          </p:cNvSpPr>
          <p:nvPr/>
        </p:nvSpPr>
        <p:spPr bwMode="auto">
          <a:xfrm>
            <a:off x="3714750" y="268763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79" name="Triangle isocèle 78"/>
          <p:cNvSpPr/>
          <p:nvPr/>
        </p:nvSpPr>
        <p:spPr>
          <a:xfrm rot="1367405">
            <a:off x="4916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9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900" name="ZoneTexte 159"/>
          <p:cNvSpPr txBox="1">
            <a:spLocks noChangeArrowheads="1"/>
          </p:cNvSpPr>
          <p:nvPr/>
        </p:nvSpPr>
        <p:spPr bwMode="auto">
          <a:xfrm>
            <a:off x="4791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1" name="ZoneTexte 150"/>
          <p:cNvSpPr txBox="1"/>
          <p:nvPr/>
        </p:nvSpPr>
        <p:spPr>
          <a:xfrm>
            <a:off x="0" y="857232"/>
            <a:ext cx="8143932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علب صغيرة داخل علبة كبيرة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86248" y="382219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4357686" y="378619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4929190" y="5000636"/>
            <a:ext cx="2214578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 smtClean="0"/>
              <a:t>50</a:t>
            </a:r>
            <a:endParaRPr lang="fr-FR" sz="9600" b="1" dirty="0"/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5 -0.08496 -0.04983 -0.16991 -0.02361 -0.24144 C 0.0026 -0.3132 0.09704 -0.39699 0.15746 -0.43033 C 0.21788 -0.46366 0.29548 -0.44792 0.33871 -0.44098 C 0.38194 -0.43403 0.40416 -0.4375 0.41736 -0.38843 C 0.43055 -0.33936 0.41736 -0.25903 0.41736 -0.14699 C 0.41736 -0.03496 0.41857 0.21365 0.41736 0.28356 C 0.41614 0.35347 0.41284 0.31296 0.40954 0.27291 " pathEditMode="relative" ptsTypes="aaaaaaaA">
                                      <p:cBhvr>
                                        <p:cTn id="6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5 -0.08496 -0.04983 -0.16991 -0.02361 -0.24144 C 0.0026 -0.3132 0.09704 -0.39699 0.15746 -0.43033 C 0.21788 -0.46366 0.29548 -0.44792 0.33871 -0.44098 C 0.38194 -0.43403 0.40416 -0.4375 0.41736 -0.38843 C 0.43055 -0.33936 0.41736 -0.25903 0.41736 -0.14699 C 0.41736 -0.03496 0.41857 0.21365 0.41736 0.28356 C 0.41614 0.35347 0.41284 0.31296 0.40954 0.27291 " pathEditMode="relative" ptsTypes="aaaaaaaA">
                                      <p:cBhvr>
                                        <p:cTn id="8" dur="20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5 -0.08496 -0.04983 -0.16991 -0.02361 -0.24144 C 0.0026 -0.3132 0.09704 -0.39699 0.15746 -0.43033 C 0.21788 -0.46366 0.29548 -0.44792 0.33871 -0.44098 C 0.38194 -0.43403 0.40416 -0.4375 0.41736 -0.38843 C 0.43055 -0.33936 0.41736 -0.25903 0.41736 -0.14699 C 0.41736 -0.03496 0.41857 0.21365 0.41736 0.28356 C 0.41614 0.35347 0.41284 0.31296 0.40954 0.27291 " pathEditMode="relative" ptsTypes="aaaaaaaA">
                                      <p:cBhvr>
                                        <p:cTn id="10" dur="2000" fill="hold"/>
                                        <p:tgtEl>
                                          <p:spTgt spid="358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5 -0.08496 -0.04983 -0.16991 -0.02361 -0.24144 C 0.0026 -0.3132 0.09704 -0.39699 0.15746 -0.43033 C 0.21788 -0.46366 0.29548 -0.44792 0.33871 -0.44098 C 0.38194 -0.43403 0.40416 -0.4375 0.41736 -0.38843 C 0.43055 -0.33936 0.41736 -0.25903 0.41736 -0.14699 C 0.41736 -0.03496 0.41857 0.21365 0.41736 0.28356 C 0.41614 0.35347 0.41284 0.31296 0.40954 0.27291 " pathEditMode="relative" ptsTypes="aaaaaaaA">
                                      <p:cBhvr>
                                        <p:cTn id="12" dur="2000" fill="hold"/>
                                        <p:tgtEl>
                                          <p:spTgt spid="358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 animBg="1"/>
      <p:bldP spid="105" grpId="0" animBg="1"/>
      <p:bldP spid="35884" grpId="0"/>
      <p:bldP spid="7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571625"/>
            <a:ext cx="9144000" cy="528637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rganigramme : Connecteur 7"/>
          <p:cNvSpPr/>
          <p:nvPr/>
        </p:nvSpPr>
        <p:spPr>
          <a:xfrm>
            <a:off x="4857750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" name="Organigramme : Connecteur 10"/>
          <p:cNvSpPr/>
          <p:nvPr/>
        </p:nvSpPr>
        <p:spPr>
          <a:xfrm>
            <a:off x="4786313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6" name="Organigramme : Connecteur 15"/>
          <p:cNvSpPr/>
          <p:nvPr/>
        </p:nvSpPr>
        <p:spPr>
          <a:xfrm>
            <a:off x="4857750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Organigramme : Connecteur 16"/>
          <p:cNvSpPr/>
          <p:nvPr/>
        </p:nvSpPr>
        <p:spPr>
          <a:xfrm>
            <a:off x="4857750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8" name="Organigramme : Connecteur 17"/>
          <p:cNvSpPr/>
          <p:nvPr/>
        </p:nvSpPr>
        <p:spPr>
          <a:xfrm>
            <a:off x="4786313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Organigramme : Connecteur 18"/>
          <p:cNvSpPr/>
          <p:nvPr/>
        </p:nvSpPr>
        <p:spPr>
          <a:xfrm>
            <a:off x="4786313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0" name="Organigramme : Connecteur 19"/>
          <p:cNvSpPr/>
          <p:nvPr/>
        </p:nvSpPr>
        <p:spPr>
          <a:xfrm>
            <a:off x="4857750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1" name="Organigramme : Connecteur 20"/>
          <p:cNvSpPr/>
          <p:nvPr/>
        </p:nvSpPr>
        <p:spPr>
          <a:xfrm>
            <a:off x="4857750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Organigramme : Connecteur 21"/>
          <p:cNvSpPr/>
          <p:nvPr/>
        </p:nvSpPr>
        <p:spPr>
          <a:xfrm>
            <a:off x="4786313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3" name="Organigramme : Connecteur 22"/>
          <p:cNvSpPr/>
          <p:nvPr/>
        </p:nvSpPr>
        <p:spPr>
          <a:xfrm>
            <a:off x="4786313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Organigramme : Connecteur 23"/>
          <p:cNvSpPr/>
          <p:nvPr/>
        </p:nvSpPr>
        <p:spPr>
          <a:xfrm>
            <a:off x="5429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Organigramme : Connecteur 24"/>
          <p:cNvSpPr/>
          <p:nvPr/>
        </p:nvSpPr>
        <p:spPr>
          <a:xfrm>
            <a:off x="5357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6" name="Organigramme : Connecteur 25"/>
          <p:cNvSpPr/>
          <p:nvPr/>
        </p:nvSpPr>
        <p:spPr>
          <a:xfrm>
            <a:off x="5429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Organigramme : Connecteur 26"/>
          <p:cNvSpPr/>
          <p:nvPr/>
        </p:nvSpPr>
        <p:spPr>
          <a:xfrm>
            <a:off x="5429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Organigramme : Connecteur 27"/>
          <p:cNvSpPr/>
          <p:nvPr/>
        </p:nvSpPr>
        <p:spPr>
          <a:xfrm>
            <a:off x="5357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9" name="Organigramme : Connecteur 28"/>
          <p:cNvSpPr/>
          <p:nvPr/>
        </p:nvSpPr>
        <p:spPr>
          <a:xfrm>
            <a:off x="5357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0" name="Organigramme : Connecteur 29"/>
          <p:cNvSpPr/>
          <p:nvPr/>
        </p:nvSpPr>
        <p:spPr>
          <a:xfrm>
            <a:off x="5429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1" name="Organigramme : Connecteur 30"/>
          <p:cNvSpPr/>
          <p:nvPr/>
        </p:nvSpPr>
        <p:spPr>
          <a:xfrm>
            <a:off x="5429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2" name="Organigramme : Connecteur 31"/>
          <p:cNvSpPr/>
          <p:nvPr/>
        </p:nvSpPr>
        <p:spPr>
          <a:xfrm>
            <a:off x="5357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3" name="Organigramme : Connecteur 32"/>
          <p:cNvSpPr/>
          <p:nvPr/>
        </p:nvSpPr>
        <p:spPr>
          <a:xfrm>
            <a:off x="5357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4" name="Organigramme : Connecteur 33"/>
          <p:cNvSpPr/>
          <p:nvPr/>
        </p:nvSpPr>
        <p:spPr>
          <a:xfrm>
            <a:off x="6072188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5" name="Organigramme : Connecteur 34"/>
          <p:cNvSpPr/>
          <p:nvPr/>
        </p:nvSpPr>
        <p:spPr>
          <a:xfrm>
            <a:off x="6000750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6" name="Organigramme : Connecteur 35"/>
          <p:cNvSpPr/>
          <p:nvPr/>
        </p:nvSpPr>
        <p:spPr>
          <a:xfrm>
            <a:off x="6072188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7" name="Organigramme : Connecteur 36"/>
          <p:cNvSpPr/>
          <p:nvPr/>
        </p:nvSpPr>
        <p:spPr>
          <a:xfrm>
            <a:off x="6072188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Organigramme : Connecteur 37"/>
          <p:cNvSpPr/>
          <p:nvPr/>
        </p:nvSpPr>
        <p:spPr>
          <a:xfrm>
            <a:off x="6000750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9" name="Organigramme : Connecteur 38"/>
          <p:cNvSpPr/>
          <p:nvPr/>
        </p:nvSpPr>
        <p:spPr>
          <a:xfrm>
            <a:off x="6000750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" name="Organigramme : Connecteur 39"/>
          <p:cNvSpPr/>
          <p:nvPr/>
        </p:nvSpPr>
        <p:spPr>
          <a:xfrm>
            <a:off x="6072188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1" name="Organigramme : Connecteur 40"/>
          <p:cNvSpPr/>
          <p:nvPr/>
        </p:nvSpPr>
        <p:spPr>
          <a:xfrm>
            <a:off x="6072188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2" name="Organigramme : Connecteur 41"/>
          <p:cNvSpPr/>
          <p:nvPr/>
        </p:nvSpPr>
        <p:spPr>
          <a:xfrm>
            <a:off x="6000750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3" name="Organigramme : Connecteur 42"/>
          <p:cNvSpPr/>
          <p:nvPr/>
        </p:nvSpPr>
        <p:spPr>
          <a:xfrm>
            <a:off x="6000750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4" name="Organigramme : Connecteur 43"/>
          <p:cNvSpPr/>
          <p:nvPr/>
        </p:nvSpPr>
        <p:spPr>
          <a:xfrm>
            <a:off x="67151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5" name="Organigramme : Connecteur 44"/>
          <p:cNvSpPr/>
          <p:nvPr/>
        </p:nvSpPr>
        <p:spPr>
          <a:xfrm>
            <a:off x="66436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6" name="Organigramme : Connecteur 45"/>
          <p:cNvSpPr/>
          <p:nvPr/>
        </p:nvSpPr>
        <p:spPr>
          <a:xfrm>
            <a:off x="67151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7" name="Organigramme : Connecteur 46"/>
          <p:cNvSpPr/>
          <p:nvPr/>
        </p:nvSpPr>
        <p:spPr>
          <a:xfrm>
            <a:off x="67151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8" name="Organigramme : Connecteur 47"/>
          <p:cNvSpPr/>
          <p:nvPr/>
        </p:nvSpPr>
        <p:spPr>
          <a:xfrm>
            <a:off x="66436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9" name="Organigramme : Connecteur 48"/>
          <p:cNvSpPr/>
          <p:nvPr/>
        </p:nvSpPr>
        <p:spPr>
          <a:xfrm>
            <a:off x="66436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0" name="Organigramme : Connecteur 49"/>
          <p:cNvSpPr/>
          <p:nvPr/>
        </p:nvSpPr>
        <p:spPr>
          <a:xfrm>
            <a:off x="67151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1" name="Organigramme : Connecteur 50"/>
          <p:cNvSpPr/>
          <p:nvPr/>
        </p:nvSpPr>
        <p:spPr>
          <a:xfrm>
            <a:off x="67151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2" name="Organigramme : Connecteur 51"/>
          <p:cNvSpPr/>
          <p:nvPr/>
        </p:nvSpPr>
        <p:spPr>
          <a:xfrm>
            <a:off x="66436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3" name="Organigramme : Connecteur 52"/>
          <p:cNvSpPr/>
          <p:nvPr/>
        </p:nvSpPr>
        <p:spPr>
          <a:xfrm>
            <a:off x="66436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Organigramme : Connecteur 53"/>
          <p:cNvSpPr/>
          <p:nvPr/>
        </p:nvSpPr>
        <p:spPr>
          <a:xfrm>
            <a:off x="72866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Organigramme : Connecteur 54"/>
          <p:cNvSpPr/>
          <p:nvPr/>
        </p:nvSpPr>
        <p:spPr>
          <a:xfrm>
            <a:off x="72151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6" name="Organigramme : Connecteur 55"/>
          <p:cNvSpPr/>
          <p:nvPr/>
        </p:nvSpPr>
        <p:spPr>
          <a:xfrm>
            <a:off x="72866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Organigramme : Connecteur 56"/>
          <p:cNvSpPr/>
          <p:nvPr/>
        </p:nvSpPr>
        <p:spPr>
          <a:xfrm>
            <a:off x="72866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8" name="Organigramme : Connecteur 57"/>
          <p:cNvSpPr/>
          <p:nvPr/>
        </p:nvSpPr>
        <p:spPr>
          <a:xfrm>
            <a:off x="72151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Organigramme : Connecteur 58"/>
          <p:cNvSpPr/>
          <p:nvPr/>
        </p:nvSpPr>
        <p:spPr>
          <a:xfrm>
            <a:off x="72151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0" name="Organigramme : Connecteur 59"/>
          <p:cNvSpPr/>
          <p:nvPr/>
        </p:nvSpPr>
        <p:spPr>
          <a:xfrm>
            <a:off x="72866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1" name="Organigramme : Connecteur 60"/>
          <p:cNvSpPr/>
          <p:nvPr/>
        </p:nvSpPr>
        <p:spPr>
          <a:xfrm>
            <a:off x="72866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2" name="Organigramme : Connecteur 61"/>
          <p:cNvSpPr/>
          <p:nvPr/>
        </p:nvSpPr>
        <p:spPr>
          <a:xfrm>
            <a:off x="72151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3" name="Organigramme : Connecteur 62"/>
          <p:cNvSpPr/>
          <p:nvPr/>
        </p:nvSpPr>
        <p:spPr>
          <a:xfrm>
            <a:off x="72151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4" name="Organigramme : Connecteur 63"/>
          <p:cNvSpPr/>
          <p:nvPr/>
        </p:nvSpPr>
        <p:spPr>
          <a:xfrm>
            <a:off x="7858125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5" name="Organigramme : Connecteur 64"/>
          <p:cNvSpPr/>
          <p:nvPr/>
        </p:nvSpPr>
        <p:spPr>
          <a:xfrm>
            <a:off x="7786688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6" name="Organigramme : Connecteur 65"/>
          <p:cNvSpPr/>
          <p:nvPr/>
        </p:nvSpPr>
        <p:spPr>
          <a:xfrm>
            <a:off x="7858125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7" name="Organigramme : Connecteur 66"/>
          <p:cNvSpPr/>
          <p:nvPr/>
        </p:nvSpPr>
        <p:spPr>
          <a:xfrm>
            <a:off x="7858125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8" name="Organigramme : Connecteur 67"/>
          <p:cNvSpPr/>
          <p:nvPr/>
        </p:nvSpPr>
        <p:spPr>
          <a:xfrm>
            <a:off x="7786688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9" name="Organigramme : Connecteur 68"/>
          <p:cNvSpPr/>
          <p:nvPr/>
        </p:nvSpPr>
        <p:spPr>
          <a:xfrm>
            <a:off x="7786688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0" name="Organigramme : Connecteur 69"/>
          <p:cNvSpPr/>
          <p:nvPr/>
        </p:nvSpPr>
        <p:spPr>
          <a:xfrm>
            <a:off x="7858125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1" name="Organigramme : Connecteur 70"/>
          <p:cNvSpPr/>
          <p:nvPr/>
        </p:nvSpPr>
        <p:spPr>
          <a:xfrm>
            <a:off x="7858125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2" name="Organigramme : Connecteur 71"/>
          <p:cNvSpPr/>
          <p:nvPr/>
        </p:nvSpPr>
        <p:spPr>
          <a:xfrm>
            <a:off x="7786688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3" name="Organigramme : Connecteur 72"/>
          <p:cNvSpPr/>
          <p:nvPr/>
        </p:nvSpPr>
        <p:spPr>
          <a:xfrm>
            <a:off x="7786688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4" name="Organigramme : Connecteur 73"/>
          <p:cNvSpPr/>
          <p:nvPr/>
        </p:nvSpPr>
        <p:spPr>
          <a:xfrm>
            <a:off x="7143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5" name="Organigramme : Connecteur 74"/>
          <p:cNvSpPr/>
          <p:nvPr/>
        </p:nvSpPr>
        <p:spPr>
          <a:xfrm>
            <a:off x="6429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6" name="Organigramme : Connecteur 75"/>
          <p:cNvSpPr/>
          <p:nvPr/>
        </p:nvSpPr>
        <p:spPr>
          <a:xfrm>
            <a:off x="714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7" name="Organigramme : Connecteur 76"/>
          <p:cNvSpPr/>
          <p:nvPr/>
        </p:nvSpPr>
        <p:spPr>
          <a:xfrm>
            <a:off x="7143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8" name="Organigramme : Connecteur 77"/>
          <p:cNvSpPr/>
          <p:nvPr/>
        </p:nvSpPr>
        <p:spPr>
          <a:xfrm>
            <a:off x="6429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9" name="Organigramme : Connecteur 78"/>
          <p:cNvSpPr/>
          <p:nvPr/>
        </p:nvSpPr>
        <p:spPr>
          <a:xfrm>
            <a:off x="6429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0" name="Organigramme : Connecteur 79"/>
          <p:cNvSpPr/>
          <p:nvPr/>
        </p:nvSpPr>
        <p:spPr>
          <a:xfrm>
            <a:off x="7143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1" name="Organigramme : Connecteur 80"/>
          <p:cNvSpPr/>
          <p:nvPr/>
        </p:nvSpPr>
        <p:spPr>
          <a:xfrm>
            <a:off x="714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2" name="Organigramme : Connecteur 81"/>
          <p:cNvSpPr/>
          <p:nvPr/>
        </p:nvSpPr>
        <p:spPr>
          <a:xfrm>
            <a:off x="642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3" name="Organigramme : Connecteur 82"/>
          <p:cNvSpPr/>
          <p:nvPr/>
        </p:nvSpPr>
        <p:spPr>
          <a:xfrm>
            <a:off x="642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4" name="Organigramme : Connecteur 83"/>
          <p:cNvSpPr/>
          <p:nvPr/>
        </p:nvSpPr>
        <p:spPr>
          <a:xfrm>
            <a:off x="4286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5" name="Organigramme : Connecteur 84"/>
          <p:cNvSpPr/>
          <p:nvPr/>
        </p:nvSpPr>
        <p:spPr>
          <a:xfrm>
            <a:off x="4214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6" name="Organigramme : Connecteur 85"/>
          <p:cNvSpPr/>
          <p:nvPr/>
        </p:nvSpPr>
        <p:spPr>
          <a:xfrm>
            <a:off x="4286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7" name="Organigramme : Connecteur 86"/>
          <p:cNvSpPr/>
          <p:nvPr/>
        </p:nvSpPr>
        <p:spPr>
          <a:xfrm>
            <a:off x="4286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8" name="Organigramme : Connecteur 87"/>
          <p:cNvSpPr/>
          <p:nvPr/>
        </p:nvSpPr>
        <p:spPr>
          <a:xfrm>
            <a:off x="4214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9" name="Organigramme : Connecteur 88"/>
          <p:cNvSpPr/>
          <p:nvPr/>
        </p:nvSpPr>
        <p:spPr>
          <a:xfrm>
            <a:off x="4214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0" name="Organigramme : Connecteur 89"/>
          <p:cNvSpPr/>
          <p:nvPr/>
        </p:nvSpPr>
        <p:spPr>
          <a:xfrm>
            <a:off x="4286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1" name="Organigramme : Connecteur 90"/>
          <p:cNvSpPr/>
          <p:nvPr/>
        </p:nvSpPr>
        <p:spPr>
          <a:xfrm>
            <a:off x="4286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2" name="Organigramme : Connecteur 91"/>
          <p:cNvSpPr/>
          <p:nvPr/>
        </p:nvSpPr>
        <p:spPr>
          <a:xfrm>
            <a:off x="4214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3" name="Organigramme : Connecteur 92"/>
          <p:cNvSpPr/>
          <p:nvPr/>
        </p:nvSpPr>
        <p:spPr>
          <a:xfrm>
            <a:off x="4214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4" name="Organigramme : Connecteur 93"/>
          <p:cNvSpPr/>
          <p:nvPr/>
        </p:nvSpPr>
        <p:spPr>
          <a:xfrm>
            <a:off x="3643313" y="21431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5" name="Organigramme : Connecteur 94"/>
          <p:cNvSpPr/>
          <p:nvPr/>
        </p:nvSpPr>
        <p:spPr>
          <a:xfrm>
            <a:off x="3571875" y="17145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6" name="Organigramme : Connecteur 95"/>
          <p:cNvSpPr/>
          <p:nvPr/>
        </p:nvSpPr>
        <p:spPr>
          <a:xfrm>
            <a:off x="3643313" y="6143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7" name="Organigramme : Connecteur 96"/>
          <p:cNvSpPr/>
          <p:nvPr/>
        </p:nvSpPr>
        <p:spPr>
          <a:xfrm>
            <a:off x="3643313" y="2571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8" name="Organigramme : Connecteur 97"/>
          <p:cNvSpPr/>
          <p:nvPr/>
        </p:nvSpPr>
        <p:spPr>
          <a:xfrm>
            <a:off x="3571875" y="3071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9" name="Organigramme : Connecteur 98"/>
          <p:cNvSpPr/>
          <p:nvPr/>
        </p:nvSpPr>
        <p:spPr>
          <a:xfrm>
            <a:off x="3571875" y="3571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0" name="Organigramme : Connecteur 99"/>
          <p:cNvSpPr/>
          <p:nvPr/>
        </p:nvSpPr>
        <p:spPr>
          <a:xfrm>
            <a:off x="3643313" y="4071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1" name="Organigramme : Connecteur 100"/>
          <p:cNvSpPr/>
          <p:nvPr/>
        </p:nvSpPr>
        <p:spPr>
          <a:xfrm>
            <a:off x="3643313" y="4714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2" name="Organigramme : Connecteur 101"/>
          <p:cNvSpPr/>
          <p:nvPr/>
        </p:nvSpPr>
        <p:spPr>
          <a:xfrm>
            <a:off x="3571875" y="5214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3" name="Organigramme : Connecteur 102"/>
          <p:cNvSpPr/>
          <p:nvPr/>
        </p:nvSpPr>
        <p:spPr>
          <a:xfrm>
            <a:off x="3571875" y="5643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4" name="Organigramme : Connecteur 103"/>
          <p:cNvSpPr/>
          <p:nvPr/>
        </p:nvSpPr>
        <p:spPr>
          <a:xfrm>
            <a:off x="3071813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5" name="Organigramme : Connecteur 104"/>
          <p:cNvSpPr/>
          <p:nvPr/>
        </p:nvSpPr>
        <p:spPr>
          <a:xfrm>
            <a:off x="3000375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6" name="Organigramme : Connecteur 105"/>
          <p:cNvSpPr/>
          <p:nvPr/>
        </p:nvSpPr>
        <p:spPr>
          <a:xfrm>
            <a:off x="3071813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7" name="Organigramme : Connecteur 106"/>
          <p:cNvSpPr/>
          <p:nvPr/>
        </p:nvSpPr>
        <p:spPr>
          <a:xfrm>
            <a:off x="3071813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8" name="Organigramme : Connecteur 107"/>
          <p:cNvSpPr/>
          <p:nvPr/>
        </p:nvSpPr>
        <p:spPr>
          <a:xfrm>
            <a:off x="3000375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9" name="Organigramme : Connecteur 108"/>
          <p:cNvSpPr/>
          <p:nvPr/>
        </p:nvSpPr>
        <p:spPr>
          <a:xfrm>
            <a:off x="3000375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0" name="Organigramme : Connecteur 109"/>
          <p:cNvSpPr/>
          <p:nvPr/>
        </p:nvSpPr>
        <p:spPr>
          <a:xfrm>
            <a:off x="3071813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1" name="Organigramme : Connecteur 110"/>
          <p:cNvSpPr/>
          <p:nvPr/>
        </p:nvSpPr>
        <p:spPr>
          <a:xfrm>
            <a:off x="3071813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2" name="Organigramme : Connecteur 111"/>
          <p:cNvSpPr/>
          <p:nvPr/>
        </p:nvSpPr>
        <p:spPr>
          <a:xfrm>
            <a:off x="3000375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3" name="Organigramme : Connecteur 112"/>
          <p:cNvSpPr/>
          <p:nvPr/>
        </p:nvSpPr>
        <p:spPr>
          <a:xfrm>
            <a:off x="3000375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4" name="Organigramme : Connecteur 113"/>
          <p:cNvSpPr/>
          <p:nvPr/>
        </p:nvSpPr>
        <p:spPr>
          <a:xfrm>
            <a:off x="2500313" y="2286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5" name="Organigramme : Connecteur 114"/>
          <p:cNvSpPr/>
          <p:nvPr/>
        </p:nvSpPr>
        <p:spPr>
          <a:xfrm>
            <a:off x="2428875" y="1857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6" name="Organigramme : Connecteur 115"/>
          <p:cNvSpPr/>
          <p:nvPr/>
        </p:nvSpPr>
        <p:spPr>
          <a:xfrm>
            <a:off x="2500313" y="6286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7" name="Organigramme : Connecteur 116"/>
          <p:cNvSpPr/>
          <p:nvPr/>
        </p:nvSpPr>
        <p:spPr>
          <a:xfrm>
            <a:off x="2500313" y="2714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8" name="Organigramme : Connecteur 117"/>
          <p:cNvSpPr/>
          <p:nvPr/>
        </p:nvSpPr>
        <p:spPr>
          <a:xfrm>
            <a:off x="2428875" y="32146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9" name="Organigramme : Connecteur 118"/>
          <p:cNvSpPr/>
          <p:nvPr/>
        </p:nvSpPr>
        <p:spPr>
          <a:xfrm>
            <a:off x="2428875" y="3714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0" name="Organigramme : Connecteur 119"/>
          <p:cNvSpPr/>
          <p:nvPr/>
        </p:nvSpPr>
        <p:spPr>
          <a:xfrm>
            <a:off x="2500313" y="4214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1" name="Organigramme : Connecteur 120"/>
          <p:cNvSpPr/>
          <p:nvPr/>
        </p:nvSpPr>
        <p:spPr>
          <a:xfrm>
            <a:off x="2500313" y="4857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2" name="Organigramme : Connecteur 121"/>
          <p:cNvSpPr/>
          <p:nvPr/>
        </p:nvSpPr>
        <p:spPr>
          <a:xfrm>
            <a:off x="2428875" y="5357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3" name="Organigramme : Connecteur 122"/>
          <p:cNvSpPr/>
          <p:nvPr/>
        </p:nvSpPr>
        <p:spPr>
          <a:xfrm>
            <a:off x="2428875" y="57864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4" name="Organigramme : Connecteur 123"/>
          <p:cNvSpPr/>
          <p:nvPr/>
        </p:nvSpPr>
        <p:spPr>
          <a:xfrm>
            <a:off x="18573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5" name="Organigramme : Connecteur 124"/>
          <p:cNvSpPr/>
          <p:nvPr/>
        </p:nvSpPr>
        <p:spPr>
          <a:xfrm>
            <a:off x="17859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6" name="Organigramme : Connecteur 125"/>
          <p:cNvSpPr/>
          <p:nvPr/>
        </p:nvSpPr>
        <p:spPr>
          <a:xfrm>
            <a:off x="1857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7" name="Organigramme : Connecteur 126"/>
          <p:cNvSpPr/>
          <p:nvPr/>
        </p:nvSpPr>
        <p:spPr>
          <a:xfrm>
            <a:off x="18573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8" name="Organigramme : Connecteur 127"/>
          <p:cNvSpPr/>
          <p:nvPr/>
        </p:nvSpPr>
        <p:spPr>
          <a:xfrm>
            <a:off x="17859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9" name="Organigramme : Connecteur 128"/>
          <p:cNvSpPr/>
          <p:nvPr/>
        </p:nvSpPr>
        <p:spPr>
          <a:xfrm>
            <a:off x="17859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0" name="Organigramme : Connecteur 129"/>
          <p:cNvSpPr/>
          <p:nvPr/>
        </p:nvSpPr>
        <p:spPr>
          <a:xfrm>
            <a:off x="18573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1" name="Organigramme : Connecteur 130"/>
          <p:cNvSpPr/>
          <p:nvPr/>
        </p:nvSpPr>
        <p:spPr>
          <a:xfrm>
            <a:off x="1857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2" name="Organigramme : Connecteur 131"/>
          <p:cNvSpPr/>
          <p:nvPr/>
        </p:nvSpPr>
        <p:spPr>
          <a:xfrm>
            <a:off x="1785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3" name="Organigramme : Connecteur 132"/>
          <p:cNvSpPr/>
          <p:nvPr/>
        </p:nvSpPr>
        <p:spPr>
          <a:xfrm>
            <a:off x="1785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4" name="Organigramme : Connecteur 133"/>
          <p:cNvSpPr/>
          <p:nvPr/>
        </p:nvSpPr>
        <p:spPr>
          <a:xfrm>
            <a:off x="12858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5" name="Organigramme : Connecteur 134"/>
          <p:cNvSpPr/>
          <p:nvPr/>
        </p:nvSpPr>
        <p:spPr>
          <a:xfrm>
            <a:off x="12144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6" name="Organigramme : Connecteur 135"/>
          <p:cNvSpPr/>
          <p:nvPr/>
        </p:nvSpPr>
        <p:spPr>
          <a:xfrm>
            <a:off x="12858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7" name="Organigramme : Connecteur 136"/>
          <p:cNvSpPr/>
          <p:nvPr/>
        </p:nvSpPr>
        <p:spPr>
          <a:xfrm>
            <a:off x="12858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8" name="Organigramme : Connecteur 137"/>
          <p:cNvSpPr/>
          <p:nvPr/>
        </p:nvSpPr>
        <p:spPr>
          <a:xfrm>
            <a:off x="12144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9" name="Organigramme : Connecteur 138"/>
          <p:cNvSpPr/>
          <p:nvPr/>
        </p:nvSpPr>
        <p:spPr>
          <a:xfrm>
            <a:off x="12144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0" name="Organigramme : Connecteur 139"/>
          <p:cNvSpPr/>
          <p:nvPr/>
        </p:nvSpPr>
        <p:spPr>
          <a:xfrm>
            <a:off x="12858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1" name="Organigramme : Connecteur 140"/>
          <p:cNvSpPr/>
          <p:nvPr/>
        </p:nvSpPr>
        <p:spPr>
          <a:xfrm>
            <a:off x="12858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2" name="Organigramme : Connecteur 141"/>
          <p:cNvSpPr/>
          <p:nvPr/>
        </p:nvSpPr>
        <p:spPr>
          <a:xfrm>
            <a:off x="12144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3" name="Organigramme : Connecteur 142"/>
          <p:cNvSpPr/>
          <p:nvPr/>
        </p:nvSpPr>
        <p:spPr>
          <a:xfrm>
            <a:off x="12144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4" name="ZoneTexte 153"/>
          <p:cNvSpPr txBox="1"/>
          <p:nvPr/>
        </p:nvSpPr>
        <p:spPr>
          <a:xfrm>
            <a:off x="0" y="857232"/>
            <a:ext cx="7715304" cy="70788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4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صعوبة التعرف على العدد الكلي للأقراص </a:t>
            </a:r>
            <a:endParaRPr lang="fr-FR" sz="40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1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5072066" y="378619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Forme libre 77"/>
          <p:cNvSpPr/>
          <p:nvPr/>
        </p:nvSpPr>
        <p:spPr>
          <a:xfrm>
            <a:off x="5291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4" name="Forme libre 83"/>
          <p:cNvSpPr/>
          <p:nvPr/>
        </p:nvSpPr>
        <p:spPr>
          <a:xfrm>
            <a:off x="4214813" y="225901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6" name="Forme libre 85"/>
          <p:cNvSpPr/>
          <p:nvPr/>
        </p:nvSpPr>
        <p:spPr>
          <a:xfrm>
            <a:off x="4148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4" name="Forme libre 113"/>
          <p:cNvSpPr/>
          <p:nvPr/>
        </p:nvSpPr>
        <p:spPr>
          <a:xfrm>
            <a:off x="2428875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6572250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3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76977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80724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76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75723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6197600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7425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6072188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15" name="Triangle isocèle 114"/>
          <p:cNvSpPr/>
          <p:nvPr/>
        </p:nvSpPr>
        <p:spPr>
          <a:xfrm rot="1367405">
            <a:off x="2054225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7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4050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80" name="ZoneTexte 159"/>
          <p:cNvSpPr txBox="1">
            <a:spLocks noChangeArrowheads="1"/>
          </p:cNvSpPr>
          <p:nvPr/>
        </p:nvSpPr>
        <p:spPr bwMode="auto">
          <a:xfrm>
            <a:off x="1928813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87" name="Triangle isocèle 86"/>
          <p:cNvSpPr/>
          <p:nvPr/>
        </p:nvSpPr>
        <p:spPr>
          <a:xfrm rot="1367405">
            <a:off x="3773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8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90" name="ZoneTexte 159"/>
          <p:cNvSpPr txBox="1">
            <a:spLocks noChangeArrowheads="1"/>
          </p:cNvSpPr>
          <p:nvPr/>
        </p:nvSpPr>
        <p:spPr bwMode="auto">
          <a:xfrm>
            <a:off x="3648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80" name="Forme libre 79"/>
          <p:cNvSpPr/>
          <p:nvPr/>
        </p:nvSpPr>
        <p:spPr>
          <a:xfrm>
            <a:off x="4143375" y="364331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1" name="Triangle isocèle 80"/>
          <p:cNvSpPr/>
          <p:nvPr/>
        </p:nvSpPr>
        <p:spPr>
          <a:xfrm rot="1367405">
            <a:off x="3768725" y="352425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93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8550" y="371475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94" name="ZoneTexte 159"/>
          <p:cNvSpPr txBox="1">
            <a:spLocks noChangeArrowheads="1"/>
          </p:cNvSpPr>
          <p:nvPr/>
        </p:nvSpPr>
        <p:spPr bwMode="auto">
          <a:xfrm>
            <a:off x="3643313" y="407193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5" name="Triangle isocèle 84"/>
          <p:cNvSpPr/>
          <p:nvPr/>
        </p:nvSpPr>
        <p:spPr>
          <a:xfrm rot="1367405">
            <a:off x="3840163" y="213995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96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9988" y="233045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97" name="ZoneTexte 159"/>
          <p:cNvSpPr txBox="1">
            <a:spLocks noChangeArrowheads="1"/>
          </p:cNvSpPr>
          <p:nvPr/>
        </p:nvSpPr>
        <p:spPr bwMode="auto">
          <a:xfrm>
            <a:off x="3714750" y="268763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79" name="Triangle isocèle 78"/>
          <p:cNvSpPr/>
          <p:nvPr/>
        </p:nvSpPr>
        <p:spPr>
          <a:xfrm rot="1367405">
            <a:off x="4916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9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900" name="ZoneTexte 159"/>
          <p:cNvSpPr txBox="1">
            <a:spLocks noChangeArrowheads="1"/>
          </p:cNvSpPr>
          <p:nvPr/>
        </p:nvSpPr>
        <p:spPr bwMode="auto">
          <a:xfrm>
            <a:off x="4791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1" name="ZoneTexte 150"/>
          <p:cNvSpPr txBox="1"/>
          <p:nvPr/>
        </p:nvSpPr>
        <p:spPr>
          <a:xfrm>
            <a:off x="0" y="857232"/>
            <a:ext cx="8143932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علب صغيرة داخل علبة كبيرة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86248" y="382219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4357686" y="378619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4929190" y="5000636"/>
            <a:ext cx="2214578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 smtClean="0"/>
              <a:t>60</a:t>
            </a:r>
            <a:endParaRPr lang="fr-FR" sz="9600" b="1" dirty="0"/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81 -0.0919 -0.02361 -0.1838 -0.0158 -0.28356 C -0.00799 -0.38333 -0.0066 -0.54606 0.04722 -0.59861 C 0.10104 -0.65116 0.24288 -0.61782 0.30711 -0.59861 C 0.37135 -0.5794 0.41354 -0.53565 0.43316 -0.4831 C 0.45277 -0.43055 0.42656 -0.3412 0.42534 -0.28356 C 0.42413 -0.22592 0.42395 -0.19074 0.42534 -0.13657 C 0.42673 -0.08241 0.42986 -0.02037 0.43316 0.0419 " pathEditMode="relative" ptsTypes="aaaaaaaA">
                                      <p:cBhvr>
                                        <p:cTn id="6" dur="2000" fill="hold"/>
                                        <p:tgtEl>
                                          <p:spTgt spid="358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81 -0.0919 -0.02361 -0.1838 -0.0158 -0.28356 C -0.00799 -0.38333 -0.0066 -0.54606 0.04722 -0.59861 C 0.10104 -0.65116 0.24288 -0.61782 0.30711 -0.59861 C 0.37135 -0.5794 0.41354 -0.53565 0.43316 -0.4831 C 0.45277 -0.43055 0.42656 -0.3412 0.42534 -0.28356 C 0.42413 -0.22592 0.42395 -0.19074 0.42534 -0.13657 C 0.42673 -0.08241 0.42986 -0.02037 0.43316 0.0419 " pathEditMode="relative" ptsTypes="aaaaaaaA">
                                      <p:cBhvr>
                                        <p:cTn id="8" dur="2000" fill="hold"/>
                                        <p:tgtEl>
                                          <p:spTgt spid="358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81 -0.0919 -0.02361 -0.1838 -0.0158 -0.28356 C -0.00799 -0.38333 -0.0066 -0.54606 0.04722 -0.59861 C 0.10104 -0.65116 0.24288 -0.61782 0.30711 -0.59861 C 0.37135 -0.5794 0.41354 -0.53565 0.43316 -0.4831 C 0.45277 -0.43055 0.42656 -0.3412 0.42534 -0.28356 C 0.42413 -0.22592 0.42395 -0.19074 0.42534 -0.13657 C 0.42673 -0.08241 0.42986 -0.02037 0.43316 0.0419 " pathEditMode="relative" ptsTypes="aaaaaaaA">
                                      <p:cBhvr>
                                        <p:cTn id="10" dur="2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181 -0.0919 -0.02361 -0.1838 -0.0158 -0.28356 C -0.00799 -0.38333 -0.0066 -0.54606 0.04722 -0.59861 C 0.10104 -0.65116 0.24288 -0.61782 0.30711 -0.59861 C 0.37135 -0.5794 0.41354 -0.53565 0.43316 -0.4831 C 0.45277 -0.43055 0.42656 -0.3412 0.42534 -0.28356 C 0.42413 -0.22592 0.42395 -0.19074 0.42534 -0.13657 C 0.42673 -0.08241 0.42986 -0.02037 0.43316 0.0419 " pathEditMode="relative" ptsTypes="aaaaaaaA">
                                      <p:cBhvr>
                                        <p:cTn id="12" dur="2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 animBg="1"/>
      <p:bldP spid="115" grpId="0" animBg="1"/>
      <p:bldP spid="35880" grpId="0"/>
      <p:bldP spid="70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5072066" y="378619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Forme libre 77"/>
          <p:cNvSpPr/>
          <p:nvPr/>
        </p:nvSpPr>
        <p:spPr>
          <a:xfrm>
            <a:off x="5291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4" name="Forme libre 83"/>
          <p:cNvSpPr/>
          <p:nvPr/>
        </p:nvSpPr>
        <p:spPr>
          <a:xfrm>
            <a:off x="4214813" y="225901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6" name="Forme libre 85"/>
          <p:cNvSpPr/>
          <p:nvPr/>
        </p:nvSpPr>
        <p:spPr>
          <a:xfrm>
            <a:off x="4148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6572250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3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76977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80724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76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75723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6197600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7425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6072188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7" name="Triangle isocèle 86"/>
          <p:cNvSpPr/>
          <p:nvPr/>
        </p:nvSpPr>
        <p:spPr>
          <a:xfrm rot="1367405">
            <a:off x="3773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8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90" name="ZoneTexte 159"/>
          <p:cNvSpPr txBox="1">
            <a:spLocks noChangeArrowheads="1"/>
          </p:cNvSpPr>
          <p:nvPr/>
        </p:nvSpPr>
        <p:spPr bwMode="auto">
          <a:xfrm>
            <a:off x="3648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80" name="Forme libre 79"/>
          <p:cNvSpPr/>
          <p:nvPr/>
        </p:nvSpPr>
        <p:spPr>
          <a:xfrm>
            <a:off x="4143375" y="364331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1" name="Triangle isocèle 80"/>
          <p:cNvSpPr/>
          <p:nvPr/>
        </p:nvSpPr>
        <p:spPr>
          <a:xfrm rot="1367405">
            <a:off x="3768725" y="352425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93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8550" y="371475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94" name="ZoneTexte 159"/>
          <p:cNvSpPr txBox="1">
            <a:spLocks noChangeArrowheads="1"/>
          </p:cNvSpPr>
          <p:nvPr/>
        </p:nvSpPr>
        <p:spPr bwMode="auto">
          <a:xfrm>
            <a:off x="3643313" y="407193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5" name="Triangle isocèle 84"/>
          <p:cNvSpPr/>
          <p:nvPr/>
        </p:nvSpPr>
        <p:spPr>
          <a:xfrm rot="1367405">
            <a:off x="3840163" y="213995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96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09988" y="233045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97" name="ZoneTexte 159"/>
          <p:cNvSpPr txBox="1">
            <a:spLocks noChangeArrowheads="1"/>
          </p:cNvSpPr>
          <p:nvPr/>
        </p:nvSpPr>
        <p:spPr bwMode="auto">
          <a:xfrm>
            <a:off x="3714750" y="268763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79" name="Triangle isocèle 78"/>
          <p:cNvSpPr/>
          <p:nvPr/>
        </p:nvSpPr>
        <p:spPr>
          <a:xfrm rot="1367405">
            <a:off x="4916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9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900" name="ZoneTexte 159"/>
          <p:cNvSpPr txBox="1">
            <a:spLocks noChangeArrowheads="1"/>
          </p:cNvSpPr>
          <p:nvPr/>
        </p:nvSpPr>
        <p:spPr bwMode="auto">
          <a:xfrm>
            <a:off x="4791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1" name="ZoneTexte 150"/>
          <p:cNvSpPr txBox="1"/>
          <p:nvPr/>
        </p:nvSpPr>
        <p:spPr>
          <a:xfrm>
            <a:off x="0" y="857232"/>
            <a:ext cx="8143932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علب صغيرة داخل علبة كبيرة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286248" y="382219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4357686" y="378619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4929190" y="5000636"/>
            <a:ext cx="2214578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 smtClean="0"/>
              <a:t>70</a:t>
            </a:r>
            <a:endParaRPr lang="fr-FR" sz="9600" b="1" dirty="0"/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92 -0.08727 0.0184 -0.17454 0.05521 -0.23056 C 0.09202 -0.28658 0.16823 -0.32871 0.22066 -0.33565 C 0.27309 -0.3426 0.34913 -0.33033 0.37014 -0.27269 C 0.39115 -0.21505 0.35174 -0.06435 0.34653 0.01088 C 0.34132 0.08611 0.33993 0.12639 0.33872 0.17893 C 0.3375 0.23148 0.33872 0.27685 0.33872 0.32592 C 0.33872 0.375 0.33872 0.42384 0.33872 0.47291 " pathEditMode="relative" ptsTypes="aaaaaaaA">
                                      <p:cBhvr>
                                        <p:cTn id="6" dur="2000" fill="hold"/>
                                        <p:tgtEl>
                                          <p:spTgt spid="358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92 -0.08727 0.0184 -0.17454 0.05521 -0.23056 C 0.09202 -0.28658 0.16823 -0.32871 0.22066 -0.33565 C 0.27309 -0.3426 0.34913 -0.33033 0.37014 -0.27269 C 0.39115 -0.21505 0.35174 -0.06435 0.34653 0.01088 C 0.34132 0.08611 0.33993 0.12639 0.33872 0.17893 C 0.3375 0.23148 0.33872 0.27685 0.33872 0.32592 C 0.33872 0.375 0.33872 0.42384 0.33872 0.47291 " pathEditMode="relative" ptsTypes="aaaaaaaA">
                                      <p:cBhvr>
                                        <p:cTn id="8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92 -0.08727 0.0184 -0.17454 0.05521 -0.23056 C 0.09202 -0.28658 0.16823 -0.32871 0.22066 -0.33565 C 0.27309 -0.3426 0.34913 -0.33033 0.37014 -0.27269 C 0.39115 -0.21505 0.35174 -0.06435 0.34653 0.01088 C 0.34132 0.08611 0.33993 0.12639 0.33872 0.17893 C 0.3375 0.23148 0.33872 0.27685 0.33872 0.32592 C 0.33872 0.375 0.33872 0.42384 0.33872 0.47291 " pathEditMode="relative" ptsTypes="aaaaaaaA">
                                      <p:cBhvr>
                                        <p:cTn id="10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92 -0.08727 0.0184 -0.17454 0.05521 -0.23056 C 0.09202 -0.28658 0.16823 -0.32871 0.22066 -0.33565 C 0.27309 -0.3426 0.34913 -0.33033 0.37014 -0.27269 C 0.39115 -0.21505 0.35174 -0.06435 0.34653 0.01088 C 0.34132 0.08611 0.33993 0.12639 0.33872 0.17893 C 0.3375 0.23148 0.33872 0.27685 0.33872 0.32592 C 0.33872 0.375 0.33872 0.42384 0.33872 0.47291 " pathEditMode="relative" ptsTypes="aaaaaaaA">
                                      <p:cBhvr>
                                        <p:cTn id="12" dur="2000" fill="hold"/>
                                        <p:tgtEl>
                                          <p:spTgt spid="358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  <p:bldP spid="85" grpId="0" animBg="1"/>
      <p:bldP spid="35897" grpId="0"/>
      <p:bldP spid="70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785818" y="378619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Forme libre 77"/>
          <p:cNvSpPr/>
          <p:nvPr/>
        </p:nvSpPr>
        <p:spPr>
          <a:xfrm>
            <a:off x="5291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6" name="Forme libre 85"/>
          <p:cNvSpPr/>
          <p:nvPr/>
        </p:nvSpPr>
        <p:spPr>
          <a:xfrm>
            <a:off x="4148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6572250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3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76977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80724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76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75723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6197600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7425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6072188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7" name="Triangle isocèle 86"/>
          <p:cNvSpPr/>
          <p:nvPr/>
        </p:nvSpPr>
        <p:spPr>
          <a:xfrm rot="1367405">
            <a:off x="3773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8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90" name="ZoneTexte 159"/>
          <p:cNvSpPr txBox="1">
            <a:spLocks noChangeArrowheads="1"/>
          </p:cNvSpPr>
          <p:nvPr/>
        </p:nvSpPr>
        <p:spPr bwMode="auto">
          <a:xfrm>
            <a:off x="3648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80" name="Forme libre 79"/>
          <p:cNvSpPr/>
          <p:nvPr/>
        </p:nvSpPr>
        <p:spPr>
          <a:xfrm>
            <a:off x="4143375" y="364331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1" name="Triangle isocèle 80"/>
          <p:cNvSpPr/>
          <p:nvPr/>
        </p:nvSpPr>
        <p:spPr>
          <a:xfrm rot="1367405">
            <a:off x="3768725" y="352425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93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8550" y="371475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94" name="ZoneTexte 159"/>
          <p:cNvSpPr txBox="1">
            <a:spLocks noChangeArrowheads="1"/>
          </p:cNvSpPr>
          <p:nvPr/>
        </p:nvSpPr>
        <p:spPr bwMode="auto">
          <a:xfrm>
            <a:off x="3643313" y="407193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79" name="Triangle isocèle 78"/>
          <p:cNvSpPr/>
          <p:nvPr/>
        </p:nvSpPr>
        <p:spPr>
          <a:xfrm rot="1367405">
            <a:off x="4916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9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900" name="ZoneTexte 159"/>
          <p:cNvSpPr txBox="1">
            <a:spLocks noChangeArrowheads="1"/>
          </p:cNvSpPr>
          <p:nvPr/>
        </p:nvSpPr>
        <p:spPr bwMode="auto">
          <a:xfrm>
            <a:off x="4791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1" name="ZoneTexte 150"/>
          <p:cNvSpPr txBox="1"/>
          <p:nvPr/>
        </p:nvSpPr>
        <p:spPr>
          <a:xfrm>
            <a:off x="0" y="857232"/>
            <a:ext cx="8143932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علب صغيرة داخل علبة كبيرة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382219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71438" y="378619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642942" y="5000636"/>
            <a:ext cx="2214578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 smtClean="0"/>
              <a:t>70</a:t>
            </a:r>
            <a:endParaRPr lang="fr-FR" sz="9600" b="1" dirty="0"/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785786" y="378619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Forme libre 77"/>
          <p:cNvSpPr/>
          <p:nvPr/>
        </p:nvSpPr>
        <p:spPr>
          <a:xfrm>
            <a:off x="5291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6" name="Forme libre 85"/>
          <p:cNvSpPr/>
          <p:nvPr/>
        </p:nvSpPr>
        <p:spPr>
          <a:xfrm>
            <a:off x="4148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6572250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3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76977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80724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76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75723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6197600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7425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6072188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7" name="Triangle isocèle 86"/>
          <p:cNvSpPr/>
          <p:nvPr/>
        </p:nvSpPr>
        <p:spPr>
          <a:xfrm rot="1367405">
            <a:off x="3773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8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90" name="ZoneTexte 159"/>
          <p:cNvSpPr txBox="1">
            <a:spLocks noChangeArrowheads="1"/>
          </p:cNvSpPr>
          <p:nvPr/>
        </p:nvSpPr>
        <p:spPr bwMode="auto">
          <a:xfrm>
            <a:off x="3648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80" name="Forme libre 79"/>
          <p:cNvSpPr/>
          <p:nvPr/>
        </p:nvSpPr>
        <p:spPr>
          <a:xfrm>
            <a:off x="4143375" y="364331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1" name="Triangle isocèle 80"/>
          <p:cNvSpPr/>
          <p:nvPr/>
        </p:nvSpPr>
        <p:spPr>
          <a:xfrm rot="1367405">
            <a:off x="3768725" y="352425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93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38550" y="371475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94" name="ZoneTexte 159"/>
          <p:cNvSpPr txBox="1">
            <a:spLocks noChangeArrowheads="1"/>
          </p:cNvSpPr>
          <p:nvPr/>
        </p:nvSpPr>
        <p:spPr bwMode="auto">
          <a:xfrm>
            <a:off x="3643313" y="407193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79" name="Triangle isocèle 78"/>
          <p:cNvSpPr/>
          <p:nvPr/>
        </p:nvSpPr>
        <p:spPr>
          <a:xfrm rot="1367405">
            <a:off x="4916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9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900" name="ZoneTexte 159"/>
          <p:cNvSpPr txBox="1">
            <a:spLocks noChangeArrowheads="1"/>
          </p:cNvSpPr>
          <p:nvPr/>
        </p:nvSpPr>
        <p:spPr bwMode="auto">
          <a:xfrm>
            <a:off x="4791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1" name="ZoneTexte 150"/>
          <p:cNvSpPr txBox="1"/>
          <p:nvPr/>
        </p:nvSpPr>
        <p:spPr>
          <a:xfrm>
            <a:off x="0" y="857232"/>
            <a:ext cx="8143932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علب صغيرة داخل علبة كبيرة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382219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0" y="378619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785786" y="4857760"/>
            <a:ext cx="2214578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 smtClean="0"/>
              <a:t>80</a:t>
            </a:r>
            <a:endParaRPr lang="fr-FR" sz="9600" b="1" dirty="0"/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6 -0.09282 -0.00521 -0.18565 -0.02361 -0.24166 C -0.04201 -0.29768 -0.08142 -0.30463 -0.11024 -0.33611 C -0.13906 -0.36759 -0.16667 -0.4375 -0.19687 -0.43055 C -0.22708 -0.42361 -0.27292 -0.34653 -0.29132 -0.29398 C -0.30972 -0.24143 -0.30312 -0.18379 -0.30712 -0.11551 C -0.31111 -0.04722 -0.31233 0.0544 -0.31493 0.11551 C -0.31753 0.17662 -0.32292 0.21875 -0.32292 0.25185 C -0.32292 0.28496 -0.31892 0.29977 -0.31493 0.31482 " pathEditMode="relative" ptsTypes="aaaaaaaaA">
                                      <p:cBhvr>
                                        <p:cTn id="6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6 -0.09282 -0.00521 -0.18565 -0.02361 -0.24166 C -0.04201 -0.29768 -0.08142 -0.30463 -0.11024 -0.33611 C -0.13906 -0.36759 -0.16667 -0.4375 -0.19687 -0.43055 C -0.22708 -0.42361 -0.27292 -0.34653 -0.29132 -0.29398 C -0.30972 -0.24143 -0.30312 -0.18379 -0.30712 -0.11551 C -0.31111 -0.04722 -0.31233 0.0544 -0.31493 0.11551 C -0.31753 0.17662 -0.32292 0.21875 -0.32292 0.25185 C -0.32292 0.28496 -0.31892 0.29977 -0.31493 0.31482 " pathEditMode="relative" ptsTypes="aaaaaaaaA">
                                      <p:cBhvr>
                                        <p:cTn id="8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6 -0.09282 -0.00521 -0.18565 -0.02361 -0.24166 C -0.04201 -0.29768 -0.08142 -0.30463 -0.11024 -0.33611 C -0.13906 -0.36759 -0.16667 -0.4375 -0.19687 -0.43055 C -0.22708 -0.42361 -0.27292 -0.34653 -0.29132 -0.29398 C -0.30972 -0.24143 -0.30312 -0.18379 -0.30712 -0.11551 C -0.31111 -0.04722 -0.31233 0.0544 -0.31493 0.11551 C -0.31753 0.17662 -0.32292 0.21875 -0.32292 0.25185 C -0.32292 0.28496 -0.31892 0.29977 -0.31493 0.31482 " pathEditMode="relative" ptsTypes="aaaaaaaaA">
                                      <p:cBhvr>
                                        <p:cTn id="10" dur="2000" fill="hold"/>
                                        <p:tgtEl>
                                          <p:spTgt spid="358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26 -0.09282 -0.00521 -0.18565 -0.02361 -0.24166 C -0.04201 -0.29768 -0.08142 -0.30463 -0.11024 -0.33611 C -0.13906 -0.36759 -0.16667 -0.4375 -0.19687 -0.43055 C -0.22708 -0.42361 -0.27292 -0.34653 -0.29132 -0.29398 C -0.30972 -0.24143 -0.30312 -0.18379 -0.30712 -0.11551 C -0.31111 -0.04722 -0.31233 0.0544 -0.31493 0.11551 C -0.31753 0.17662 -0.32292 0.21875 -0.32292 0.25185 C -0.32292 0.28496 -0.31892 0.29977 -0.31493 0.31482 " pathEditMode="relative" ptsTypes="aaaaaaaaA">
                                      <p:cBhvr>
                                        <p:cTn id="12" dur="2000" fill="hold"/>
                                        <p:tgtEl>
                                          <p:spTgt spid="358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81" grpId="0" animBg="1"/>
      <p:bldP spid="35894" grpId="0"/>
      <p:bldP spid="70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785786" y="378619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Forme libre 77"/>
          <p:cNvSpPr/>
          <p:nvPr/>
        </p:nvSpPr>
        <p:spPr>
          <a:xfrm>
            <a:off x="5291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6" name="Forme libre 85"/>
          <p:cNvSpPr/>
          <p:nvPr/>
        </p:nvSpPr>
        <p:spPr>
          <a:xfrm>
            <a:off x="4148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6572250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3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76977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80724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76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75723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6197600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7425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6072188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87" name="Triangle isocèle 86"/>
          <p:cNvSpPr/>
          <p:nvPr/>
        </p:nvSpPr>
        <p:spPr>
          <a:xfrm rot="1367405">
            <a:off x="3773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8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90" name="ZoneTexte 159"/>
          <p:cNvSpPr txBox="1">
            <a:spLocks noChangeArrowheads="1"/>
          </p:cNvSpPr>
          <p:nvPr/>
        </p:nvSpPr>
        <p:spPr bwMode="auto">
          <a:xfrm>
            <a:off x="3648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79" name="Triangle isocèle 78"/>
          <p:cNvSpPr/>
          <p:nvPr/>
        </p:nvSpPr>
        <p:spPr>
          <a:xfrm rot="1367405">
            <a:off x="4916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9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900" name="ZoneTexte 159"/>
          <p:cNvSpPr txBox="1">
            <a:spLocks noChangeArrowheads="1"/>
          </p:cNvSpPr>
          <p:nvPr/>
        </p:nvSpPr>
        <p:spPr bwMode="auto">
          <a:xfrm>
            <a:off x="4791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1" name="ZoneTexte 150"/>
          <p:cNvSpPr txBox="1"/>
          <p:nvPr/>
        </p:nvSpPr>
        <p:spPr>
          <a:xfrm>
            <a:off x="0" y="857232"/>
            <a:ext cx="8143932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علب صغيرة داخل علبة كبيرة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382219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0" y="378619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785786" y="4857760"/>
            <a:ext cx="2214578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 smtClean="0"/>
              <a:t>90</a:t>
            </a:r>
            <a:endParaRPr lang="fr-FR" sz="9600" b="1" dirty="0"/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375 -0.11042 -0.07482 -0.2206 -0.11024 -0.28356 C -0.14566 -0.34653 -0.18489 -0.38148 -0.2125 -0.37801 C -0.2401 -0.37454 -0.25972 -0.30463 -0.27552 -0.2625 C -0.29132 -0.22037 -0.2993 -0.17662 -0.30712 -0.12593 C -0.31493 -0.07523 -0.31875 -0.00718 -0.32274 0.0419 C -0.32673 0.09097 -0.32934 0.13472 -0.33073 0.16806 C -0.33212 0.20139 -0.33142 0.2213 -0.33073 0.24144 " pathEditMode="relative" ptsTypes="aaaaaaaA">
                                      <p:cBhvr>
                                        <p:cTn id="6" dur="20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375 -0.11042 -0.07482 -0.2206 -0.11024 -0.28356 C -0.14566 -0.34653 -0.18489 -0.38148 -0.2125 -0.37801 C -0.2401 -0.37454 -0.25972 -0.30463 -0.27552 -0.2625 C -0.29132 -0.22037 -0.2993 -0.17662 -0.30712 -0.12593 C -0.31493 -0.07523 -0.31875 -0.00718 -0.32274 0.0419 C -0.32673 0.09097 -0.32934 0.13472 -0.33073 0.16806 C -0.33212 0.20139 -0.33142 0.2213 -0.33073 0.24144 " pathEditMode="relative" ptsTypes="aaaaaaaA">
                                      <p:cBhvr>
                                        <p:cTn id="8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375 -0.11042 -0.07482 -0.2206 -0.11024 -0.28356 C -0.14566 -0.34653 -0.18489 -0.38148 -0.2125 -0.37801 C -0.2401 -0.37454 -0.25972 -0.30463 -0.27552 -0.2625 C -0.29132 -0.22037 -0.2993 -0.17662 -0.30712 -0.12593 C -0.31493 -0.07523 -0.31875 -0.00718 -0.32274 0.0419 C -0.32673 0.09097 -0.32934 0.13472 -0.33073 0.16806 C -0.33212 0.20139 -0.33142 0.2213 -0.33073 0.24144 " pathEditMode="relative" ptsTypes="aaaaaaaA">
                                      <p:cBhvr>
                                        <p:cTn id="10" dur="2000" fill="hold"/>
                                        <p:tgtEl>
                                          <p:spTgt spid="358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375 -0.11042 -0.07482 -0.2206 -0.11024 -0.28356 C -0.14566 -0.34653 -0.18489 -0.38148 -0.2125 -0.37801 C -0.2401 -0.37454 -0.25972 -0.30463 -0.27552 -0.2625 C -0.29132 -0.22037 -0.2993 -0.17662 -0.30712 -0.12593 C -0.31493 -0.07523 -0.31875 -0.00718 -0.32274 0.0419 C -0.32673 0.09097 -0.32934 0.13472 -0.33073 0.16806 C -0.33212 0.20139 -0.33142 0.2213 -0.33073 0.24144 " pathEditMode="relative" ptsTypes="aaaaaaaA">
                                      <p:cBhvr>
                                        <p:cTn id="12" dur="2000" fill="hold"/>
                                        <p:tgtEl>
                                          <p:spTgt spid="358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 animBg="1"/>
      <p:bldP spid="87" grpId="0" animBg="1"/>
      <p:bldP spid="35890" grpId="0"/>
      <p:bldP spid="70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785786" y="378619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Forme libre 77"/>
          <p:cNvSpPr/>
          <p:nvPr/>
        </p:nvSpPr>
        <p:spPr>
          <a:xfrm>
            <a:off x="52911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6572250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3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76977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80724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76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75723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6197600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7425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6072188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79" name="Triangle isocèle 78"/>
          <p:cNvSpPr/>
          <p:nvPr/>
        </p:nvSpPr>
        <p:spPr>
          <a:xfrm rot="1367405">
            <a:off x="49164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99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4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900" name="ZoneTexte 159"/>
          <p:cNvSpPr txBox="1">
            <a:spLocks noChangeArrowheads="1"/>
          </p:cNvSpPr>
          <p:nvPr/>
        </p:nvSpPr>
        <p:spPr bwMode="auto">
          <a:xfrm>
            <a:off x="47910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1" name="ZoneTexte 150"/>
          <p:cNvSpPr txBox="1"/>
          <p:nvPr/>
        </p:nvSpPr>
        <p:spPr>
          <a:xfrm>
            <a:off x="0" y="857232"/>
            <a:ext cx="8143932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علب صغيرة داخل علبة كبيرة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382219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0" y="378619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785786" y="4857760"/>
            <a:ext cx="2500330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 smtClean="0"/>
              <a:t>100</a:t>
            </a:r>
            <a:endParaRPr lang="fr-FR" sz="9600" b="1" dirty="0"/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764 -0.14098 0.0158 -0.28172 0 -0.37801 C -0.01579 -0.47431 -0.04461 -0.5426 -0.09444 -0.57755 C -0.14427 -0.6125 -0.25191 -0.61412 -0.29913 -0.58797 C -0.34635 -0.56181 -0.36614 -0.47801 -0.37795 -0.42014 C -0.38975 -0.36227 -0.37274 -0.28704 -0.37013 -0.24144 C -0.36753 -0.19584 -0.36215 -0.1838 -0.36215 -0.14699 C -0.36215 -0.11019 -0.36753 -0.06644 -0.37013 -0.02107 C -0.37274 0.0243 -0.37534 0.075 -0.37795 0.12592 " pathEditMode="relative" ptsTypes="aaaaaaaaA">
                                      <p:cBhvr>
                                        <p:cTn id="6" dur="2000" fill="hold"/>
                                        <p:tgtEl>
                                          <p:spTgt spid="359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764 -0.14098 0.0158 -0.28172 0 -0.37801 C -0.01579 -0.47431 -0.04461 -0.5426 -0.09444 -0.57755 C -0.14427 -0.6125 -0.25191 -0.61412 -0.29913 -0.58797 C -0.34635 -0.56181 -0.36614 -0.47801 -0.37795 -0.42014 C -0.38975 -0.36227 -0.37274 -0.28704 -0.37013 -0.24144 C -0.36753 -0.19584 -0.36215 -0.1838 -0.36215 -0.14699 C -0.36215 -0.11019 -0.36753 -0.06644 -0.37013 -0.02107 C -0.37274 0.0243 -0.37534 0.075 -0.37795 0.12592 " pathEditMode="relative" ptsTypes="aaaaaaaaA">
                                      <p:cBhvr>
                                        <p:cTn id="8" dur="2000" fill="hold"/>
                                        <p:tgtEl>
                                          <p:spTgt spid="358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764 -0.14098 0.0158 -0.28172 0 -0.37801 C -0.01579 -0.47431 -0.04461 -0.5426 -0.09444 -0.57755 C -0.14427 -0.6125 -0.25191 -0.61412 -0.29913 -0.58797 C -0.34635 -0.56181 -0.36614 -0.47801 -0.37795 -0.42014 C -0.38975 -0.36227 -0.37274 -0.28704 -0.37013 -0.24144 C -0.36753 -0.19584 -0.36215 -0.1838 -0.36215 -0.14699 C -0.36215 -0.11019 -0.36753 -0.06644 -0.37013 -0.02107 C -0.37274 0.0243 -0.37534 0.075 -0.37795 0.12592 " pathEditMode="relative" ptsTypes="aaaaaaaaA">
                                      <p:cBhvr>
                                        <p:cTn id="10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764 -0.14098 0.0158 -0.28172 0 -0.37801 C -0.01579 -0.47431 -0.04461 -0.5426 -0.09444 -0.57755 C -0.14427 -0.6125 -0.25191 -0.61412 -0.29913 -0.58797 C -0.34635 -0.56181 -0.36614 -0.47801 -0.37795 -0.42014 C -0.38975 -0.36227 -0.37274 -0.28704 -0.37013 -0.24144 C -0.36753 -0.19584 -0.36215 -0.1838 -0.36215 -0.14699 C -0.36215 -0.11019 -0.36753 -0.06644 -0.37013 -0.02107 C -0.37274 0.0243 -0.37534 0.075 -0.37795 0.12592 " pathEditMode="relative" ptsTypes="aaaaaaaaA">
                                      <p:cBhvr>
                                        <p:cTn id="12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79" grpId="0" animBg="1"/>
      <p:bldP spid="35900" grpId="0"/>
      <p:bldP spid="70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785786" y="378619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6572250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3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76977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80724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76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75723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6197600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7425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6072188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1" name="ZoneTexte 150"/>
          <p:cNvSpPr txBox="1"/>
          <p:nvPr/>
        </p:nvSpPr>
        <p:spPr>
          <a:xfrm>
            <a:off x="0" y="857232"/>
            <a:ext cx="8143932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علب صغيرة داخل علبة كبيرة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382219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0" y="378619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785786" y="4857760"/>
            <a:ext cx="2500330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 smtClean="0"/>
              <a:t>100</a:t>
            </a:r>
            <a:endParaRPr lang="fr-FR" sz="9600" b="1" dirty="0"/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785786" y="378619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6572250" y="5072063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3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7697788" y="4953000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8072438" y="5072063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67613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7572375" y="5500688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6197600" y="4953000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67425" y="5143500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6072188" y="5500688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1" name="ZoneTexte 150"/>
          <p:cNvSpPr txBox="1"/>
          <p:nvPr/>
        </p:nvSpPr>
        <p:spPr>
          <a:xfrm>
            <a:off x="0" y="857232"/>
            <a:ext cx="8143932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علب صغيرة داخل علبة كبيرة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382219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0" y="378619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785786" y="4857760"/>
            <a:ext cx="2500330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 smtClean="0"/>
              <a:t>100</a:t>
            </a:r>
            <a:endParaRPr lang="fr-FR" sz="9600" b="1" dirty="0"/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6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8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10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333  E" pathEditMode="relative" ptsTypes="">
                                      <p:cBhvr>
                                        <p:cTn id="12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781 -0.05255 -0.01562 -0.10486 -0.03142 -0.14699 C -0.04722 -0.18912 -0.07864 -0.21713 -0.09444 -0.25209 C -0.11024 -0.28704 -0.11927 -0.31852 -0.12587 -0.35695 C -0.13246 -0.39537 -0.13246 -0.46042 -0.13385 -0.48311 " pathEditMode="relative" ptsTypes="aaaaA">
                                      <p:cBhvr>
                                        <p:cTn id="16" dur="2000" fill="hold"/>
                                        <p:tgtEl>
                                          <p:spTgt spid="358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781 -0.05255 -0.01562 -0.10486 -0.03142 -0.14699 C -0.04722 -0.18912 -0.07864 -0.21713 -0.09444 -0.25209 C -0.11024 -0.28704 -0.11927 -0.31852 -0.12587 -0.35695 C -0.13246 -0.39537 -0.13246 -0.46042 -0.13385 -0.48311 " pathEditMode="relative" ptsTypes="aaaaA">
                                      <p:cBhvr>
                                        <p:cTn id="18" dur="20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781 -0.05255 -0.01562 -0.10486 -0.03142 -0.14699 C -0.04722 -0.18912 -0.07864 -0.21713 -0.09444 -0.25209 C -0.11024 -0.28704 -0.11927 -0.31852 -0.12587 -0.35695 C -0.13246 -0.39537 -0.13246 -0.46042 -0.13385 -0.48311 " pathEditMode="relative" ptsTypes="aaaaA">
                                      <p:cBhvr>
                                        <p:cTn id="20" dur="2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1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781 -0.05255 -0.01562 -0.10486 -0.03142 -0.14699 C -0.04722 -0.18912 -0.07864 -0.21713 -0.09444 -0.25209 C -0.11024 -0.28704 -0.11927 -0.31852 -0.12587 -0.35695 C -0.13246 -0.39537 -0.13246 -0.46042 -0.13385 -0.48311 " pathEditMode="relative" ptsTypes="aaaaA">
                                      <p:cBhvr>
                                        <p:cTn id="22" dur="2000" fill="hold"/>
                                        <p:tgtEl>
                                          <p:spTgt spid="358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781 -0.05255 -0.01562 -0.10486 -0.03142 -0.14699 C -0.04722 -0.18912 -0.07864 -0.21713 -0.09444 -0.25209 C -0.11024 -0.28704 -0.11927 -0.31852 -0.12587 -0.35695 C -0.13246 -0.39537 -0.13246 -0.46042 -0.13385 -0.48311 " pathEditMode="relative" ptsTypes="aaaaA">
                                      <p:cBhvr>
                                        <p:cTn id="24" dur="20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781 -0.05255 -0.01562 -0.10486 -0.03142 -0.14699 C -0.04722 -0.18912 -0.07864 -0.21713 -0.09444 -0.25209 C -0.11024 -0.28704 -0.11927 -0.31852 -0.12587 -0.35695 C -0.13246 -0.39537 -0.13246 -0.46042 -0.13385 -0.48311 " pathEditMode="relative" ptsTypes="aaaaA">
                                      <p:cBhvr>
                                        <p:cTn id="26" dur="20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7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781 -0.05255 -0.01562 -0.10486 -0.03142 -0.14699 C -0.04722 -0.18912 -0.07864 -0.21713 -0.09444 -0.25209 C -0.11024 -0.28704 -0.11927 -0.31852 -0.12587 -0.35695 C -0.13246 -0.39537 -0.13246 -0.46042 -0.13385 -0.48311 " pathEditMode="relative" ptsTypes="aaaaA">
                                      <p:cBhvr>
                                        <p:cTn id="28" dur="2000" fill="hold"/>
                                        <p:tgtEl>
                                          <p:spTgt spid="358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9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781 -0.05255 -0.01562 -0.10486 -0.03142 -0.14699 C -0.04722 -0.18912 -0.07864 -0.21713 -0.09444 -0.25209 C -0.11024 -0.28704 -0.11927 -0.31852 -0.12587 -0.35695 C -0.13246 -0.39537 -0.13246 -0.46042 -0.13385 -0.48311 " pathEditMode="relative" ptsTypes="aaaaA">
                                      <p:cBhvr>
                                        <p:cTn id="30" dur="2000" fill="hold"/>
                                        <p:tgtEl>
                                          <p:spTgt spid="358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 animBg="1"/>
      <p:bldP spid="153" grpId="0" animBg="1"/>
      <p:bldP spid="154" grpId="0" animBg="1"/>
      <p:bldP spid="35865" grpId="0"/>
      <p:bldP spid="146" grpId="0" animBg="1"/>
      <p:bldP spid="35868" grpId="0"/>
      <p:bldP spid="63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785786" y="153561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5429263" y="1714491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3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6554801" y="159542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6929451" y="1714491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4626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6429388" y="2143116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5054613" y="159542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4438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4929201" y="2143116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sp>
        <p:nvSpPr>
          <p:cNvPr id="151" name="ZoneTexte 150"/>
          <p:cNvSpPr txBox="1"/>
          <p:nvPr/>
        </p:nvSpPr>
        <p:spPr>
          <a:xfrm>
            <a:off x="0" y="857232"/>
            <a:ext cx="8143932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علب صغيرة داخل علبة كبيرة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57161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0" y="153561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785786" y="2607180"/>
            <a:ext cx="2500330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 smtClean="0"/>
              <a:t>100</a:t>
            </a:r>
            <a:endParaRPr lang="fr-FR" sz="9600" b="1" dirty="0"/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785786" y="153561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5429263" y="1714491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خلاصة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</a:t>
            </a:r>
            <a:r>
              <a:rPr lang="ar-MA" sz="32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6554801" y="159542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6929451" y="1714491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4626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6429388" y="2143116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5054613" y="159542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4438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4929201" y="2143116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57161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0" y="153561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785786" y="2607180"/>
            <a:ext cx="2500330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 smtClean="0"/>
              <a:t>100</a:t>
            </a:r>
            <a:endParaRPr lang="fr-FR" sz="9600" b="1" dirty="0"/>
          </a:p>
        </p:txBody>
      </p:sp>
      <p:sp>
        <p:nvSpPr>
          <p:cNvPr id="151" name="ZoneTexte 150"/>
          <p:cNvSpPr txBox="1"/>
          <p:nvPr/>
        </p:nvSpPr>
        <p:spPr>
          <a:xfrm>
            <a:off x="0" y="928670"/>
            <a:ext cx="8143932" cy="120032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7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72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العلب الكبيرة تمثل</a:t>
            </a:r>
            <a:r>
              <a:rPr lang="ar-MA" sz="7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المئات</a:t>
            </a:r>
            <a:endParaRPr lang="fr-FR" sz="72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571625"/>
            <a:ext cx="9144000" cy="528637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rganigramme : Connecteur 7"/>
          <p:cNvSpPr/>
          <p:nvPr/>
        </p:nvSpPr>
        <p:spPr>
          <a:xfrm>
            <a:off x="4857750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" name="Organigramme : Connecteur 10"/>
          <p:cNvSpPr/>
          <p:nvPr/>
        </p:nvSpPr>
        <p:spPr>
          <a:xfrm>
            <a:off x="4786313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6" name="Organigramme : Connecteur 15"/>
          <p:cNvSpPr/>
          <p:nvPr/>
        </p:nvSpPr>
        <p:spPr>
          <a:xfrm>
            <a:off x="4857750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Organigramme : Connecteur 16"/>
          <p:cNvSpPr/>
          <p:nvPr/>
        </p:nvSpPr>
        <p:spPr>
          <a:xfrm>
            <a:off x="4857750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8" name="Organigramme : Connecteur 17"/>
          <p:cNvSpPr/>
          <p:nvPr/>
        </p:nvSpPr>
        <p:spPr>
          <a:xfrm>
            <a:off x="4786313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Organigramme : Connecteur 18"/>
          <p:cNvSpPr/>
          <p:nvPr/>
        </p:nvSpPr>
        <p:spPr>
          <a:xfrm>
            <a:off x="4786313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0" name="Organigramme : Connecteur 19"/>
          <p:cNvSpPr/>
          <p:nvPr/>
        </p:nvSpPr>
        <p:spPr>
          <a:xfrm>
            <a:off x="4857750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1" name="Organigramme : Connecteur 20"/>
          <p:cNvSpPr/>
          <p:nvPr/>
        </p:nvSpPr>
        <p:spPr>
          <a:xfrm>
            <a:off x="4857750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Organigramme : Connecteur 21"/>
          <p:cNvSpPr/>
          <p:nvPr/>
        </p:nvSpPr>
        <p:spPr>
          <a:xfrm>
            <a:off x="4786313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3" name="Organigramme : Connecteur 22"/>
          <p:cNvSpPr/>
          <p:nvPr/>
        </p:nvSpPr>
        <p:spPr>
          <a:xfrm>
            <a:off x="4786313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Organigramme : Connecteur 23"/>
          <p:cNvSpPr/>
          <p:nvPr/>
        </p:nvSpPr>
        <p:spPr>
          <a:xfrm>
            <a:off x="5429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Organigramme : Connecteur 24"/>
          <p:cNvSpPr/>
          <p:nvPr/>
        </p:nvSpPr>
        <p:spPr>
          <a:xfrm>
            <a:off x="5357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6" name="Organigramme : Connecteur 25"/>
          <p:cNvSpPr/>
          <p:nvPr/>
        </p:nvSpPr>
        <p:spPr>
          <a:xfrm>
            <a:off x="5429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Organigramme : Connecteur 26"/>
          <p:cNvSpPr/>
          <p:nvPr/>
        </p:nvSpPr>
        <p:spPr>
          <a:xfrm>
            <a:off x="5429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Organigramme : Connecteur 27"/>
          <p:cNvSpPr/>
          <p:nvPr/>
        </p:nvSpPr>
        <p:spPr>
          <a:xfrm>
            <a:off x="5357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9" name="Organigramme : Connecteur 28"/>
          <p:cNvSpPr/>
          <p:nvPr/>
        </p:nvSpPr>
        <p:spPr>
          <a:xfrm>
            <a:off x="5357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0" name="Organigramme : Connecteur 29"/>
          <p:cNvSpPr/>
          <p:nvPr/>
        </p:nvSpPr>
        <p:spPr>
          <a:xfrm>
            <a:off x="5429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1" name="Organigramme : Connecteur 30"/>
          <p:cNvSpPr/>
          <p:nvPr/>
        </p:nvSpPr>
        <p:spPr>
          <a:xfrm>
            <a:off x="5429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2" name="Organigramme : Connecteur 31"/>
          <p:cNvSpPr/>
          <p:nvPr/>
        </p:nvSpPr>
        <p:spPr>
          <a:xfrm>
            <a:off x="5357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3" name="Organigramme : Connecteur 32"/>
          <p:cNvSpPr/>
          <p:nvPr/>
        </p:nvSpPr>
        <p:spPr>
          <a:xfrm>
            <a:off x="5357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4" name="Organigramme : Connecteur 33"/>
          <p:cNvSpPr/>
          <p:nvPr/>
        </p:nvSpPr>
        <p:spPr>
          <a:xfrm>
            <a:off x="6072188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5" name="Organigramme : Connecteur 34"/>
          <p:cNvSpPr/>
          <p:nvPr/>
        </p:nvSpPr>
        <p:spPr>
          <a:xfrm>
            <a:off x="6000750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6" name="Organigramme : Connecteur 35"/>
          <p:cNvSpPr/>
          <p:nvPr/>
        </p:nvSpPr>
        <p:spPr>
          <a:xfrm>
            <a:off x="6072188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7" name="Organigramme : Connecteur 36"/>
          <p:cNvSpPr/>
          <p:nvPr/>
        </p:nvSpPr>
        <p:spPr>
          <a:xfrm>
            <a:off x="6072188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Organigramme : Connecteur 37"/>
          <p:cNvSpPr/>
          <p:nvPr/>
        </p:nvSpPr>
        <p:spPr>
          <a:xfrm>
            <a:off x="6000750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9" name="Organigramme : Connecteur 38"/>
          <p:cNvSpPr/>
          <p:nvPr/>
        </p:nvSpPr>
        <p:spPr>
          <a:xfrm>
            <a:off x="6000750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" name="Organigramme : Connecteur 39"/>
          <p:cNvSpPr/>
          <p:nvPr/>
        </p:nvSpPr>
        <p:spPr>
          <a:xfrm>
            <a:off x="6072188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1" name="Organigramme : Connecteur 40"/>
          <p:cNvSpPr/>
          <p:nvPr/>
        </p:nvSpPr>
        <p:spPr>
          <a:xfrm>
            <a:off x="6072188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2" name="Organigramme : Connecteur 41"/>
          <p:cNvSpPr/>
          <p:nvPr/>
        </p:nvSpPr>
        <p:spPr>
          <a:xfrm>
            <a:off x="6000750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3" name="Organigramme : Connecteur 42"/>
          <p:cNvSpPr/>
          <p:nvPr/>
        </p:nvSpPr>
        <p:spPr>
          <a:xfrm>
            <a:off x="6000750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4" name="Organigramme : Connecteur 43"/>
          <p:cNvSpPr/>
          <p:nvPr/>
        </p:nvSpPr>
        <p:spPr>
          <a:xfrm>
            <a:off x="67151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5" name="Organigramme : Connecteur 44"/>
          <p:cNvSpPr/>
          <p:nvPr/>
        </p:nvSpPr>
        <p:spPr>
          <a:xfrm>
            <a:off x="66436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6" name="Organigramme : Connecteur 45"/>
          <p:cNvSpPr/>
          <p:nvPr/>
        </p:nvSpPr>
        <p:spPr>
          <a:xfrm>
            <a:off x="67151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7" name="Organigramme : Connecteur 46"/>
          <p:cNvSpPr/>
          <p:nvPr/>
        </p:nvSpPr>
        <p:spPr>
          <a:xfrm>
            <a:off x="67151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8" name="Organigramme : Connecteur 47"/>
          <p:cNvSpPr/>
          <p:nvPr/>
        </p:nvSpPr>
        <p:spPr>
          <a:xfrm>
            <a:off x="66436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9" name="Organigramme : Connecteur 48"/>
          <p:cNvSpPr/>
          <p:nvPr/>
        </p:nvSpPr>
        <p:spPr>
          <a:xfrm>
            <a:off x="66436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0" name="Organigramme : Connecteur 49"/>
          <p:cNvSpPr/>
          <p:nvPr/>
        </p:nvSpPr>
        <p:spPr>
          <a:xfrm>
            <a:off x="67151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1" name="Organigramme : Connecteur 50"/>
          <p:cNvSpPr/>
          <p:nvPr/>
        </p:nvSpPr>
        <p:spPr>
          <a:xfrm>
            <a:off x="67151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2" name="Organigramme : Connecteur 51"/>
          <p:cNvSpPr/>
          <p:nvPr/>
        </p:nvSpPr>
        <p:spPr>
          <a:xfrm>
            <a:off x="66436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3" name="Organigramme : Connecteur 52"/>
          <p:cNvSpPr/>
          <p:nvPr/>
        </p:nvSpPr>
        <p:spPr>
          <a:xfrm>
            <a:off x="66436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Organigramme : Connecteur 53"/>
          <p:cNvSpPr/>
          <p:nvPr/>
        </p:nvSpPr>
        <p:spPr>
          <a:xfrm>
            <a:off x="72866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Organigramme : Connecteur 54"/>
          <p:cNvSpPr/>
          <p:nvPr/>
        </p:nvSpPr>
        <p:spPr>
          <a:xfrm>
            <a:off x="72151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6" name="Organigramme : Connecteur 55"/>
          <p:cNvSpPr/>
          <p:nvPr/>
        </p:nvSpPr>
        <p:spPr>
          <a:xfrm>
            <a:off x="72866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Organigramme : Connecteur 56"/>
          <p:cNvSpPr/>
          <p:nvPr/>
        </p:nvSpPr>
        <p:spPr>
          <a:xfrm>
            <a:off x="72866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8" name="Organigramme : Connecteur 57"/>
          <p:cNvSpPr/>
          <p:nvPr/>
        </p:nvSpPr>
        <p:spPr>
          <a:xfrm>
            <a:off x="72151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Organigramme : Connecteur 58"/>
          <p:cNvSpPr/>
          <p:nvPr/>
        </p:nvSpPr>
        <p:spPr>
          <a:xfrm>
            <a:off x="72151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0" name="Organigramme : Connecteur 59"/>
          <p:cNvSpPr/>
          <p:nvPr/>
        </p:nvSpPr>
        <p:spPr>
          <a:xfrm>
            <a:off x="72866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1" name="Organigramme : Connecteur 60"/>
          <p:cNvSpPr/>
          <p:nvPr/>
        </p:nvSpPr>
        <p:spPr>
          <a:xfrm>
            <a:off x="72866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2" name="Organigramme : Connecteur 61"/>
          <p:cNvSpPr/>
          <p:nvPr/>
        </p:nvSpPr>
        <p:spPr>
          <a:xfrm>
            <a:off x="72151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3" name="Organigramme : Connecteur 62"/>
          <p:cNvSpPr/>
          <p:nvPr/>
        </p:nvSpPr>
        <p:spPr>
          <a:xfrm>
            <a:off x="72151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4" name="Organigramme : Connecteur 63"/>
          <p:cNvSpPr/>
          <p:nvPr/>
        </p:nvSpPr>
        <p:spPr>
          <a:xfrm>
            <a:off x="7858125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5" name="Organigramme : Connecteur 64"/>
          <p:cNvSpPr/>
          <p:nvPr/>
        </p:nvSpPr>
        <p:spPr>
          <a:xfrm>
            <a:off x="7786688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6" name="Organigramme : Connecteur 65"/>
          <p:cNvSpPr/>
          <p:nvPr/>
        </p:nvSpPr>
        <p:spPr>
          <a:xfrm>
            <a:off x="7858125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7" name="Organigramme : Connecteur 66"/>
          <p:cNvSpPr/>
          <p:nvPr/>
        </p:nvSpPr>
        <p:spPr>
          <a:xfrm>
            <a:off x="7858125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8" name="Organigramme : Connecteur 67"/>
          <p:cNvSpPr/>
          <p:nvPr/>
        </p:nvSpPr>
        <p:spPr>
          <a:xfrm>
            <a:off x="7786688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9" name="Organigramme : Connecteur 68"/>
          <p:cNvSpPr/>
          <p:nvPr/>
        </p:nvSpPr>
        <p:spPr>
          <a:xfrm>
            <a:off x="7786688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0" name="Organigramme : Connecteur 69"/>
          <p:cNvSpPr/>
          <p:nvPr/>
        </p:nvSpPr>
        <p:spPr>
          <a:xfrm>
            <a:off x="7858125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1" name="Organigramme : Connecteur 70"/>
          <p:cNvSpPr/>
          <p:nvPr/>
        </p:nvSpPr>
        <p:spPr>
          <a:xfrm>
            <a:off x="7858125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2" name="Organigramme : Connecteur 71"/>
          <p:cNvSpPr/>
          <p:nvPr/>
        </p:nvSpPr>
        <p:spPr>
          <a:xfrm>
            <a:off x="7786688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3" name="Organigramme : Connecteur 72"/>
          <p:cNvSpPr/>
          <p:nvPr/>
        </p:nvSpPr>
        <p:spPr>
          <a:xfrm>
            <a:off x="7786688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4" name="Organigramme : Connecteur 73"/>
          <p:cNvSpPr/>
          <p:nvPr/>
        </p:nvSpPr>
        <p:spPr>
          <a:xfrm>
            <a:off x="7143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5" name="Organigramme : Connecteur 74"/>
          <p:cNvSpPr/>
          <p:nvPr/>
        </p:nvSpPr>
        <p:spPr>
          <a:xfrm>
            <a:off x="6429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6" name="Organigramme : Connecteur 75"/>
          <p:cNvSpPr/>
          <p:nvPr/>
        </p:nvSpPr>
        <p:spPr>
          <a:xfrm>
            <a:off x="714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7" name="Organigramme : Connecteur 76"/>
          <p:cNvSpPr/>
          <p:nvPr/>
        </p:nvSpPr>
        <p:spPr>
          <a:xfrm>
            <a:off x="7143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8" name="Organigramme : Connecteur 77"/>
          <p:cNvSpPr/>
          <p:nvPr/>
        </p:nvSpPr>
        <p:spPr>
          <a:xfrm>
            <a:off x="6429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9" name="Organigramme : Connecteur 78"/>
          <p:cNvSpPr/>
          <p:nvPr/>
        </p:nvSpPr>
        <p:spPr>
          <a:xfrm>
            <a:off x="6429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0" name="Organigramme : Connecteur 79"/>
          <p:cNvSpPr/>
          <p:nvPr/>
        </p:nvSpPr>
        <p:spPr>
          <a:xfrm>
            <a:off x="7143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1" name="Organigramme : Connecteur 80"/>
          <p:cNvSpPr/>
          <p:nvPr/>
        </p:nvSpPr>
        <p:spPr>
          <a:xfrm>
            <a:off x="714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2" name="Organigramme : Connecteur 81"/>
          <p:cNvSpPr/>
          <p:nvPr/>
        </p:nvSpPr>
        <p:spPr>
          <a:xfrm>
            <a:off x="642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3" name="Organigramme : Connecteur 82"/>
          <p:cNvSpPr/>
          <p:nvPr/>
        </p:nvSpPr>
        <p:spPr>
          <a:xfrm>
            <a:off x="642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4" name="Organigramme : Connecteur 83"/>
          <p:cNvSpPr/>
          <p:nvPr/>
        </p:nvSpPr>
        <p:spPr>
          <a:xfrm>
            <a:off x="4286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5" name="Organigramme : Connecteur 84"/>
          <p:cNvSpPr/>
          <p:nvPr/>
        </p:nvSpPr>
        <p:spPr>
          <a:xfrm>
            <a:off x="4214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6" name="Organigramme : Connecteur 85"/>
          <p:cNvSpPr/>
          <p:nvPr/>
        </p:nvSpPr>
        <p:spPr>
          <a:xfrm>
            <a:off x="4286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7" name="Organigramme : Connecteur 86"/>
          <p:cNvSpPr/>
          <p:nvPr/>
        </p:nvSpPr>
        <p:spPr>
          <a:xfrm>
            <a:off x="4286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8" name="Organigramme : Connecteur 87"/>
          <p:cNvSpPr/>
          <p:nvPr/>
        </p:nvSpPr>
        <p:spPr>
          <a:xfrm>
            <a:off x="4214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9" name="Organigramme : Connecteur 88"/>
          <p:cNvSpPr/>
          <p:nvPr/>
        </p:nvSpPr>
        <p:spPr>
          <a:xfrm>
            <a:off x="4214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0" name="Organigramme : Connecteur 89"/>
          <p:cNvSpPr/>
          <p:nvPr/>
        </p:nvSpPr>
        <p:spPr>
          <a:xfrm>
            <a:off x="4286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1" name="Organigramme : Connecteur 90"/>
          <p:cNvSpPr/>
          <p:nvPr/>
        </p:nvSpPr>
        <p:spPr>
          <a:xfrm>
            <a:off x="4286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2" name="Organigramme : Connecteur 91"/>
          <p:cNvSpPr/>
          <p:nvPr/>
        </p:nvSpPr>
        <p:spPr>
          <a:xfrm>
            <a:off x="4214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3" name="Organigramme : Connecteur 92"/>
          <p:cNvSpPr/>
          <p:nvPr/>
        </p:nvSpPr>
        <p:spPr>
          <a:xfrm>
            <a:off x="4214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4" name="Organigramme : Connecteur 93"/>
          <p:cNvSpPr/>
          <p:nvPr/>
        </p:nvSpPr>
        <p:spPr>
          <a:xfrm>
            <a:off x="3643313" y="21431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5" name="Organigramme : Connecteur 94"/>
          <p:cNvSpPr/>
          <p:nvPr/>
        </p:nvSpPr>
        <p:spPr>
          <a:xfrm>
            <a:off x="3571875" y="17145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6" name="Organigramme : Connecteur 95"/>
          <p:cNvSpPr/>
          <p:nvPr/>
        </p:nvSpPr>
        <p:spPr>
          <a:xfrm>
            <a:off x="3643313" y="6143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7" name="Organigramme : Connecteur 96"/>
          <p:cNvSpPr/>
          <p:nvPr/>
        </p:nvSpPr>
        <p:spPr>
          <a:xfrm>
            <a:off x="3643313" y="2571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8" name="Organigramme : Connecteur 97"/>
          <p:cNvSpPr/>
          <p:nvPr/>
        </p:nvSpPr>
        <p:spPr>
          <a:xfrm>
            <a:off x="3571875" y="3071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9" name="Organigramme : Connecteur 98"/>
          <p:cNvSpPr/>
          <p:nvPr/>
        </p:nvSpPr>
        <p:spPr>
          <a:xfrm>
            <a:off x="3571875" y="3571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0" name="Organigramme : Connecteur 99"/>
          <p:cNvSpPr/>
          <p:nvPr/>
        </p:nvSpPr>
        <p:spPr>
          <a:xfrm>
            <a:off x="3643313" y="4071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1" name="Organigramme : Connecteur 100"/>
          <p:cNvSpPr/>
          <p:nvPr/>
        </p:nvSpPr>
        <p:spPr>
          <a:xfrm>
            <a:off x="3643313" y="4714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2" name="Organigramme : Connecteur 101"/>
          <p:cNvSpPr/>
          <p:nvPr/>
        </p:nvSpPr>
        <p:spPr>
          <a:xfrm>
            <a:off x="3571875" y="5214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3" name="Organigramme : Connecteur 102"/>
          <p:cNvSpPr/>
          <p:nvPr/>
        </p:nvSpPr>
        <p:spPr>
          <a:xfrm>
            <a:off x="3571875" y="5643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4" name="Organigramme : Connecteur 103"/>
          <p:cNvSpPr/>
          <p:nvPr/>
        </p:nvSpPr>
        <p:spPr>
          <a:xfrm>
            <a:off x="3071813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5" name="Organigramme : Connecteur 104"/>
          <p:cNvSpPr/>
          <p:nvPr/>
        </p:nvSpPr>
        <p:spPr>
          <a:xfrm>
            <a:off x="3000375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6" name="Organigramme : Connecteur 105"/>
          <p:cNvSpPr/>
          <p:nvPr/>
        </p:nvSpPr>
        <p:spPr>
          <a:xfrm>
            <a:off x="3071813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7" name="Organigramme : Connecteur 106"/>
          <p:cNvSpPr/>
          <p:nvPr/>
        </p:nvSpPr>
        <p:spPr>
          <a:xfrm>
            <a:off x="3071813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8" name="Organigramme : Connecteur 107"/>
          <p:cNvSpPr/>
          <p:nvPr/>
        </p:nvSpPr>
        <p:spPr>
          <a:xfrm>
            <a:off x="3000375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9" name="Organigramme : Connecteur 108"/>
          <p:cNvSpPr/>
          <p:nvPr/>
        </p:nvSpPr>
        <p:spPr>
          <a:xfrm>
            <a:off x="3000375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0" name="Organigramme : Connecteur 109"/>
          <p:cNvSpPr/>
          <p:nvPr/>
        </p:nvSpPr>
        <p:spPr>
          <a:xfrm>
            <a:off x="3071813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1" name="Organigramme : Connecteur 110"/>
          <p:cNvSpPr/>
          <p:nvPr/>
        </p:nvSpPr>
        <p:spPr>
          <a:xfrm>
            <a:off x="3071813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2" name="Organigramme : Connecteur 111"/>
          <p:cNvSpPr/>
          <p:nvPr/>
        </p:nvSpPr>
        <p:spPr>
          <a:xfrm>
            <a:off x="3000375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3" name="Organigramme : Connecteur 112"/>
          <p:cNvSpPr/>
          <p:nvPr/>
        </p:nvSpPr>
        <p:spPr>
          <a:xfrm>
            <a:off x="3000375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4" name="Organigramme : Connecteur 113"/>
          <p:cNvSpPr/>
          <p:nvPr/>
        </p:nvSpPr>
        <p:spPr>
          <a:xfrm>
            <a:off x="2500313" y="2286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5" name="Organigramme : Connecteur 114"/>
          <p:cNvSpPr/>
          <p:nvPr/>
        </p:nvSpPr>
        <p:spPr>
          <a:xfrm>
            <a:off x="2428875" y="1857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6" name="Organigramme : Connecteur 115"/>
          <p:cNvSpPr/>
          <p:nvPr/>
        </p:nvSpPr>
        <p:spPr>
          <a:xfrm>
            <a:off x="2500313" y="6286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7" name="Organigramme : Connecteur 116"/>
          <p:cNvSpPr/>
          <p:nvPr/>
        </p:nvSpPr>
        <p:spPr>
          <a:xfrm>
            <a:off x="2500313" y="2714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8" name="Organigramme : Connecteur 117"/>
          <p:cNvSpPr/>
          <p:nvPr/>
        </p:nvSpPr>
        <p:spPr>
          <a:xfrm>
            <a:off x="2428875" y="32146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9" name="Organigramme : Connecteur 118"/>
          <p:cNvSpPr/>
          <p:nvPr/>
        </p:nvSpPr>
        <p:spPr>
          <a:xfrm>
            <a:off x="2428875" y="3714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0" name="Organigramme : Connecteur 119"/>
          <p:cNvSpPr/>
          <p:nvPr/>
        </p:nvSpPr>
        <p:spPr>
          <a:xfrm>
            <a:off x="2500313" y="4214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1" name="Organigramme : Connecteur 120"/>
          <p:cNvSpPr/>
          <p:nvPr/>
        </p:nvSpPr>
        <p:spPr>
          <a:xfrm>
            <a:off x="2500313" y="4857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2" name="Organigramme : Connecteur 121"/>
          <p:cNvSpPr/>
          <p:nvPr/>
        </p:nvSpPr>
        <p:spPr>
          <a:xfrm>
            <a:off x="2428875" y="5357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3" name="Organigramme : Connecteur 122"/>
          <p:cNvSpPr/>
          <p:nvPr/>
        </p:nvSpPr>
        <p:spPr>
          <a:xfrm>
            <a:off x="2428875" y="57864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4" name="Organigramme : Connecteur 123"/>
          <p:cNvSpPr/>
          <p:nvPr/>
        </p:nvSpPr>
        <p:spPr>
          <a:xfrm>
            <a:off x="18573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5" name="Organigramme : Connecteur 124"/>
          <p:cNvSpPr/>
          <p:nvPr/>
        </p:nvSpPr>
        <p:spPr>
          <a:xfrm>
            <a:off x="17859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6" name="Organigramme : Connecteur 125"/>
          <p:cNvSpPr/>
          <p:nvPr/>
        </p:nvSpPr>
        <p:spPr>
          <a:xfrm>
            <a:off x="1857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7" name="Organigramme : Connecteur 126"/>
          <p:cNvSpPr/>
          <p:nvPr/>
        </p:nvSpPr>
        <p:spPr>
          <a:xfrm>
            <a:off x="18573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8" name="Organigramme : Connecteur 127"/>
          <p:cNvSpPr/>
          <p:nvPr/>
        </p:nvSpPr>
        <p:spPr>
          <a:xfrm>
            <a:off x="17859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9" name="Organigramme : Connecteur 128"/>
          <p:cNvSpPr/>
          <p:nvPr/>
        </p:nvSpPr>
        <p:spPr>
          <a:xfrm>
            <a:off x="17859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0" name="Organigramme : Connecteur 129"/>
          <p:cNvSpPr/>
          <p:nvPr/>
        </p:nvSpPr>
        <p:spPr>
          <a:xfrm>
            <a:off x="18573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1" name="Organigramme : Connecteur 130"/>
          <p:cNvSpPr/>
          <p:nvPr/>
        </p:nvSpPr>
        <p:spPr>
          <a:xfrm>
            <a:off x="1857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2" name="Organigramme : Connecteur 131"/>
          <p:cNvSpPr/>
          <p:nvPr/>
        </p:nvSpPr>
        <p:spPr>
          <a:xfrm>
            <a:off x="1785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3" name="Organigramme : Connecteur 132"/>
          <p:cNvSpPr/>
          <p:nvPr/>
        </p:nvSpPr>
        <p:spPr>
          <a:xfrm>
            <a:off x="1785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4" name="Organigramme : Connecteur 133"/>
          <p:cNvSpPr/>
          <p:nvPr/>
        </p:nvSpPr>
        <p:spPr>
          <a:xfrm>
            <a:off x="12858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5" name="Organigramme : Connecteur 134"/>
          <p:cNvSpPr/>
          <p:nvPr/>
        </p:nvSpPr>
        <p:spPr>
          <a:xfrm>
            <a:off x="12144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6" name="Organigramme : Connecteur 135"/>
          <p:cNvSpPr/>
          <p:nvPr/>
        </p:nvSpPr>
        <p:spPr>
          <a:xfrm>
            <a:off x="12858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7" name="Organigramme : Connecteur 136"/>
          <p:cNvSpPr/>
          <p:nvPr/>
        </p:nvSpPr>
        <p:spPr>
          <a:xfrm>
            <a:off x="12858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8" name="Organigramme : Connecteur 137"/>
          <p:cNvSpPr/>
          <p:nvPr/>
        </p:nvSpPr>
        <p:spPr>
          <a:xfrm>
            <a:off x="12144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9" name="Organigramme : Connecteur 138"/>
          <p:cNvSpPr/>
          <p:nvPr/>
        </p:nvSpPr>
        <p:spPr>
          <a:xfrm>
            <a:off x="12144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0" name="Organigramme : Connecteur 139"/>
          <p:cNvSpPr/>
          <p:nvPr/>
        </p:nvSpPr>
        <p:spPr>
          <a:xfrm>
            <a:off x="12858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1" name="Organigramme : Connecteur 140"/>
          <p:cNvSpPr/>
          <p:nvPr/>
        </p:nvSpPr>
        <p:spPr>
          <a:xfrm>
            <a:off x="12858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2" name="Organigramme : Connecteur 141"/>
          <p:cNvSpPr/>
          <p:nvPr/>
        </p:nvSpPr>
        <p:spPr>
          <a:xfrm>
            <a:off x="12144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3" name="Organigramme : Connecteur 142"/>
          <p:cNvSpPr/>
          <p:nvPr/>
        </p:nvSpPr>
        <p:spPr>
          <a:xfrm>
            <a:off x="12144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4" name="ZoneTexte 153"/>
          <p:cNvSpPr txBox="1"/>
          <p:nvPr/>
        </p:nvSpPr>
        <p:spPr>
          <a:xfrm>
            <a:off x="500034" y="2000240"/>
            <a:ext cx="7643866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6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صعوبة التعرف على العدد الكلي للأقراص </a:t>
            </a:r>
            <a:endParaRPr lang="fr-FR" sz="60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1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785786" y="153561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5429263" y="1714491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خلاصة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</a:t>
            </a:r>
            <a:r>
              <a:rPr lang="ar-MA" sz="32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6554801" y="159542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6929451" y="1714491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4626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6429388" y="2143116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5054613" y="159542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4438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4929201" y="2143116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57161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0" y="153561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785786" y="2607180"/>
            <a:ext cx="2500330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 smtClean="0"/>
              <a:t>100</a:t>
            </a:r>
            <a:endParaRPr lang="fr-FR" sz="9600" b="1" dirty="0"/>
          </a:p>
        </p:txBody>
      </p:sp>
      <p:sp>
        <p:nvSpPr>
          <p:cNvPr id="151" name="ZoneTexte 150"/>
          <p:cNvSpPr txBox="1"/>
          <p:nvPr/>
        </p:nvSpPr>
        <p:spPr>
          <a:xfrm>
            <a:off x="214282" y="1928802"/>
            <a:ext cx="8715404" cy="433965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38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138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العلب الكبيرة تمثل</a:t>
            </a:r>
            <a:r>
              <a:rPr lang="ar-MA" sz="138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المئات</a:t>
            </a:r>
            <a:endParaRPr lang="fr-FR" sz="138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785786" y="153561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5429263" y="1714491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خلاصة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</a:t>
            </a:r>
            <a:r>
              <a:rPr lang="ar-MA" sz="32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6554801" y="159542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6929451" y="1714491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4626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6429388" y="2143116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5054613" y="159542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4438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4929201" y="2143116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57161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0" y="153561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785786" y="2607180"/>
            <a:ext cx="2500330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 smtClean="0"/>
              <a:t>100</a:t>
            </a:r>
            <a:endParaRPr lang="fr-FR" sz="9600" b="1" dirty="0"/>
          </a:p>
        </p:txBody>
      </p:sp>
      <p:sp>
        <p:nvSpPr>
          <p:cNvPr id="151" name="ZoneTexte 150"/>
          <p:cNvSpPr txBox="1"/>
          <p:nvPr/>
        </p:nvSpPr>
        <p:spPr>
          <a:xfrm>
            <a:off x="0" y="1071546"/>
            <a:ext cx="8715404" cy="540147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15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115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أو </a:t>
            </a:r>
            <a:r>
              <a:rPr lang="ar-MA" sz="115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ar-MA" sz="115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من العلب الصغيرة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15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115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أي 10 عشرات</a:t>
            </a:r>
            <a:endParaRPr lang="fr-FR" sz="115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785786" y="153561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5429263" y="1714491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خلاصة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</a:t>
            </a:r>
            <a:r>
              <a:rPr lang="ar-MA" sz="32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6554801" y="159542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6929451" y="1714491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4626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6429388" y="2143116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5054613" y="159542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4438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4929201" y="2143116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57161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0" y="153561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785786" y="2607180"/>
            <a:ext cx="2500330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 smtClean="0"/>
              <a:t>100</a:t>
            </a:r>
            <a:endParaRPr lang="fr-FR" sz="9600" b="1" dirty="0"/>
          </a:p>
        </p:txBody>
      </p:sp>
      <p:sp>
        <p:nvSpPr>
          <p:cNvPr id="151" name="ZoneTexte 150"/>
          <p:cNvSpPr txBox="1"/>
          <p:nvPr/>
        </p:nvSpPr>
        <p:spPr>
          <a:xfrm>
            <a:off x="428596" y="1571612"/>
            <a:ext cx="8072494" cy="5509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8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عشرات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8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8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 واحدة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88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571604" y="4214818"/>
            <a:ext cx="3000428" cy="13234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785786" y="153561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5429263" y="1714491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خلاصة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</a:t>
            </a:r>
            <a:r>
              <a:rPr lang="ar-MA" sz="32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6554801" y="159542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6929451" y="1714491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4626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6429388" y="2143116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5054613" y="159542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4438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4929201" y="2143116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57161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0" y="153561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785786" y="2607180"/>
            <a:ext cx="2500330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 smtClean="0"/>
              <a:t>100</a:t>
            </a:r>
            <a:endParaRPr lang="fr-FR" sz="9600" b="1" dirty="0"/>
          </a:p>
        </p:txBody>
      </p:sp>
      <p:sp>
        <p:nvSpPr>
          <p:cNvPr id="151" name="ZoneTexte 150"/>
          <p:cNvSpPr txBox="1"/>
          <p:nvPr/>
        </p:nvSpPr>
        <p:spPr>
          <a:xfrm>
            <a:off x="2928926" y="428604"/>
            <a:ext cx="6215074" cy="5509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8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عشرات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8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8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 واحدة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fr-FR" sz="88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3357554" y="3286124"/>
            <a:ext cx="3000428" cy="13234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59259E-6 C -0.16284 0.05394 -0.32569 0.10787 -0.37569 0.15255 C -0.42569 0.19722 -0.31232 0.24931 -0.3 0.26875 " pathEditMode="relative" ptsTypes="aaA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785786" y="153561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5429263" y="1714491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خلاصة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</a:t>
            </a:r>
            <a:r>
              <a:rPr lang="ar-MA" sz="32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6554801" y="159542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6929451" y="1714491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4626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6429388" y="2143116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5054613" y="159542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4438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4929201" y="2143116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57161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0" y="153561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785786" y="2607180"/>
            <a:ext cx="2500330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 smtClean="0"/>
              <a:t>100</a:t>
            </a:r>
            <a:endParaRPr lang="fr-FR" sz="9600" b="1" dirty="0"/>
          </a:p>
        </p:txBody>
      </p:sp>
      <p:sp>
        <p:nvSpPr>
          <p:cNvPr id="151" name="ZoneTexte 150"/>
          <p:cNvSpPr txBox="1"/>
          <p:nvPr/>
        </p:nvSpPr>
        <p:spPr>
          <a:xfrm>
            <a:off x="285720" y="571480"/>
            <a:ext cx="3786214" cy="144655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8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المئات</a:t>
            </a:r>
            <a:endParaRPr lang="fr-FR" sz="88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28596" y="5143512"/>
            <a:ext cx="3000428" cy="13234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785786" y="153561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5429263" y="1714491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خلاصة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</a:t>
            </a:r>
            <a:r>
              <a:rPr lang="ar-MA" sz="32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6554801" y="159542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6929451" y="1714491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4626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6429388" y="2143116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5054613" y="159542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4438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4929201" y="2143116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57161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0" y="153561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785786" y="2607180"/>
            <a:ext cx="2500330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 smtClean="0"/>
              <a:t>100</a:t>
            </a:r>
            <a:endParaRPr lang="fr-FR" sz="9600" b="1" dirty="0"/>
          </a:p>
        </p:txBody>
      </p:sp>
      <p:sp>
        <p:nvSpPr>
          <p:cNvPr id="151" name="ZoneTexte 150"/>
          <p:cNvSpPr txBox="1"/>
          <p:nvPr/>
        </p:nvSpPr>
        <p:spPr>
          <a:xfrm>
            <a:off x="285720" y="571481"/>
            <a:ext cx="3571900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72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المئات</a:t>
            </a:r>
            <a:endParaRPr lang="fr-FR" sz="72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28596" y="5143512"/>
            <a:ext cx="3000428" cy="13234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143108" y="3571876"/>
            <a:ext cx="6786610" cy="230832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7200" b="1" dirty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72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العلب الصغيرة  تمثل </a:t>
            </a:r>
            <a:r>
              <a:rPr lang="ar-MA" sz="7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وحدات</a:t>
            </a:r>
            <a:endParaRPr lang="fr-FR" sz="72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785786" y="153561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5429263" y="1714491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خلاصة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</a:t>
            </a:r>
            <a:r>
              <a:rPr lang="ar-MA" sz="32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6554801" y="159542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6929451" y="1714491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4626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6429388" y="2143116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5054613" y="159542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4438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4929201" y="2143116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57161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0" y="153561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785786" y="2607180"/>
            <a:ext cx="2500330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 smtClean="0"/>
              <a:t>100</a:t>
            </a:r>
            <a:endParaRPr lang="fr-FR" sz="9600" b="1" dirty="0"/>
          </a:p>
        </p:txBody>
      </p:sp>
      <p:sp>
        <p:nvSpPr>
          <p:cNvPr id="151" name="ZoneTexte 150"/>
          <p:cNvSpPr txBox="1"/>
          <p:nvPr/>
        </p:nvSpPr>
        <p:spPr>
          <a:xfrm>
            <a:off x="285720" y="571480"/>
            <a:ext cx="4214842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7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72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رقم المئات</a:t>
            </a:r>
            <a:endParaRPr lang="fr-FR" sz="72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28596" y="5143512"/>
            <a:ext cx="3000428" cy="13234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85720" y="0"/>
            <a:ext cx="8572560" cy="646330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3800" b="1" dirty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138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العلب الصغيرة  تمثل </a:t>
            </a:r>
            <a:r>
              <a:rPr lang="ar-MA" sz="138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وحدات</a:t>
            </a:r>
            <a:endParaRPr lang="fr-FR" sz="138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785786" y="153561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5429263" y="1714491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خلاصة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</a:t>
            </a:r>
            <a:r>
              <a:rPr lang="ar-MA" sz="32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6554801" y="159542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6929451" y="1714491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4626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6429388" y="2143116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5054613" y="159542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4438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4929201" y="2143116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57161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0" y="153561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785786" y="2607180"/>
            <a:ext cx="2500330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 smtClean="0"/>
              <a:t>100</a:t>
            </a:r>
            <a:endParaRPr lang="fr-FR" sz="9600" b="1" dirty="0"/>
          </a:p>
        </p:txBody>
      </p:sp>
      <p:sp>
        <p:nvSpPr>
          <p:cNvPr id="151" name="ZoneTexte 150"/>
          <p:cNvSpPr txBox="1"/>
          <p:nvPr/>
        </p:nvSpPr>
        <p:spPr>
          <a:xfrm>
            <a:off x="285720" y="571480"/>
            <a:ext cx="4214842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7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72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رقم المئات</a:t>
            </a:r>
            <a:endParaRPr lang="fr-FR" sz="72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28596" y="5143512"/>
            <a:ext cx="3000428" cy="13234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85720" y="0"/>
            <a:ext cx="8572560" cy="64633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3800" b="1" dirty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138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لدينا </a:t>
            </a:r>
            <a:r>
              <a:rPr lang="ar-MA" sz="138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ar-MA" sz="138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علب صغيرة =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38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138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وحدة</a:t>
            </a:r>
            <a:endParaRPr lang="fr-FR" sz="138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785786" y="153561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5429263" y="1714491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خلاصة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</a:t>
            </a:r>
            <a:r>
              <a:rPr lang="ar-MA" sz="32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6554801" y="159542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6929451" y="1714491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4626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6429388" y="2143116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5054613" y="159542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4438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4929201" y="2143116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57161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0" y="153561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785786" y="2607180"/>
            <a:ext cx="2500330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 smtClean="0"/>
              <a:t>100</a:t>
            </a:r>
            <a:endParaRPr lang="fr-FR" sz="9600" b="1" dirty="0"/>
          </a:p>
        </p:txBody>
      </p:sp>
      <p:sp>
        <p:nvSpPr>
          <p:cNvPr id="151" name="ZoneTexte 150"/>
          <p:cNvSpPr txBox="1"/>
          <p:nvPr/>
        </p:nvSpPr>
        <p:spPr>
          <a:xfrm>
            <a:off x="285720" y="571480"/>
            <a:ext cx="4214842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7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72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رقم المئات</a:t>
            </a:r>
            <a:endParaRPr lang="fr-FR" sz="72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28596" y="5143512"/>
            <a:ext cx="3000428" cy="13234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85720" y="0"/>
            <a:ext cx="8572560" cy="646330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3800" b="1" dirty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138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138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وحدة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38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38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عشرات</a:t>
            </a:r>
            <a:endParaRPr lang="fr-FR" sz="138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785786" y="153561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5429263" y="1714491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خلاصة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</a:t>
            </a:r>
            <a:r>
              <a:rPr lang="ar-MA" sz="32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6554801" y="159542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6929451" y="1714491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4626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6429388" y="2143116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5054613" y="159542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4438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4929201" y="2143116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57161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0" y="153561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785786" y="2607180"/>
            <a:ext cx="2500330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 smtClean="0"/>
              <a:t>100</a:t>
            </a:r>
            <a:endParaRPr lang="fr-FR" sz="9600" b="1" dirty="0"/>
          </a:p>
        </p:txBody>
      </p:sp>
      <p:sp>
        <p:nvSpPr>
          <p:cNvPr id="151" name="ZoneTexte 150"/>
          <p:cNvSpPr txBox="1"/>
          <p:nvPr/>
        </p:nvSpPr>
        <p:spPr>
          <a:xfrm>
            <a:off x="285720" y="571480"/>
            <a:ext cx="4214842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7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72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رقم المئات</a:t>
            </a:r>
            <a:endParaRPr lang="fr-FR" sz="72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28596" y="5143512"/>
            <a:ext cx="3000428" cy="13234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14282" y="1071546"/>
            <a:ext cx="8572560" cy="37856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</a:t>
            </a:r>
            <a:r>
              <a:rPr lang="ar-MA" sz="7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وحدة</a:t>
            </a:r>
            <a:endParaRPr lang="ar-MA" sz="8000" b="1" dirty="0" smtClean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عشرات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429256" y="3357562"/>
            <a:ext cx="2643238" cy="13234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571625"/>
            <a:ext cx="9144000" cy="528637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rganigramme : Connecteur 7"/>
          <p:cNvSpPr/>
          <p:nvPr/>
        </p:nvSpPr>
        <p:spPr>
          <a:xfrm>
            <a:off x="4857750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" name="Organigramme : Connecteur 10"/>
          <p:cNvSpPr/>
          <p:nvPr/>
        </p:nvSpPr>
        <p:spPr>
          <a:xfrm>
            <a:off x="4786313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6" name="Organigramme : Connecteur 15"/>
          <p:cNvSpPr/>
          <p:nvPr/>
        </p:nvSpPr>
        <p:spPr>
          <a:xfrm>
            <a:off x="4857750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Organigramme : Connecteur 16"/>
          <p:cNvSpPr/>
          <p:nvPr/>
        </p:nvSpPr>
        <p:spPr>
          <a:xfrm>
            <a:off x="4857750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8" name="Organigramme : Connecteur 17"/>
          <p:cNvSpPr/>
          <p:nvPr/>
        </p:nvSpPr>
        <p:spPr>
          <a:xfrm>
            <a:off x="4786313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Organigramme : Connecteur 18"/>
          <p:cNvSpPr/>
          <p:nvPr/>
        </p:nvSpPr>
        <p:spPr>
          <a:xfrm>
            <a:off x="4786313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0" name="Organigramme : Connecteur 19"/>
          <p:cNvSpPr/>
          <p:nvPr/>
        </p:nvSpPr>
        <p:spPr>
          <a:xfrm>
            <a:off x="4857750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1" name="Organigramme : Connecteur 20"/>
          <p:cNvSpPr/>
          <p:nvPr/>
        </p:nvSpPr>
        <p:spPr>
          <a:xfrm>
            <a:off x="4857750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Organigramme : Connecteur 21"/>
          <p:cNvSpPr/>
          <p:nvPr/>
        </p:nvSpPr>
        <p:spPr>
          <a:xfrm>
            <a:off x="4786313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3" name="Organigramme : Connecteur 22"/>
          <p:cNvSpPr/>
          <p:nvPr/>
        </p:nvSpPr>
        <p:spPr>
          <a:xfrm>
            <a:off x="4786313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Organigramme : Connecteur 23"/>
          <p:cNvSpPr/>
          <p:nvPr/>
        </p:nvSpPr>
        <p:spPr>
          <a:xfrm>
            <a:off x="5429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Organigramme : Connecteur 24"/>
          <p:cNvSpPr/>
          <p:nvPr/>
        </p:nvSpPr>
        <p:spPr>
          <a:xfrm>
            <a:off x="5357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6" name="Organigramme : Connecteur 25"/>
          <p:cNvSpPr/>
          <p:nvPr/>
        </p:nvSpPr>
        <p:spPr>
          <a:xfrm>
            <a:off x="5429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Organigramme : Connecteur 26"/>
          <p:cNvSpPr/>
          <p:nvPr/>
        </p:nvSpPr>
        <p:spPr>
          <a:xfrm>
            <a:off x="5429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Organigramme : Connecteur 27"/>
          <p:cNvSpPr/>
          <p:nvPr/>
        </p:nvSpPr>
        <p:spPr>
          <a:xfrm>
            <a:off x="5357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9" name="Organigramme : Connecteur 28"/>
          <p:cNvSpPr/>
          <p:nvPr/>
        </p:nvSpPr>
        <p:spPr>
          <a:xfrm>
            <a:off x="5357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0" name="Organigramme : Connecteur 29"/>
          <p:cNvSpPr/>
          <p:nvPr/>
        </p:nvSpPr>
        <p:spPr>
          <a:xfrm>
            <a:off x="5429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1" name="Organigramme : Connecteur 30"/>
          <p:cNvSpPr/>
          <p:nvPr/>
        </p:nvSpPr>
        <p:spPr>
          <a:xfrm>
            <a:off x="5429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2" name="Organigramme : Connecteur 31"/>
          <p:cNvSpPr/>
          <p:nvPr/>
        </p:nvSpPr>
        <p:spPr>
          <a:xfrm>
            <a:off x="5357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3" name="Organigramme : Connecteur 32"/>
          <p:cNvSpPr/>
          <p:nvPr/>
        </p:nvSpPr>
        <p:spPr>
          <a:xfrm>
            <a:off x="5357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4" name="Organigramme : Connecteur 33"/>
          <p:cNvSpPr/>
          <p:nvPr/>
        </p:nvSpPr>
        <p:spPr>
          <a:xfrm>
            <a:off x="6072188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5" name="Organigramme : Connecteur 34"/>
          <p:cNvSpPr/>
          <p:nvPr/>
        </p:nvSpPr>
        <p:spPr>
          <a:xfrm>
            <a:off x="6000750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6" name="Organigramme : Connecteur 35"/>
          <p:cNvSpPr/>
          <p:nvPr/>
        </p:nvSpPr>
        <p:spPr>
          <a:xfrm>
            <a:off x="6072188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7" name="Organigramme : Connecteur 36"/>
          <p:cNvSpPr/>
          <p:nvPr/>
        </p:nvSpPr>
        <p:spPr>
          <a:xfrm>
            <a:off x="6072188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Organigramme : Connecteur 37"/>
          <p:cNvSpPr/>
          <p:nvPr/>
        </p:nvSpPr>
        <p:spPr>
          <a:xfrm>
            <a:off x="6000750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9" name="Organigramme : Connecteur 38"/>
          <p:cNvSpPr/>
          <p:nvPr/>
        </p:nvSpPr>
        <p:spPr>
          <a:xfrm>
            <a:off x="6000750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" name="Organigramme : Connecteur 39"/>
          <p:cNvSpPr/>
          <p:nvPr/>
        </p:nvSpPr>
        <p:spPr>
          <a:xfrm>
            <a:off x="6072188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1" name="Organigramme : Connecteur 40"/>
          <p:cNvSpPr/>
          <p:nvPr/>
        </p:nvSpPr>
        <p:spPr>
          <a:xfrm>
            <a:off x="6072188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2" name="Organigramme : Connecteur 41"/>
          <p:cNvSpPr/>
          <p:nvPr/>
        </p:nvSpPr>
        <p:spPr>
          <a:xfrm>
            <a:off x="6000750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3" name="Organigramme : Connecteur 42"/>
          <p:cNvSpPr/>
          <p:nvPr/>
        </p:nvSpPr>
        <p:spPr>
          <a:xfrm>
            <a:off x="6000750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4" name="Organigramme : Connecteur 43"/>
          <p:cNvSpPr/>
          <p:nvPr/>
        </p:nvSpPr>
        <p:spPr>
          <a:xfrm>
            <a:off x="67151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5" name="Organigramme : Connecteur 44"/>
          <p:cNvSpPr/>
          <p:nvPr/>
        </p:nvSpPr>
        <p:spPr>
          <a:xfrm>
            <a:off x="66436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6" name="Organigramme : Connecteur 45"/>
          <p:cNvSpPr/>
          <p:nvPr/>
        </p:nvSpPr>
        <p:spPr>
          <a:xfrm>
            <a:off x="67151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7" name="Organigramme : Connecteur 46"/>
          <p:cNvSpPr/>
          <p:nvPr/>
        </p:nvSpPr>
        <p:spPr>
          <a:xfrm>
            <a:off x="67151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8" name="Organigramme : Connecteur 47"/>
          <p:cNvSpPr/>
          <p:nvPr/>
        </p:nvSpPr>
        <p:spPr>
          <a:xfrm>
            <a:off x="66436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9" name="Organigramme : Connecteur 48"/>
          <p:cNvSpPr/>
          <p:nvPr/>
        </p:nvSpPr>
        <p:spPr>
          <a:xfrm>
            <a:off x="66436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0" name="Organigramme : Connecteur 49"/>
          <p:cNvSpPr/>
          <p:nvPr/>
        </p:nvSpPr>
        <p:spPr>
          <a:xfrm>
            <a:off x="67151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1" name="Organigramme : Connecteur 50"/>
          <p:cNvSpPr/>
          <p:nvPr/>
        </p:nvSpPr>
        <p:spPr>
          <a:xfrm>
            <a:off x="67151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2" name="Organigramme : Connecteur 51"/>
          <p:cNvSpPr/>
          <p:nvPr/>
        </p:nvSpPr>
        <p:spPr>
          <a:xfrm>
            <a:off x="66436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3" name="Organigramme : Connecteur 52"/>
          <p:cNvSpPr/>
          <p:nvPr/>
        </p:nvSpPr>
        <p:spPr>
          <a:xfrm>
            <a:off x="66436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Organigramme : Connecteur 53"/>
          <p:cNvSpPr/>
          <p:nvPr/>
        </p:nvSpPr>
        <p:spPr>
          <a:xfrm>
            <a:off x="72866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Organigramme : Connecteur 54"/>
          <p:cNvSpPr/>
          <p:nvPr/>
        </p:nvSpPr>
        <p:spPr>
          <a:xfrm>
            <a:off x="72151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6" name="Organigramme : Connecteur 55"/>
          <p:cNvSpPr/>
          <p:nvPr/>
        </p:nvSpPr>
        <p:spPr>
          <a:xfrm>
            <a:off x="72866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Organigramme : Connecteur 56"/>
          <p:cNvSpPr/>
          <p:nvPr/>
        </p:nvSpPr>
        <p:spPr>
          <a:xfrm>
            <a:off x="72866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8" name="Organigramme : Connecteur 57"/>
          <p:cNvSpPr/>
          <p:nvPr/>
        </p:nvSpPr>
        <p:spPr>
          <a:xfrm>
            <a:off x="72151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Organigramme : Connecteur 58"/>
          <p:cNvSpPr/>
          <p:nvPr/>
        </p:nvSpPr>
        <p:spPr>
          <a:xfrm>
            <a:off x="72151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0" name="Organigramme : Connecteur 59"/>
          <p:cNvSpPr/>
          <p:nvPr/>
        </p:nvSpPr>
        <p:spPr>
          <a:xfrm>
            <a:off x="72866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1" name="Organigramme : Connecteur 60"/>
          <p:cNvSpPr/>
          <p:nvPr/>
        </p:nvSpPr>
        <p:spPr>
          <a:xfrm>
            <a:off x="72866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2" name="Organigramme : Connecteur 61"/>
          <p:cNvSpPr/>
          <p:nvPr/>
        </p:nvSpPr>
        <p:spPr>
          <a:xfrm>
            <a:off x="72151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3" name="Organigramme : Connecteur 62"/>
          <p:cNvSpPr/>
          <p:nvPr/>
        </p:nvSpPr>
        <p:spPr>
          <a:xfrm>
            <a:off x="72151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4" name="Organigramme : Connecteur 63"/>
          <p:cNvSpPr/>
          <p:nvPr/>
        </p:nvSpPr>
        <p:spPr>
          <a:xfrm>
            <a:off x="7858125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5" name="Organigramme : Connecteur 64"/>
          <p:cNvSpPr/>
          <p:nvPr/>
        </p:nvSpPr>
        <p:spPr>
          <a:xfrm>
            <a:off x="7786688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6" name="Organigramme : Connecteur 65"/>
          <p:cNvSpPr/>
          <p:nvPr/>
        </p:nvSpPr>
        <p:spPr>
          <a:xfrm>
            <a:off x="7858125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7" name="Organigramme : Connecteur 66"/>
          <p:cNvSpPr/>
          <p:nvPr/>
        </p:nvSpPr>
        <p:spPr>
          <a:xfrm>
            <a:off x="7858125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8" name="Organigramme : Connecteur 67"/>
          <p:cNvSpPr/>
          <p:nvPr/>
        </p:nvSpPr>
        <p:spPr>
          <a:xfrm>
            <a:off x="7786688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9" name="Organigramme : Connecteur 68"/>
          <p:cNvSpPr/>
          <p:nvPr/>
        </p:nvSpPr>
        <p:spPr>
          <a:xfrm>
            <a:off x="7786688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0" name="Organigramme : Connecteur 69"/>
          <p:cNvSpPr/>
          <p:nvPr/>
        </p:nvSpPr>
        <p:spPr>
          <a:xfrm>
            <a:off x="7858125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1" name="Organigramme : Connecteur 70"/>
          <p:cNvSpPr/>
          <p:nvPr/>
        </p:nvSpPr>
        <p:spPr>
          <a:xfrm>
            <a:off x="7858125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2" name="Organigramme : Connecteur 71"/>
          <p:cNvSpPr/>
          <p:nvPr/>
        </p:nvSpPr>
        <p:spPr>
          <a:xfrm>
            <a:off x="7786688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3" name="Organigramme : Connecteur 72"/>
          <p:cNvSpPr/>
          <p:nvPr/>
        </p:nvSpPr>
        <p:spPr>
          <a:xfrm>
            <a:off x="7786688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4" name="Organigramme : Connecteur 73"/>
          <p:cNvSpPr/>
          <p:nvPr/>
        </p:nvSpPr>
        <p:spPr>
          <a:xfrm>
            <a:off x="7143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5" name="Organigramme : Connecteur 74"/>
          <p:cNvSpPr/>
          <p:nvPr/>
        </p:nvSpPr>
        <p:spPr>
          <a:xfrm>
            <a:off x="6429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6" name="Organigramme : Connecteur 75"/>
          <p:cNvSpPr/>
          <p:nvPr/>
        </p:nvSpPr>
        <p:spPr>
          <a:xfrm>
            <a:off x="714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7" name="Organigramme : Connecteur 76"/>
          <p:cNvSpPr/>
          <p:nvPr/>
        </p:nvSpPr>
        <p:spPr>
          <a:xfrm>
            <a:off x="7143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8" name="Organigramme : Connecteur 77"/>
          <p:cNvSpPr/>
          <p:nvPr/>
        </p:nvSpPr>
        <p:spPr>
          <a:xfrm>
            <a:off x="6429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9" name="Organigramme : Connecteur 78"/>
          <p:cNvSpPr/>
          <p:nvPr/>
        </p:nvSpPr>
        <p:spPr>
          <a:xfrm>
            <a:off x="6429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0" name="Organigramme : Connecteur 79"/>
          <p:cNvSpPr/>
          <p:nvPr/>
        </p:nvSpPr>
        <p:spPr>
          <a:xfrm>
            <a:off x="7143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1" name="Organigramme : Connecteur 80"/>
          <p:cNvSpPr/>
          <p:nvPr/>
        </p:nvSpPr>
        <p:spPr>
          <a:xfrm>
            <a:off x="714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2" name="Organigramme : Connecteur 81"/>
          <p:cNvSpPr/>
          <p:nvPr/>
        </p:nvSpPr>
        <p:spPr>
          <a:xfrm>
            <a:off x="642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3" name="Organigramme : Connecteur 82"/>
          <p:cNvSpPr/>
          <p:nvPr/>
        </p:nvSpPr>
        <p:spPr>
          <a:xfrm>
            <a:off x="642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4" name="Organigramme : Connecteur 83"/>
          <p:cNvSpPr/>
          <p:nvPr/>
        </p:nvSpPr>
        <p:spPr>
          <a:xfrm>
            <a:off x="4286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5" name="Organigramme : Connecteur 84"/>
          <p:cNvSpPr/>
          <p:nvPr/>
        </p:nvSpPr>
        <p:spPr>
          <a:xfrm>
            <a:off x="4214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6" name="Organigramme : Connecteur 85"/>
          <p:cNvSpPr/>
          <p:nvPr/>
        </p:nvSpPr>
        <p:spPr>
          <a:xfrm>
            <a:off x="4286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7" name="Organigramme : Connecteur 86"/>
          <p:cNvSpPr/>
          <p:nvPr/>
        </p:nvSpPr>
        <p:spPr>
          <a:xfrm>
            <a:off x="4286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8" name="Organigramme : Connecteur 87"/>
          <p:cNvSpPr/>
          <p:nvPr/>
        </p:nvSpPr>
        <p:spPr>
          <a:xfrm>
            <a:off x="4214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9" name="Organigramme : Connecteur 88"/>
          <p:cNvSpPr/>
          <p:nvPr/>
        </p:nvSpPr>
        <p:spPr>
          <a:xfrm>
            <a:off x="4214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0" name="Organigramme : Connecteur 89"/>
          <p:cNvSpPr/>
          <p:nvPr/>
        </p:nvSpPr>
        <p:spPr>
          <a:xfrm>
            <a:off x="4286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1" name="Organigramme : Connecteur 90"/>
          <p:cNvSpPr/>
          <p:nvPr/>
        </p:nvSpPr>
        <p:spPr>
          <a:xfrm>
            <a:off x="4286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2" name="Organigramme : Connecteur 91"/>
          <p:cNvSpPr/>
          <p:nvPr/>
        </p:nvSpPr>
        <p:spPr>
          <a:xfrm>
            <a:off x="4214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3" name="Organigramme : Connecteur 92"/>
          <p:cNvSpPr/>
          <p:nvPr/>
        </p:nvSpPr>
        <p:spPr>
          <a:xfrm>
            <a:off x="4214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4" name="Organigramme : Connecteur 93"/>
          <p:cNvSpPr/>
          <p:nvPr/>
        </p:nvSpPr>
        <p:spPr>
          <a:xfrm>
            <a:off x="3643313" y="21431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5" name="Organigramme : Connecteur 94"/>
          <p:cNvSpPr/>
          <p:nvPr/>
        </p:nvSpPr>
        <p:spPr>
          <a:xfrm>
            <a:off x="3571875" y="17145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6" name="Organigramme : Connecteur 95"/>
          <p:cNvSpPr/>
          <p:nvPr/>
        </p:nvSpPr>
        <p:spPr>
          <a:xfrm>
            <a:off x="3643313" y="6143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7" name="Organigramme : Connecteur 96"/>
          <p:cNvSpPr/>
          <p:nvPr/>
        </p:nvSpPr>
        <p:spPr>
          <a:xfrm>
            <a:off x="3643313" y="2571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8" name="Organigramme : Connecteur 97"/>
          <p:cNvSpPr/>
          <p:nvPr/>
        </p:nvSpPr>
        <p:spPr>
          <a:xfrm>
            <a:off x="3571875" y="3071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9" name="Organigramme : Connecteur 98"/>
          <p:cNvSpPr/>
          <p:nvPr/>
        </p:nvSpPr>
        <p:spPr>
          <a:xfrm>
            <a:off x="3571875" y="3571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0" name="Organigramme : Connecteur 99"/>
          <p:cNvSpPr/>
          <p:nvPr/>
        </p:nvSpPr>
        <p:spPr>
          <a:xfrm>
            <a:off x="3643313" y="4071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1" name="Organigramme : Connecteur 100"/>
          <p:cNvSpPr/>
          <p:nvPr/>
        </p:nvSpPr>
        <p:spPr>
          <a:xfrm>
            <a:off x="3643313" y="4714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2" name="Organigramme : Connecteur 101"/>
          <p:cNvSpPr/>
          <p:nvPr/>
        </p:nvSpPr>
        <p:spPr>
          <a:xfrm>
            <a:off x="3571875" y="5214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3" name="Organigramme : Connecteur 102"/>
          <p:cNvSpPr/>
          <p:nvPr/>
        </p:nvSpPr>
        <p:spPr>
          <a:xfrm>
            <a:off x="3571875" y="5643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4" name="Organigramme : Connecteur 103"/>
          <p:cNvSpPr/>
          <p:nvPr/>
        </p:nvSpPr>
        <p:spPr>
          <a:xfrm>
            <a:off x="3071813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5" name="Organigramme : Connecteur 104"/>
          <p:cNvSpPr/>
          <p:nvPr/>
        </p:nvSpPr>
        <p:spPr>
          <a:xfrm>
            <a:off x="3000375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6" name="Organigramme : Connecteur 105"/>
          <p:cNvSpPr/>
          <p:nvPr/>
        </p:nvSpPr>
        <p:spPr>
          <a:xfrm>
            <a:off x="3071813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7" name="Organigramme : Connecteur 106"/>
          <p:cNvSpPr/>
          <p:nvPr/>
        </p:nvSpPr>
        <p:spPr>
          <a:xfrm>
            <a:off x="3071813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8" name="Organigramme : Connecteur 107"/>
          <p:cNvSpPr/>
          <p:nvPr/>
        </p:nvSpPr>
        <p:spPr>
          <a:xfrm>
            <a:off x="3000375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9" name="Organigramme : Connecteur 108"/>
          <p:cNvSpPr/>
          <p:nvPr/>
        </p:nvSpPr>
        <p:spPr>
          <a:xfrm>
            <a:off x="3000375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0" name="Organigramme : Connecteur 109"/>
          <p:cNvSpPr/>
          <p:nvPr/>
        </p:nvSpPr>
        <p:spPr>
          <a:xfrm>
            <a:off x="3071813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1" name="Organigramme : Connecteur 110"/>
          <p:cNvSpPr/>
          <p:nvPr/>
        </p:nvSpPr>
        <p:spPr>
          <a:xfrm>
            <a:off x="3071813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2" name="Organigramme : Connecteur 111"/>
          <p:cNvSpPr/>
          <p:nvPr/>
        </p:nvSpPr>
        <p:spPr>
          <a:xfrm>
            <a:off x="3000375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3" name="Organigramme : Connecteur 112"/>
          <p:cNvSpPr/>
          <p:nvPr/>
        </p:nvSpPr>
        <p:spPr>
          <a:xfrm>
            <a:off x="3000375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4" name="Organigramme : Connecteur 113"/>
          <p:cNvSpPr/>
          <p:nvPr/>
        </p:nvSpPr>
        <p:spPr>
          <a:xfrm>
            <a:off x="2500313" y="2286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5" name="Organigramme : Connecteur 114"/>
          <p:cNvSpPr/>
          <p:nvPr/>
        </p:nvSpPr>
        <p:spPr>
          <a:xfrm>
            <a:off x="2428875" y="1857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6" name="Organigramme : Connecteur 115"/>
          <p:cNvSpPr/>
          <p:nvPr/>
        </p:nvSpPr>
        <p:spPr>
          <a:xfrm>
            <a:off x="2500313" y="6286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7" name="Organigramme : Connecteur 116"/>
          <p:cNvSpPr/>
          <p:nvPr/>
        </p:nvSpPr>
        <p:spPr>
          <a:xfrm>
            <a:off x="2500313" y="2714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8" name="Organigramme : Connecteur 117"/>
          <p:cNvSpPr/>
          <p:nvPr/>
        </p:nvSpPr>
        <p:spPr>
          <a:xfrm>
            <a:off x="2428875" y="32146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9" name="Organigramme : Connecteur 118"/>
          <p:cNvSpPr/>
          <p:nvPr/>
        </p:nvSpPr>
        <p:spPr>
          <a:xfrm>
            <a:off x="2428875" y="3714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0" name="Organigramme : Connecteur 119"/>
          <p:cNvSpPr/>
          <p:nvPr/>
        </p:nvSpPr>
        <p:spPr>
          <a:xfrm>
            <a:off x="2500313" y="4214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1" name="Organigramme : Connecteur 120"/>
          <p:cNvSpPr/>
          <p:nvPr/>
        </p:nvSpPr>
        <p:spPr>
          <a:xfrm>
            <a:off x="2500313" y="4857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2" name="Organigramme : Connecteur 121"/>
          <p:cNvSpPr/>
          <p:nvPr/>
        </p:nvSpPr>
        <p:spPr>
          <a:xfrm>
            <a:off x="2428875" y="5357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3" name="Organigramme : Connecteur 122"/>
          <p:cNvSpPr/>
          <p:nvPr/>
        </p:nvSpPr>
        <p:spPr>
          <a:xfrm>
            <a:off x="2428875" y="57864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4" name="Organigramme : Connecteur 123"/>
          <p:cNvSpPr/>
          <p:nvPr/>
        </p:nvSpPr>
        <p:spPr>
          <a:xfrm>
            <a:off x="18573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5" name="Organigramme : Connecteur 124"/>
          <p:cNvSpPr/>
          <p:nvPr/>
        </p:nvSpPr>
        <p:spPr>
          <a:xfrm>
            <a:off x="17859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6" name="Organigramme : Connecteur 125"/>
          <p:cNvSpPr/>
          <p:nvPr/>
        </p:nvSpPr>
        <p:spPr>
          <a:xfrm>
            <a:off x="1857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7" name="Organigramme : Connecteur 126"/>
          <p:cNvSpPr/>
          <p:nvPr/>
        </p:nvSpPr>
        <p:spPr>
          <a:xfrm>
            <a:off x="18573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8" name="Organigramme : Connecteur 127"/>
          <p:cNvSpPr/>
          <p:nvPr/>
        </p:nvSpPr>
        <p:spPr>
          <a:xfrm>
            <a:off x="17859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9" name="Organigramme : Connecteur 128"/>
          <p:cNvSpPr/>
          <p:nvPr/>
        </p:nvSpPr>
        <p:spPr>
          <a:xfrm>
            <a:off x="17859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0" name="Organigramme : Connecteur 129"/>
          <p:cNvSpPr/>
          <p:nvPr/>
        </p:nvSpPr>
        <p:spPr>
          <a:xfrm>
            <a:off x="18573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1" name="Organigramme : Connecteur 130"/>
          <p:cNvSpPr/>
          <p:nvPr/>
        </p:nvSpPr>
        <p:spPr>
          <a:xfrm>
            <a:off x="1857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2" name="Organigramme : Connecteur 131"/>
          <p:cNvSpPr/>
          <p:nvPr/>
        </p:nvSpPr>
        <p:spPr>
          <a:xfrm>
            <a:off x="1785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3" name="Organigramme : Connecteur 132"/>
          <p:cNvSpPr/>
          <p:nvPr/>
        </p:nvSpPr>
        <p:spPr>
          <a:xfrm>
            <a:off x="1785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4" name="Organigramme : Connecteur 133"/>
          <p:cNvSpPr/>
          <p:nvPr/>
        </p:nvSpPr>
        <p:spPr>
          <a:xfrm>
            <a:off x="12858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5" name="Organigramme : Connecteur 134"/>
          <p:cNvSpPr/>
          <p:nvPr/>
        </p:nvSpPr>
        <p:spPr>
          <a:xfrm>
            <a:off x="12144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6" name="Organigramme : Connecteur 135"/>
          <p:cNvSpPr/>
          <p:nvPr/>
        </p:nvSpPr>
        <p:spPr>
          <a:xfrm>
            <a:off x="12858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7" name="Organigramme : Connecteur 136"/>
          <p:cNvSpPr/>
          <p:nvPr/>
        </p:nvSpPr>
        <p:spPr>
          <a:xfrm>
            <a:off x="12858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8" name="Organigramme : Connecteur 137"/>
          <p:cNvSpPr/>
          <p:nvPr/>
        </p:nvSpPr>
        <p:spPr>
          <a:xfrm>
            <a:off x="12144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9" name="Organigramme : Connecteur 138"/>
          <p:cNvSpPr/>
          <p:nvPr/>
        </p:nvSpPr>
        <p:spPr>
          <a:xfrm>
            <a:off x="12144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0" name="Organigramme : Connecteur 139"/>
          <p:cNvSpPr/>
          <p:nvPr/>
        </p:nvSpPr>
        <p:spPr>
          <a:xfrm>
            <a:off x="12858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1" name="Organigramme : Connecteur 140"/>
          <p:cNvSpPr/>
          <p:nvPr/>
        </p:nvSpPr>
        <p:spPr>
          <a:xfrm>
            <a:off x="12858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2" name="Organigramme : Connecteur 141"/>
          <p:cNvSpPr/>
          <p:nvPr/>
        </p:nvSpPr>
        <p:spPr>
          <a:xfrm>
            <a:off x="12144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3" name="Organigramme : Connecteur 142"/>
          <p:cNvSpPr/>
          <p:nvPr/>
        </p:nvSpPr>
        <p:spPr>
          <a:xfrm>
            <a:off x="12144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4" name="ZoneTexte 153"/>
          <p:cNvSpPr txBox="1"/>
          <p:nvPr/>
        </p:nvSpPr>
        <p:spPr>
          <a:xfrm>
            <a:off x="928662" y="1857364"/>
            <a:ext cx="7715304" cy="452431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9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صعوبة التعرف على العدد الكلي للأقراص </a:t>
            </a:r>
            <a:endParaRPr lang="fr-FR" sz="9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1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785786" y="153561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5429263" y="1714491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خلاصة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</a:t>
            </a:r>
            <a:r>
              <a:rPr lang="ar-MA" sz="32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6554801" y="159542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6929451" y="1714491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4626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6429388" y="2143116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5054613" y="159542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4438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4929201" y="2143116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57161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0" y="153561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785786" y="2607180"/>
            <a:ext cx="2500330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 smtClean="0"/>
              <a:t>100</a:t>
            </a:r>
            <a:endParaRPr lang="fr-FR" sz="9600" b="1" dirty="0"/>
          </a:p>
        </p:txBody>
      </p:sp>
      <p:sp>
        <p:nvSpPr>
          <p:cNvPr id="151" name="ZoneTexte 150"/>
          <p:cNvSpPr txBox="1"/>
          <p:nvPr/>
        </p:nvSpPr>
        <p:spPr>
          <a:xfrm>
            <a:off x="285720" y="571480"/>
            <a:ext cx="4214842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7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72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رقم المئات</a:t>
            </a:r>
            <a:endParaRPr lang="fr-FR" sz="72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28596" y="5143512"/>
            <a:ext cx="3000428" cy="13234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214282" y="1643050"/>
            <a:ext cx="8572560" cy="37856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 </a:t>
            </a:r>
            <a:r>
              <a:rPr lang="ar-MA" sz="72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وحدة</a:t>
            </a:r>
            <a:endParaRPr lang="ar-MA" sz="8000" b="1" dirty="0" smtClean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عشرات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5500694" y="3857628"/>
            <a:ext cx="2643238" cy="13234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2500298" y="3929066"/>
            <a:ext cx="2786082" cy="13234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72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عشرات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5157 -0.04352 C -0.22882 0.03796 -0.30608 0.11967 -0.30764 0.16157 C -0.30903 0.2037 -0.23473 0.20602 -0.16025 0.20856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" y="1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11111E-6 -6.2963E-6 C -0.03281 -0.12246 -0.06562 -0.24491 -0.05329 -0.32269 C -0.04097 -0.40047 0.02917 -0.44052 0.07414 -0.46667 C 0.1191 -0.49283 0.16754 -0.48635 0.21615 -0.47964 " pathEditMode="relative" ptsTypes="aaaA">
                                      <p:cBhvr>
                                        <p:cTn id="1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785786" y="153561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5429263" y="1714491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خلاصة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6554801" y="159542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6929451" y="1714491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4626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6429388" y="2143116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5054613" y="159542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4438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4929201" y="2143116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57161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0" y="153561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785786" y="2607180"/>
            <a:ext cx="2500330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 smtClean="0"/>
              <a:t>100</a:t>
            </a:r>
            <a:endParaRPr lang="fr-FR" sz="9600" b="1" dirty="0"/>
          </a:p>
        </p:txBody>
      </p:sp>
      <p:sp>
        <p:nvSpPr>
          <p:cNvPr id="151" name="ZoneTexte 150"/>
          <p:cNvSpPr txBox="1"/>
          <p:nvPr/>
        </p:nvSpPr>
        <p:spPr>
          <a:xfrm>
            <a:off x="285720" y="571480"/>
            <a:ext cx="4214842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7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72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رقم المئات</a:t>
            </a:r>
            <a:endParaRPr lang="fr-FR" sz="72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000100" y="5143512"/>
            <a:ext cx="3000428" cy="13234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357686" y="5143512"/>
            <a:ext cx="2643238" cy="13234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500562" y="571481"/>
            <a:ext cx="2786082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7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66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عشرات</a:t>
            </a:r>
            <a:endParaRPr lang="fr-FR" sz="72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</a:t>
            </a:r>
            <a:r>
              <a:rPr lang="ar-MA" sz="32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785786" y="153561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5429263" y="1714491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خلاصة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6554801" y="159542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6929451" y="1714491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4626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6429388" y="2143116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5054613" y="159542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4438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4929201" y="2143116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57161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0" y="153561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785786" y="2607180"/>
            <a:ext cx="2500330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 smtClean="0"/>
              <a:t>100</a:t>
            </a:r>
            <a:endParaRPr lang="fr-FR" sz="9600" b="1" dirty="0"/>
          </a:p>
        </p:txBody>
      </p:sp>
      <p:sp>
        <p:nvSpPr>
          <p:cNvPr id="151" name="ZoneTexte 150"/>
          <p:cNvSpPr txBox="1"/>
          <p:nvPr/>
        </p:nvSpPr>
        <p:spPr>
          <a:xfrm>
            <a:off x="285720" y="571480"/>
            <a:ext cx="4214842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7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72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رقم المئات</a:t>
            </a:r>
            <a:endParaRPr lang="fr-FR" sz="72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000100" y="5143512"/>
            <a:ext cx="3000428" cy="13234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357686" y="5143512"/>
            <a:ext cx="2643238" cy="13234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500562" y="571481"/>
            <a:ext cx="2786082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7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66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عشرات</a:t>
            </a:r>
            <a:endParaRPr lang="fr-FR" sz="72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</a:t>
            </a:r>
            <a:r>
              <a:rPr lang="ar-MA" sz="32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500034" y="2571744"/>
            <a:ext cx="7286676" cy="221599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7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66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الأقراص المعزولة تمثل الوحدات</a:t>
            </a:r>
            <a:endParaRPr lang="fr-FR" sz="72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785786" y="153561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5429263" y="1714491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خلاصة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6554801" y="159542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6929451" y="1714491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4626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6429388" y="2143116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5054613" y="159542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4438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4929201" y="2143116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57161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0" y="153561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785786" y="2607180"/>
            <a:ext cx="2500330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 smtClean="0"/>
              <a:t>100</a:t>
            </a:r>
            <a:endParaRPr lang="fr-FR" sz="9600" b="1" dirty="0"/>
          </a:p>
        </p:txBody>
      </p:sp>
      <p:sp>
        <p:nvSpPr>
          <p:cNvPr id="151" name="ZoneTexte 150"/>
          <p:cNvSpPr txBox="1"/>
          <p:nvPr/>
        </p:nvSpPr>
        <p:spPr>
          <a:xfrm>
            <a:off x="285720" y="571480"/>
            <a:ext cx="4214842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7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72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رقم المئات</a:t>
            </a:r>
            <a:endParaRPr lang="fr-FR" sz="72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000100" y="5143512"/>
            <a:ext cx="3000428" cy="13234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357686" y="5143512"/>
            <a:ext cx="2643238" cy="13234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500562" y="571481"/>
            <a:ext cx="2786082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7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66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عشرات</a:t>
            </a:r>
            <a:endParaRPr lang="fr-FR" sz="72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</a:t>
            </a:r>
            <a:r>
              <a:rPr lang="ar-MA" sz="32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500034" y="500042"/>
            <a:ext cx="8286808" cy="575542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3800" b="1" dirty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115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الأقراص المعزولة تمثل الوحدات</a:t>
            </a:r>
            <a:endParaRPr lang="fr-FR" sz="138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785786" y="153561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5429263" y="1714491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خلاصة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6554801" y="159542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6929451" y="1714491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4626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6429388" y="2143116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5054613" y="159542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4438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4929201" y="2143116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57161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0" y="153561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785786" y="2607180"/>
            <a:ext cx="2500330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 smtClean="0"/>
              <a:t>100</a:t>
            </a:r>
            <a:endParaRPr lang="fr-FR" sz="9600" b="1" dirty="0"/>
          </a:p>
        </p:txBody>
      </p:sp>
      <p:sp>
        <p:nvSpPr>
          <p:cNvPr id="151" name="ZoneTexte 150"/>
          <p:cNvSpPr txBox="1"/>
          <p:nvPr/>
        </p:nvSpPr>
        <p:spPr>
          <a:xfrm>
            <a:off x="285720" y="571480"/>
            <a:ext cx="4214842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7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72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رقم المئات</a:t>
            </a:r>
            <a:endParaRPr lang="fr-FR" sz="72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000100" y="5143512"/>
            <a:ext cx="3000428" cy="13234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357686" y="5143512"/>
            <a:ext cx="2643238" cy="13234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500562" y="571481"/>
            <a:ext cx="2786082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7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66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عشرات</a:t>
            </a:r>
            <a:endParaRPr lang="fr-FR" sz="72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</a:t>
            </a:r>
            <a:r>
              <a:rPr lang="ar-MA" sz="32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28596" y="394692"/>
            <a:ext cx="8286808" cy="64633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38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أقراص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38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138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وحدات</a:t>
            </a:r>
            <a:endParaRPr lang="fr-FR" sz="138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785786" y="153561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5429263" y="1714491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خلاصة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6554801" y="159542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6929451" y="1714491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4626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6429388" y="2143116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5054613" y="159542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4438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4929201" y="2143116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57161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0" y="153561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785786" y="2607180"/>
            <a:ext cx="2500330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 smtClean="0"/>
              <a:t>100</a:t>
            </a:r>
            <a:endParaRPr lang="fr-FR" sz="9600" b="1" dirty="0"/>
          </a:p>
        </p:txBody>
      </p:sp>
      <p:sp>
        <p:nvSpPr>
          <p:cNvPr id="151" name="ZoneTexte 150"/>
          <p:cNvSpPr txBox="1"/>
          <p:nvPr/>
        </p:nvSpPr>
        <p:spPr>
          <a:xfrm>
            <a:off x="285720" y="571480"/>
            <a:ext cx="4214842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7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72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رقم المئات</a:t>
            </a:r>
            <a:endParaRPr lang="fr-FR" sz="72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000100" y="5143512"/>
            <a:ext cx="3000428" cy="13234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357686" y="5143512"/>
            <a:ext cx="2643238" cy="13234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500562" y="571481"/>
            <a:ext cx="2786082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7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66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عشرات</a:t>
            </a:r>
            <a:endParaRPr lang="fr-FR" sz="72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</a:t>
            </a:r>
            <a:r>
              <a:rPr lang="ar-MA" sz="32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214282" y="1214422"/>
            <a:ext cx="6858048" cy="30469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9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أقراص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9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4071934" y="2857496"/>
            <a:ext cx="2643238" cy="13234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357158" y="2857496"/>
            <a:ext cx="2928958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7200" b="1" dirty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72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وحدات</a:t>
            </a:r>
            <a:endParaRPr lang="fr-FR" sz="7200" dirty="0" smtClean="0">
              <a:ln>
                <a:solidFill>
                  <a:sysClr val="windowText" lastClr="000000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785786" y="153561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5429263" y="1714491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خلاصة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6554801" y="159542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6929451" y="1714491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4626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6429388" y="2143116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5054613" y="159542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4438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4929201" y="2143116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57161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0" y="153561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785786" y="2607180"/>
            <a:ext cx="2500330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 smtClean="0"/>
              <a:t>100</a:t>
            </a:r>
            <a:endParaRPr lang="fr-FR" sz="9600" b="1" dirty="0"/>
          </a:p>
        </p:txBody>
      </p:sp>
      <p:sp>
        <p:nvSpPr>
          <p:cNvPr id="151" name="ZoneTexte 150"/>
          <p:cNvSpPr txBox="1"/>
          <p:nvPr/>
        </p:nvSpPr>
        <p:spPr>
          <a:xfrm>
            <a:off x="285720" y="571480"/>
            <a:ext cx="4214842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7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72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رقم المئات</a:t>
            </a:r>
            <a:endParaRPr lang="fr-FR" sz="72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000100" y="5143512"/>
            <a:ext cx="3000428" cy="13234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357686" y="5143512"/>
            <a:ext cx="2643238" cy="13234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500562" y="571481"/>
            <a:ext cx="2786082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7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66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عشرات</a:t>
            </a:r>
            <a:endParaRPr lang="fr-FR" sz="72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</a:t>
            </a:r>
            <a:r>
              <a:rPr lang="ar-MA" sz="32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214282" y="1214422"/>
            <a:ext cx="6858048" cy="304698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9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أقراص</a:t>
            </a:r>
          </a:p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96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</a:p>
        </p:txBody>
      </p:sp>
      <p:sp>
        <p:nvSpPr>
          <p:cNvPr id="27" name="ZoneTexte 26"/>
          <p:cNvSpPr txBox="1"/>
          <p:nvPr/>
        </p:nvSpPr>
        <p:spPr>
          <a:xfrm>
            <a:off x="4643438" y="2857496"/>
            <a:ext cx="1571636" cy="13234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857224" y="3071810"/>
            <a:ext cx="2428892" cy="10156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6000" b="1" dirty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وحدات</a:t>
            </a:r>
            <a:endParaRPr lang="fr-FR" sz="6000" dirty="0" smtClean="0">
              <a:ln>
                <a:solidFill>
                  <a:sysClr val="windowText" lastClr="000000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1.85185E-6 C 0.08733 0.02801 0.17465 0.05625 0.2257 0.04306 C 0.27674 0.02986 0.2908 -0.09051 0.30643 -0.0794 C 0.32205 -0.06828 0.32309 0.04306 0.31927 0.10972 C 0.31545 0.17639 0.28976 0.28542 0.28386 0.3206 " pathEditMode="relative" ptsTypes="aaaaA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11111E-6 C 0.11858 -0.03148 0.23733 -0.06296 0.34827 -0.0838 C 0.4592 -0.10463 0.61476 -0.09722 0.66615 -0.12477 C 0.71754 -0.15232 0.65903 -0.20949 0.65643 -0.24954 C 0.65382 -0.28958 0.65105 -0.3463 0.65 -0.36551 " pathEditMode="relative" ptsTypes="aaaaA">
                                      <p:cBhvr>
                                        <p:cTn id="1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8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Forme libre 68"/>
          <p:cNvSpPr/>
          <p:nvPr/>
        </p:nvSpPr>
        <p:spPr>
          <a:xfrm>
            <a:off x="785786" y="1535610"/>
            <a:ext cx="3775587" cy="796413"/>
          </a:xfrm>
          <a:custGeom>
            <a:avLst/>
            <a:gdLst>
              <a:gd name="connsiteX0" fmla="*/ 0 w 3775587"/>
              <a:gd name="connsiteY0" fmla="*/ 29497 h 796413"/>
              <a:gd name="connsiteX1" fmla="*/ 0 w 3775587"/>
              <a:gd name="connsiteY1" fmla="*/ 796413 h 796413"/>
              <a:gd name="connsiteX2" fmla="*/ 2993922 w 3775587"/>
              <a:gd name="connsiteY2" fmla="*/ 781665 h 796413"/>
              <a:gd name="connsiteX3" fmla="*/ 3775587 w 3775587"/>
              <a:gd name="connsiteY3" fmla="*/ 0 h 796413"/>
              <a:gd name="connsiteX4" fmla="*/ 0 w 3775587"/>
              <a:gd name="connsiteY4" fmla="*/ 29497 h 79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75587" h="796413">
                <a:moveTo>
                  <a:pt x="0" y="29497"/>
                </a:moveTo>
                <a:lnTo>
                  <a:pt x="0" y="796413"/>
                </a:lnTo>
                <a:lnTo>
                  <a:pt x="2993922" y="781665"/>
                </a:lnTo>
                <a:lnTo>
                  <a:pt x="3775587" y="0"/>
                </a:lnTo>
                <a:lnTo>
                  <a:pt x="0" y="29497"/>
                </a:lnTo>
                <a:close/>
              </a:path>
            </a:pathLst>
          </a:custGeom>
          <a:solidFill>
            <a:srgbClr val="24EA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Forme libre 148"/>
          <p:cNvSpPr/>
          <p:nvPr/>
        </p:nvSpPr>
        <p:spPr>
          <a:xfrm>
            <a:off x="5429263" y="1714491"/>
            <a:ext cx="1071563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36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خلاصة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3" name="Triangle isocèle 152"/>
          <p:cNvSpPr/>
          <p:nvPr/>
        </p:nvSpPr>
        <p:spPr>
          <a:xfrm rot="1367405">
            <a:off x="6554801" y="1595428"/>
            <a:ext cx="503237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4" name="Forme libre 153"/>
          <p:cNvSpPr/>
          <p:nvPr/>
        </p:nvSpPr>
        <p:spPr>
          <a:xfrm>
            <a:off x="6929451" y="1714491"/>
            <a:ext cx="1071562" cy="450850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4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4626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5" name="ZoneTexte 159"/>
          <p:cNvSpPr txBox="1">
            <a:spLocks noChangeArrowheads="1"/>
          </p:cNvSpPr>
          <p:nvPr/>
        </p:nvSpPr>
        <p:spPr bwMode="auto">
          <a:xfrm>
            <a:off x="6429388" y="2143116"/>
            <a:ext cx="1157288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 dirty="0"/>
              <a:t>10</a:t>
            </a:r>
          </a:p>
        </p:txBody>
      </p:sp>
      <p:sp>
        <p:nvSpPr>
          <p:cNvPr id="146" name="Triangle isocèle 145"/>
          <p:cNvSpPr/>
          <p:nvPr/>
        </p:nvSpPr>
        <p:spPr>
          <a:xfrm rot="1367405">
            <a:off x="5054613" y="1595428"/>
            <a:ext cx="503238" cy="746125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35867" name="Espace réservé du contenu 3" descr="boite sans tete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4438" y="1785928"/>
            <a:ext cx="1546225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68" name="ZoneTexte 159"/>
          <p:cNvSpPr txBox="1">
            <a:spLocks noChangeArrowheads="1"/>
          </p:cNvSpPr>
          <p:nvPr/>
        </p:nvSpPr>
        <p:spPr bwMode="auto">
          <a:xfrm>
            <a:off x="4929201" y="2143116"/>
            <a:ext cx="115728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6000" b="1"/>
              <a:t>10</a:t>
            </a:r>
          </a:p>
        </p:txBody>
      </p:sp>
      <p:pic>
        <p:nvPicPr>
          <p:cNvPr id="62" name="Image 61" descr="petite boite rouge sans covercl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1571612"/>
            <a:ext cx="4535424" cy="3035808"/>
          </a:xfrm>
          <a:prstGeom prst="rect">
            <a:avLst/>
          </a:prstGeom>
        </p:spPr>
      </p:pic>
      <p:sp>
        <p:nvSpPr>
          <p:cNvPr id="63" name="Forme libre 62"/>
          <p:cNvSpPr/>
          <p:nvPr/>
        </p:nvSpPr>
        <p:spPr>
          <a:xfrm>
            <a:off x="0" y="1535610"/>
            <a:ext cx="766916" cy="811161"/>
          </a:xfrm>
          <a:custGeom>
            <a:avLst/>
            <a:gdLst>
              <a:gd name="connsiteX0" fmla="*/ 722671 w 766916"/>
              <a:gd name="connsiteY0" fmla="*/ 58993 h 811161"/>
              <a:gd name="connsiteX1" fmla="*/ 0 w 766916"/>
              <a:gd name="connsiteY1" fmla="*/ 811161 h 811161"/>
              <a:gd name="connsiteX2" fmla="*/ 766916 w 766916"/>
              <a:gd name="connsiteY2" fmla="*/ 811161 h 811161"/>
              <a:gd name="connsiteX3" fmla="*/ 766916 w 766916"/>
              <a:gd name="connsiteY3" fmla="*/ 0 h 8111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66916" h="811161">
                <a:moveTo>
                  <a:pt x="722671" y="58993"/>
                </a:moveTo>
                <a:lnTo>
                  <a:pt x="0" y="811161"/>
                </a:lnTo>
                <a:lnTo>
                  <a:pt x="766916" y="811161"/>
                </a:lnTo>
                <a:lnTo>
                  <a:pt x="766916" y="0"/>
                </a:lnTo>
              </a:path>
            </a:pathLst>
          </a:custGeom>
          <a:solidFill>
            <a:srgbClr val="FFFF0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ZoneTexte 159"/>
          <p:cNvSpPr txBox="1">
            <a:spLocks noChangeArrowheads="1"/>
          </p:cNvSpPr>
          <p:nvPr/>
        </p:nvSpPr>
        <p:spPr bwMode="auto">
          <a:xfrm>
            <a:off x="785786" y="2607180"/>
            <a:ext cx="2500330" cy="15696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sz="9600" b="1" dirty="0" smtClean="0"/>
              <a:t>100</a:t>
            </a:r>
            <a:endParaRPr lang="fr-FR" sz="9600" b="1" dirty="0"/>
          </a:p>
        </p:txBody>
      </p:sp>
      <p:sp>
        <p:nvSpPr>
          <p:cNvPr id="151" name="ZoneTexte 150"/>
          <p:cNvSpPr txBox="1"/>
          <p:nvPr/>
        </p:nvSpPr>
        <p:spPr>
          <a:xfrm>
            <a:off x="285720" y="571480"/>
            <a:ext cx="4214842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7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72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رقم المئات</a:t>
            </a:r>
            <a:endParaRPr lang="fr-FR" sz="72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000100" y="5143512"/>
            <a:ext cx="3000428" cy="13234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357686" y="5143512"/>
            <a:ext cx="2643238" cy="13234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500562" y="571481"/>
            <a:ext cx="2786082" cy="12003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7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66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عشرات</a:t>
            </a:r>
            <a:endParaRPr lang="fr-FR" sz="72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7215206" y="5143512"/>
            <a:ext cx="1571636" cy="132343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80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6715108" y="714356"/>
            <a:ext cx="2428892" cy="10156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6000" b="1" dirty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sz="6000" b="1" dirty="0" smtClean="0">
                <a:ln>
                  <a:solidFill>
                    <a:sysClr val="windowText" lastClr="000000"/>
                  </a:solidFill>
                </a:ln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وحدات</a:t>
            </a:r>
            <a:endParaRPr lang="fr-FR" sz="6000" dirty="0" smtClean="0">
              <a:ln>
                <a:solidFill>
                  <a:sysClr val="windowText" lastClr="000000"/>
                </a:solidFill>
              </a:ln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</a:t>
            </a:r>
            <a:r>
              <a:rPr lang="ar-MA" sz="3200" b="1" dirty="0" smtClean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حصة </a:t>
            </a:r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3</a:t>
            </a:r>
            <a:endParaRPr lang="fr-FR" sz="239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5857892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66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تطبيقات على الكراسة</a:t>
            </a:r>
            <a:endParaRPr kumimoji="0" lang="fr-FR" sz="6600" b="1" i="0" u="none" strike="noStrike" kern="1200" spc="50" normalizeH="0" baseline="0" noProof="0" dirty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6" name="Espace réservé du contenu 5" descr="Nouvelle_0.tmp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-142843" y="0"/>
            <a:ext cx="9144000" cy="6858000"/>
          </a:xfrm>
        </p:spPr>
      </p:pic>
      <p:sp>
        <p:nvSpPr>
          <p:cNvPr id="7" name="Rectangle 6"/>
          <p:cNvSpPr/>
          <p:nvPr/>
        </p:nvSpPr>
        <p:spPr>
          <a:xfrm>
            <a:off x="0" y="0"/>
            <a:ext cx="1357290" cy="3214662"/>
          </a:xfrm>
          <a:prstGeom prst="rect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214942" y="3857628"/>
            <a:ext cx="1500198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28728" y="285728"/>
            <a:ext cx="1357290" cy="3000396"/>
          </a:xfrm>
          <a:prstGeom prst="rect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214942" y="3929066"/>
            <a:ext cx="1500198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2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1406" y="3357610"/>
            <a:ext cx="1357290" cy="3214662"/>
          </a:xfrm>
          <a:prstGeom prst="rect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214942" y="3929066"/>
            <a:ext cx="1500198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71604" y="3429000"/>
            <a:ext cx="1357290" cy="3214662"/>
          </a:xfrm>
          <a:prstGeom prst="rect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5143504" y="3857628"/>
            <a:ext cx="1500198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4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 rot="21426137">
            <a:off x="2948256" y="135841"/>
            <a:ext cx="1122387" cy="6706562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6215074" y="3929066"/>
            <a:ext cx="1500198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 rot="21426137">
            <a:off x="4190467" y="3788728"/>
            <a:ext cx="311617" cy="3063353"/>
          </a:xfrm>
          <a:prstGeom prst="rect">
            <a:avLst/>
          </a:prstGeom>
          <a:solidFill>
            <a:srgbClr val="00B05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7072330" y="3929066"/>
            <a:ext cx="1500198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C000"/>
                </a:solidFill>
              </a:rPr>
              <a:t>5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15" grpId="0" animBg="1"/>
      <p:bldP spid="17" grpId="0"/>
      <p:bldP spid="18" grpId="0" animBg="1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571625"/>
            <a:ext cx="9144000" cy="5286375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dirty="0" smtClean="0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rganigramme : Connecteur 7"/>
          <p:cNvSpPr/>
          <p:nvPr/>
        </p:nvSpPr>
        <p:spPr>
          <a:xfrm>
            <a:off x="4857750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" name="Organigramme : Connecteur 10"/>
          <p:cNvSpPr/>
          <p:nvPr/>
        </p:nvSpPr>
        <p:spPr>
          <a:xfrm>
            <a:off x="4786313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6" name="Organigramme : Connecteur 15"/>
          <p:cNvSpPr/>
          <p:nvPr/>
        </p:nvSpPr>
        <p:spPr>
          <a:xfrm>
            <a:off x="4857750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Organigramme : Connecteur 16"/>
          <p:cNvSpPr/>
          <p:nvPr/>
        </p:nvSpPr>
        <p:spPr>
          <a:xfrm>
            <a:off x="4857750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8" name="Organigramme : Connecteur 17"/>
          <p:cNvSpPr/>
          <p:nvPr/>
        </p:nvSpPr>
        <p:spPr>
          <a:xfrm>
            <a:off x="4786313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Organigramme : Connecteur 18"/>
          <p:cNvSpPr/>
          <p:nvPr/>
        </p:nvSpPr>
        <p:spPr>
          <a:xfrm>
            <a:off x="4786313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0" name="Organigramme : Connecteur 19"/>
          <p:cNvSpPr/>
          <p:nvPr/>
        </p:nvSpPr>
        <p:spPr>
          <a:xfrm>
            <a:off x="4857750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1" name="Organigramme : Connecteur 20"/>
          <p:cNvSpPr/>
          <p:nvPr/>
        </p:nvSpPr>
        <p:spPr>
          <a:xfrm>
            <a:off x="4857750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Organigramme : Connecteur 21"/>
          <p:cNvSpPr/>
          <p:nvPr/>
        </p:nvSpPr>
        <p:spPr>
          <a:xfrm>
            <a:off x="4786313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3" name="Organigramme : Connecteur 22"/>
          <p:cNvSpPr/>
          <p:nvPr/>
        </p:nvSpPr>
        <p:spPr>
          <a:xfrm>
            <a:off x="4786313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Organigramme : Connecteur 23"/>
          <p:cNvSpPr/>
          <p:nvPr/>
        </p:nvSpPr>
        <p:spPr>
          <a:xfrm>
            <a:off x="5429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Organigramme : Connecteur 24"/>
          <p:cNvSpPr/>
          <p:nvPr/>
        </p:nvSpPr>
        <p:spPr>
          <a:xfrm>
            <a:off x="5357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6" name="Organigramme : Connecteur 25"/>
          <p:cNvSpPr/>
          <p:nvPr/>
        </p:nvSpPr>
        <p:spPr>
          <a:xfrm>
            <a:off x="5429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Organigramme : Connecteur 26"/>
          <p:cNvSpPr/>
          <p:nvPr/>
        </p:nvSpPr>
        <p:spPr>
          <a:xfrm>
            <a:off x="5429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Organigramme : Connecteur 27"/>
          <p:cNvSpPr/>
          <p:nvPr/>
        </p:nvSpPr>
        <p:spPr>
          <a:xfrm>
            <a:off x="5357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9" name="Organigramme : Connecteur 28"/>
          <p:cNvSpPr/>
          <p:nvPr/>
        </p:nvSpPr>
        <p:spPr>
          <a:xfrm>
            <a:off x="5357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0" name="Organigramme : Connecteur 29"/>
          <p:cNvSpPr/>
          <p:nvPr/>
        </p:nvSpPr>
        <p:spPr>
          <a:xfrm>
            <a:off x="5429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1" name="Organigramme : Connecteur 30"/>
          <p:cNvSpPr/>
          <p:nvPr/>
        </p:nvSpPr>
        <p:spPr>
          <a:xfrm>
            <a:off x="5429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2" name="Organigramme : Connecteur 31"/>
          <p:cNvSpPr/>
          <p:nvPr/>
        </p:nvSpPr>
        <p:spPr>
          <a:xfrm>
            <a:off x="5357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3" name="Organigramme : Connecteur 32"/>
          <p:cNvSpPr/>
          <p:nvPr/>
        </p:nvSpPr>
        <p:spPr>
          <a:xfrm>
            <a:off x="5357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4" name="Organigramme : Connecteur 33"/>
          <p:cNvSpPr/>
          <p:nvPr/>
        </p:nvSpPr>
        <p:spPr>
          <a:xfrm>
            <a:off x="6072188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5" name="Organigramme : Connecteur 34"/>
          <p:cNvSpPr/>
          <p:nvPr/>
        </p:nvSpPr>
        <p:spPr>
          <a:xfrm>
            <a:off x="6000750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6" name="Organigramme : Connecteur 35"/>
          <p:cNvSpPr/>
          <p:nvPr/>
        </p:nvSpPr>
        <p:spPr>
          <a:xfrm>
            <a:off x="6072188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7" name="Organigramme : Connecteur 36"/>
          <p:cNvSpPr/>
          <p:nvPr/>
        </p:nvSpPr>
        <p:spPr>
          <a:xfrm>
            <a:off x="6072188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Organigramme : Connecteur 37"/>
          <p:cNvSpPr/>
          <p:nvPr/>
        </p:nvSpPr>
        <p:spPr>
          <a:xfrm>
            <a:off x="6000750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9" name="Organigramme : Connecteur 38"/>
          <p:cNvSpPr/>
          <p:nvPr/>
        </p:nvSpPr>
        <p:spPr>
          <a:xfrm>
            <a:off x="6000750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" name="Organigramme : Connecteur 39"/>
          <p:cNvSpPr/>
          <p:nvPr/>
        </p:nvSpPr>
        <p:spPr>
          <a:xfrm>
            <a:off x="6072188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1" name="Organigramme : Connecteur 40"/>
          <p:cNvSpPr/>
          <p:nvPr/>
        </p:nvSpPr>
        <p:spPr>
          <a:xfrm>
            <a:off x="6072188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2" name="Organigramme : Connecteur 41"/>
          <p:cNvSpPr/>
          <p:nvPr/>
        </p:nvSpPr>
        <p:spPr>
          <a:xfrm>
            <a:off x="6000750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3" name="Organigramme : Connecteur 42"/>
          <p:cNvSpPr/>
          <p:nvPr/>
        </p:nvSpPr>
        <p:spPr>
          <a:xfrm>
            <a:off x="6000750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4" name="Organigramme : Connecteur 43"/>
          <p:cNvSpPr/>
          <p:nvPr/>
        </p:nvSpPr>
        <p:spPr>
          <a:xfrm>
            <a:off x="67151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5" name="Organigramme : Connecteur 44"/>
          <p:cNvSpPr/>
          <p:nvPr/>
        </p:nvSpPr>
        <p:spPr>
          <a:xfrm>
            <a:off x="66436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6" name="Organigramme : Connecteur 45"/>
          <p:cNvSpPr/>
          <p:nvPr/>
        </p:nvSpPr>
        <p:spPr>
          <a:xfrm>
            <a:off x="67151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7" name="Organigramme : Connecteur 46"/>
          <p:cNvSpPr/>
          <p:nvPr/>
        </p:nvSpPr>
        <p:spPr>
          <a:xfrm>
            <a:off x="67151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8" name="Organigramme : Connecteur 47"/>
          <p:cNvSpPr/>
          <p:nvPr/>
        </p:nvSpPr>
        <p:spPr>
          <a:xfrm>
            <a:off x="66436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9" name="Organigramme : Connecteur 48"/>
          <p:cNvSpPr/>
          <p:nvPr/>
        </p:nvSpPr>
        <p:spPr>
          <a:xfrm>
            <a:off x="66436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0" name="Organigramme : Connecteur 49"/>
          <p:cNvSpPr/>
          <p:nvPr/>
        </p:nvSpPr>
        <p:spPr>
          <a:xfrm>
            <a:off x="67151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1" name="Organigramme : Connecteur 50"/>
          <p:cNvSpPr/>
          <p:nvPr/>
        </p:nvSpPr>
        <p:spPr>
          <a:xfrm>
            <a:off x="67151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2" name="Organigramme : Connecteur 51"/>
          <p:cNvSpPr/>
          <p:nvPr/>
        </p:nvSpPr>
        <p:spPr>
          <a:xfrm>
            <a:off x="66436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3" name="Organigramme : Connecteur 52"/>
          <p:cNvSpPr/>
          <p:nvPr/>
        </p:nvSpPr>
        <p:spPr>
          <a:xfrm>
            <a:off x="66436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Organigramme : Connecteur 53"/>
          <p:cNvSpPr/>
          <p:nvPr/>
        </p:nvSpPr>
        <p:spPr>
          <a:xfrm>
            <a:off x="72866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Organigramme : Connecteur 54"/>
          <p:cNvSpPr/>
          <p:nvPr/>
        </p:nvSpPr>
        <p:spPr>
          <a:xfrm>
            <a:off x="72151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6" name="Organigramme : Connecteur 55"/>
          <p:cNvSpPr/>
          <p:nvPr/>
        </p:nvSpPr>
        <p:spPr>
          <a:xfrm>
            <a:off x="72866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Organigramme : Connecteur 56"/>
          <p:cNvSpPr/>
          <p:nvPr/>
        </p:nvSpPr>
        <p:spPr>
          <a:xfrm>
            <a:off x="72866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8" name="Organigramme : Connecteur 57"/>
          <p:cNvSpPr/>
          <p:nvPr/>
        </p:nvSpPr>
        <p:spPr>
          <a:xfrm>
            <a:off x="72151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Organigramme : Connecteur 58"/>
          <p:cNvSpPr/>
          <p:nvPr/>
        </p:nvSpPr>
        <p:spPr>
          <a:xfrm>
            <a:off x="72151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0" name="Organigramme : Connecteur 59"/>
          <p:cNvSpPr/>
          <p:nvPr/>
        </p:nvSpPr>
        <p:spPr>
          <a:xfrm>
            <a:off x="72866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1" name="Organigramme : Connecteur 60"/>
          <p:cNvSpPr/>
          <p:nvPr/>
        </p:nvSpPr>
        <p:spPr>
          <a:xfrm>
            <a:off x="72866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2" name="Organigramme : Connecteur 61"/>
          <p:cNvSpPr/>
          <p:nvPr/>
        </p:nvSpPr>
        <p:spPr>
          <a:xfrm>
            <a:off x="72151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3" name="Organigramme : Connecteur 62"/>
          <p:cNvSpPr/>
          <p:nvPr/>
        </p:nvSpPr>
        <p:spPr>
          <a:xfrm>
            <a:off x="72151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4" name="Organigramme : Connecteur 63"/>
          <p:cNvSpPr/>
          <p:nvPr/>
        </p:nvSpPr>
        <p:spPr>
          <a:xfrm>
            <a:off x="7858125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5" name="Organigramme : Connecteur 64"/>
          <p:cNvSpPr/>
          <p:nvPr/>
        </p:nvSpPr>
        <p:spPr>
          <a:xfrm>
            <a:off x="7786688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6" name="Organigramme : Connecteur 65"/>
          <p:cNvSpPr/>
          <p:nvPr/>
        </p:nvSpPr>
        <p:spPr>
          <a:xfrm>
            <a:off x="7858125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7" name="Organigramme : Connecteur 66"/>
          <p:cNvSpPr/>
          <p:nvPr/>
        </p:nvSpPr>
        <p:spPr>
          <a:xfrm>
            <a:off x="7858125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8" name="Organigramme : Connecteur 67"/>
          <p:cNvSpPr/>
          <p:nvPr/>
        </p:nvSpPr>
        <p:spPr>
          <a:xfrm>
            <a:off x="7786688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9" name="Organigramme : Connecteur 68"/>
          <p:cNvSpPr/>
          <p:nvPr/>
        </p:nvSpPr>
        <p:spPr>
          <a:xfrm>
            <a:off x="7786688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0" name="Organigramme : Connecteur 69"/>
          <p:cNvSpPr/>
          <p:nvPr/>
        </p:nvSpPr>
        <p:spPr>
          <a:xfrm>
            <a:off x="7858125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1" name="Organigramme : Connecteur 70"/>
          <p:cNvSpPr/>
          <p:nvPr/>
        </p:nvSpPr>
        <p:spPr>
          <a:xfrm>
            <a:off x="7858125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2" name="Organigramme : Connecteur 71"/>
          <p:cNvSpPr/>
          <p:nvPr/>
        </p:nvSpPr>
        <p:spPr>
          <a:xfrm>
            <a:off x="7786688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3" name="Organigramme : Connecteur 72"/>
          <p:cNvSpPr/>
          <p:nvPr/>
        </p:nvSpPr>
        <p:spPr>
          <a:xfrm>
            <a:off x="7786688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4" name="Organigramme : Connecteur 73"/>
          <p:cNvSpPr/>
          <p:nvPr/>
        </p:nvSpPr>
        <p:spPr>
          <a:xfrm>
            <a:off x="7143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5" name="Organigramme : Connecteur 74"/>
          <p:cNvSpPr/>
          <p:nvPr/>
        </p:nvSpPr>
        <p:spPr>
          <a:xfrm>
            <a:off x="6429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6" name="Organigramme : Connecteur 75"/>
          <p:cNvSpPr/>
          <p:nvPr/>
        </p:nvSpPr>
        <p:spPr>
          <a:xfrm>
            <a:off x="714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7" name="Organigramme : Connecteur 76"/>
          <p:cNvSpPr/>
          <p:nvPr/>
        </p:nvSpPr>
        <p:spPr>
          <a:xfrm>
            <a:off x="7143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8" name="Organigramme : Connecteur 77"/>
          <p:cNvSpPr/>
          <p:nvPr/>
        </p:nvSpPr>
        <p:spPr>
          <a:xfrm>
            <a:off x="6429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9" name="Organigramme : Connecteur 78"/>
          <p:cNvSpPr/>
          <p:nvPr/>
        </p:nvSpPr>
        <p:spPr>
          <a:xfrm>
            <a:off x="6429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0" name="Organigramme : Connecteur 79"/>
          <p:cNvSpPr/>
          <p:nvPr/>
        </p:nvSpPr>
        <p:spPr>
          <a:xfrm>
            <a:off x="7143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1" name="Organigramme : Connecteur 80"/>
          <p:cNvSpPr/>
          <p:nvPr/>
        </p:nvSpPr>
        <p:spPr>
          <a:xfrm>
            <a:off x="714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2" name="Organigramme : Connecteur 81"/>
          <p:cNvSpPr/>
          <p:nvPr/>
        </p:nvSpPr>
        <p:spPr>
          <a:xfrm>
            <a:off x="642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3" name="Organigramme : Connecteur 82"/>
          <p:cNvSpPr/>
          <p:nvPr/>
        </p:nvSpPr>
        <p:spPr>
          <a:xfrm>
            <a:off x="642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4" name="Organigramme : Connecteur 83"/>
          <p:cNvSpPr/>
          <p:nvPr/>
        </p:nvSpPr>
        <p:spPr>
          <a:xfrm>
            <a:off x="4286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5" name="Organigramme : Connecteur 84"/>
          <p:cNvSpPr/>
          <p:nvPr/>
        </p:nvSpPr>
        <p:spPr>
          <a:xfrm>
            <a:off x="4214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6" name="Organigramme : Connecteur 85"/>
          <p:cNvSpPr/>
          <p:nvPr/>
        </p:nvSpPr>
        <p:spPr>
          <a:xfrm>
            <a:off x="4286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7" name="Organigramme : Connecteur 86"/>
          <p:cNvSpPr/>
          <p:nvPr/>
        </p:nvSpPr>
        <p:spPr>
          <a:xfrm>
            <a:off x="4286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8" name="Organigramme : Connecteur 87"/>
          <p:cNvSpPr/>
          <p:nvPr/>
        </p:nvSpPr>
        <p:spPr>
          <a:xfrm>
            <a:off x="4214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9" name="Organigramme : Connecteur 88"/>
          <p:cNvSpPr/>
          <p:nvPr/>
        </p:nvSpPr>
        <p:spPr>
          <a:xfrm>
            <a:off x="4214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0" name="Organigramme : Connecteur 89"/>
          <p:cNvSpPr/>
          <p:nvPr/>
        </p:nvSpPr>
        <p:spPr>
          <a:xfrm>
            <a:off x="4286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1" name="Organigramme : Connecteur 90"/>
          <p:cNvSpPr/>
          <p:nvPr/>
        </p:nvSpPr>
        <p:spPr>
          <a:xfrm>
            <a:off x="4286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2" name="Organigramme : Connecteur 91"/>
          <p:cNvSpPr/>
          <p:nvPr/>
        </p:nvSpPr>
        <p:spPr>
          <a:xfrm>
            <a:off x="4214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3" name="Organigramme : Connecteur 92"/>
          <p:cNvSpPr/>
          <p:nvPr/>
        </p:nvSpPr>
        <p:spPr>
          <a:xfrm>
            <a:off x="4214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4" name="Organigramme : Connecteur 93"/>
          <p:cNvSpPr/>
          <p:nvPr/>
        </p:nvSpPr>
        <p:spPr>
          <a:xfrm>
            <a:off x="3643313" y="21431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5" name="Organigramme : Connecteur 94"/>
          <p:cNvSpPr/>
          <p:nvPr/>
        </p:nvSpPr>
        <p:spPr>
          <a:xfrm>
            <a:off x="3571875" y="17145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6" name="Organigramme : Connecteur 95"/>
          <p:cNvSpPr/>
          <p:nvPr/>
        </p:nvSpPr>
        <p:spPr>
          <a:xfrm>
            <a:off x="3643313" y="6143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7" name="Organigramme : Connecteur 96"/>
          <p:cNvSpPr/>
          <p:nvPr/>
        </p:nvSpPr>
        <p:spPr>
          <a:xfrm>
            <a:off x="3643313" y="2571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8" name="Organigramme : Connecteur 97"/>
          <p:cNvSpPr/>
          <p:nvPr/>
        </p:nvSpPr>
        <p:spPr>
          <a:xfrm>
            <a:off x="3571875" y="3071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9" name="Organigramme : Connecteur 98"/>
          <p:cNvSpPr/>
          <p:nvPr/>
        </p:nvSpPr>
        <p:spPr>
          <a:xfrm>
            <a:off x="3571875" y="3571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0" name="Organigramme : Connecteur 99"/>
          <p:cNvSpPr/>
          <p:nvPr/>
        </p:nvSpPr>
        <p:spPr>
          <a:xfrm>
            <a:off x="3643313" y="4071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1" name="Organigramme : Connecteur 100"/>
          <p:cNvSpPr/>
          <p:nvPr/>
        </p:nvSpPr>
        <p:spPr>
          <a:xfrm>
            <a:off x="3643313" y="4714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2" name="Organigramme : Connecteur 101"/>
          <p:cNvSpPr/>
          <p:nvPr/>
        </p:nvSpPr>
        <p:spPr>
          <a:xfrm>
            <a:off x="3571875" y="5214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3" name="Organigramme : Connecteur 102"/>
          <p:cNvSpPr/>
          <p:nvPr/>
        </p:nvSpPr>
        <p:spPr>
          <a:xfrm>
            <a:off x="3571875" y="5643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4" name="Organigramme : Connecteur 103"/>
          <p:cNvSpPr/>
          <p:nvPr/>
        </p:nvSpPr>
        <p:spPr>
          <a:xfrm>
            <a:off x="3071813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5" name="Organigramme : Connecteur 104"/>
          <p:cNvSpPr/>
          <p:nvPr/>
        </p:nvSpPr>
        <p:spPr>
          <a:xfrm>
            <a:off x="3000375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6" name="Organigramme : Connecteur 105"/>
          <p:cNvSpPr/>
          <p:nvPr/>
        </p:nvSpPr>
        <p:spPr>
          <a:xfrm>
            <a:off x="3071813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7" name="Organigramme : Connecteur 106"/>
          <p:cNvSpPr/>
          <p:nvPr/>
        </p:nvSpPr>
        <p:spPr>
          <a:xfrm>
            <a:off x="3071813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8" name="Organigramme : Connecteur 107"/>
          <p:cNvSpPr/>
          <p:nvPr/>
        </p:nvSpPr>
        <p:spPr>
          <a:xfrm>
            <a:off x="3000375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9" name="Organigramme : Connecteur 108"/>
          <p:cNvSpPr/>
          <p:nvPr/>
        </p:nvSpPr>
        <p:spPr>
          <a:xfrm>
            <a:off x="3000375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0" name="Organigramme : Connecteur 109"/>
          <p:cNvSpPr/>
          <p:nvPr/>
        </p:nvSpPr>
        <p:spPr>
          <a:xfrm>
            <a:off x="3071813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1" name="Organigramme : Connecteur 110"/>
          <p:cNvSpPr/>
          <p:nvPr/>
        </p:nvSpPr>
        <p:spPr>
          <a:xfrm>
            <a:off x="3071813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2" name="Organigramme : Connecteur 111"/>
          <p:cNvSpPr/>
          <p:nvPr/>
        </p:nvSpPr>
        <p:spPr>
          <a:xfrm>
            <a:off x="3000375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3" name="Organigramme : Connecteur 112"/>
          <p:cNvSpPr/>
          <p:nvPr/>
        </p:nvSpPr>
        <p:spPr>
          <a:xfrm>
            <a:off x="3000375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4" name="Organigramme : Connecteur 113"/>
          <p:cNvSpPr/>
          <p:nvPr/>
        </p:nvSpPr>
        <p:spPr>
          <a:xfrm>
            <a:off x="2500313" y="2286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5" name="Organigramme : Connecteur 114"/>
          <p:cNvSpPr/>
          <p:nvPr/>
        </p:nvSpPr>
        <p:spPr>
          <a:xfrm>
            <a:off x="2428875" y="1857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6" name="Organigramme : Connecteur 115"/>
          <p:cNvSpPr/>
          <p:nvPr/>
        </p:nvSpPr>
        <p:spPr>
          <a:xfrm>
            <a:off x="2500313" y="6286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7" name="Organigramme : Connecteur 116"/>
          <p:cNvSpPr/>
          <p:nvPr/>
        </p:nvSpPr>
        <p:spPr>
          <a:xfrm>
            <a:off x="2500313" y="2714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8" name="Organigramme : Connecteur 117"/>
          <p:cNvSpPr/>
          <p:nvPr/>
        </p:nvSpPr>
        <p:spPr>
          <a:xfrm>
            <a:off x="2428875" y="32146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9" name="Organigramme : Connecteur 118"/>
          <p:cNvSpPr/>
          <p:nvPr/>
        </p:nvSpPr>
        <p:spPr>
          <a:xfrm>
            <a:off x="2428875" y="3714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0" name="Organigramme : Connecteur 119"/>
          <p:cNvSpPr/>
          <p:nvPr/>
        </p:nvSpPr>
        <p:spPr>
          <a:xfrm>
            <a:off x="2500313" y="4214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1" name="Organigramme : Connecteur 120"/>
          <p:cNvSpPr/>
          <p:nvPr/>
        </p:nvSpPr>
        <p:spPr>
          <a:xfrm>
            <a:off x="2500313" y="4857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2" name="Organigramme : Connecteur 121"/>
          <p:cNvSpPr/>
          <p:nvPr/>
        </p:nvSpPr>
        <p:spPr>
          <a:xfrm>
            <a:off x="2428875" y="5357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3" name="Organigramme : Connecteur 122"/>
          <p:cNvSpPr/>
          <p:nvPr/>
        </p:nvSpPr>
        <p:spPr>
          <a:xfrm>
            <a:off x="2428875" y="57864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4" name="Organigramme : Connecteur 123"/>
          <p:cNvSpPr/>
          <p:nvPr/>
        </p:nvSpPr>
        <p:spPr>
          <a:xfrm>
            <a:off x="18573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5" name="Organigramme : Connecteur 124"/>
          <p:cNvSpPr/>
          <p:nvPr/>
        </p:nvSpPr>
        <p:spPr>
          <a:xfrm>
            <a:off x="17859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6" name="Organigramme : Connecteur 125"/>
          <p:cNvSpPr/>
          <p:nvPr/>
        </p:nvSpPr>
        <p:spPr>
          <a:xfrm>
            <a:off x="1857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7" name="Organigramme : Connecteur 126"/>
          <p:cNvSpPr/>
          <p:nvPr/>
        </p:nvSpPr>
        <p:spPr>
          <a:xfrm>
            <a:off x="18573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8" name="Organigramme : Connecteur 127"/>
          <p:cNvSpPr/>
          <p:nvPr/>
        </p:nvSpPr>
        <p:spPr>
          <a:xfrm>
            <a:off x="17859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9" name="Organigramme : Connecteur 128"/>
          <p:cNvSpPr/>
          <p:nvPr/>
        </p:nvSpPr>
        <p:spPr>
          <a:xfrm>
            <a:off x="17859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0" name="Organigramme : Connecteur 129"/>
          <p:cNvSpPr/>
          <p:nvPr/>
        </p:nvSpPr>
        <p:spPr>
          <a:xfrm>
            <a:off x="18573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1" name="Organigramme : Connecteur 130"/>
          <p:cNvSpPr/>
          <p:nvPr/>
        </p:nvSpPr>
        <p:spPr>
          <a:xfrm>
            <a:off x="1857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2" name="Organigramme : Connecteur 131"/>
          <p:cNvSpPr/>
          <p:nvPr/>
        </p:nvSpPr>
        <p:spPr>
          <a:xfrm>
            <a:off x="1785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3" name="Organigramme : Connecteur 132"/>
          <p:cNvSpPr/>
          <p:nvPr/>
        </p:nvSpPr>
        <p:spPr>
          <a:xfrm>
            <a:off x="1785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4" name="Organigramme : Connecteur 133"/>
          <p:cNvSpPr/>
          <p:nvPr/>
        </p:nvSpPr>
        <p:spPr>
          <a:xfrm>
            <a:off x="12858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5" name="Organigramme : Connecteur 134"/>
          <p:cNvSpPr/>
          <p:nvPr/>
        </p:nvSpPr>
        <p:spPr>
          <a:xfrm>
            <a:off x="12144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6" name="Organigramme : Connecteur 135"/>
          <p:cNvSpPr/>
          <p:nvPr/>
        </p:nvSpPr>
        <p:spPr>
          <a:xfrm>
            <a:off x="12858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7" name="Organigramme : Connecteur 136"/>
          <p:cNvSpPr/>
          <p:nvPr/>
        </p:nvSpPr>
        <p:spPr>
          <a:xfrm>
            <a:off x="12858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8" name="Organigramme : Connecteur 137"/>
          <p:cNvSpPr/>
          <p:nvPr/>
        </p:nvSpPr>
        <p:spPr>
          <a:xfrm>
            <a:off x="12144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9" name="Organigramme : Connecteur 138"/>
          <p:cNvSpPr/>
          <p:nvPr/>
        </p:nvSpPr>
        <p:spPr>
          <a:xfrm>
            <a:off x="12144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0" name="Organigramme : Connecteur 139"/>
          <p:cNvSpPr/>
          <p:nvPr/>
        </p:nvSpPr>
        <p:spPr>
          <a:xfrm>
            <a:off x="12858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1" name="Organigramme : Connecteur 140"/>
          <p:cNvSpPr/>
          <p:nvPr/>
        </p:nvSpPr>
        <p:spPr>
          <a:xfrm>
            <a:off x="12858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2" name="Organigramme : Connecteur 141"/>
          <p:cNvSpPr/>
          <p:nvPr/>
        </p:nvSpPr>
        <p:spPr>
          <a:xfrm>
            <a:off x="12144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3" name="Organigramme : Connecteur 142"/>
          <p:cNvSpPr/>
          <p:nvPr/>
        </p:nvSpPr>
        <p:spPr>
          <a:xfrm>
            <a:off x="12144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4" name="ZoneTexte 153"/>
          <p:cNvSpPr txBox="1"/>
          <p:nvPr/>
        </p:nvSpPr>
        <p:spPr>
          <a:xfrm>
            <a:off x="1071538" y="1857364"/>
            <a:ext cx="7429552" cy="378565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80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10 أقراص داخل علبة صغيرة</a:t>
            </a:r>
            <a:endParaRPr lang="fr-FR" sz="80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1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ق2 فضاء _0.tmp"/>
          <p:cNvPicPr>
            <a:picLocks noGrp="1" noChangeAspect="1"/>
          </p:cNvPicPr>
          <p:nvPr>
            <p:ph idx="1"/>
          </p:nvPr>
        </p:nvPicPr>
        <p:blipFill>
          <a:blip r:embed="rId3"/>
          <a:srcRect l="50604" t="38889" r="3187" b="37778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6286512" y="1214422"/>
            <a:ext cx="1071570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0034" y="1428736"/>
            <a:ext cx="2143140" cy="841635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143240" y="1500174"/>
            <a:ext cx="1928826" cy="841635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000892" y="1214422"/>
            <a:ext cx="1071570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500694" y="1500174"/>
            <a:ext cx="500066" cy="841635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7643834" y="1214422"/>
            <a:ext cx="1071570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8596" y="2730241"/>
            <a:ext cx="2143140" cy="841635"/>
          </a:xfrm>
          <a:prstGeom prst="rect">
            <a:avLst/>
          </a:prstGeom>
          <a:solidFill>
            <a:srgbClr val="92D05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6215074" y="2571744"/>
            <a:ext cx="1071570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4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14678" y="2786058"/>
            <a:ext cx="1928826" cy="841635"/>
          </a:xfrm>
          <a:prstGeom prst="rect">
            <a:avLst/>
          </a:prstGeom>
          <a:solidFill>
            <a:srgbClr val="92D05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6929454" y="2571744"/>
            <a:ext cx="1071570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500694" y="2857496"/>
            <a:ext cx="500066" cy="841635"/>
          </a:xfrm>
          <a:prstGeom prst="rect">
            <a:avLst/>
          </a:prstGeom>
          <a:solidFill>
            <a:srgbClr val="92D05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7572396" y="2571744"/>
            <a:ext cx="1071570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28596" y="3786190"/>
            <a:ext cx="1071570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7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71868" y="3786190"/>
            <a:ext cx="1071570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28596" y="5143512"/>
            <a:ext cx="1071570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57224" y="5072074"/>
            <a:ext cx="2500330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3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100</a:t>
            </a:r>
            <a:endParaRPr lang="fr-FR" sz="3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" decel="100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" decel="100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37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" decel="100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37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200000" y="2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6" grpId="1" animBg="1"/>
      <p:bldP spid="7" grpId="0" animBg="1"/>
      <p:bldP spid="7" grpId="1" animBg="1"/>
      <p:bldP spid="8" grpId="0"/>
      <p:bldP spid="9" grpId="0" animBg="1"/>
      <p:bldP spid="9" grpId="1" animBg="1"/>
      <p:bldP spid="10" grpId="0"/>
      <p:bldP spid="11" grpId="0" animBg="1"/>
      <p:bldP spid="11" grpId="1" animBg="1"/>
      <p:bldP spid="12" grpId="0"/>
      <p:bldP spid="13" grpId="0" animBg="1"/>
      <p:bldP spid="13" grpId="1" animBg="1"/>
      <p:bldP spid="15" grpId="0"/>
      <p:bldP spid="16" grpId="0" animBg="1"/>
      <p:bldP spid="16" grpId="1" animBg="1"/>
      <p:bldP spid="17" grpId="0"/>
      <p:bldP spid="18" grpId="0"/>
      <p:bldP spid="19" grpId="0"/>
      <p:bldP spid="20" grpId="0"/>
      <p:bldP spid="21" grpId="0"/>
      <p:bldP spid="21" grpId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ق2 فضاء _0.tmp"/>
          <p:cNvPicPr>
            <a:picLocks noGrp="1" noChangeAspect="1"/>
          </p:cNvPicPr>
          <p:nvPr>
            <p:ph idx="1"/>
          </p:nvPr>
        </p:nvPicPr>
        <p:blipFill>
          <a:blip r:embed="rId3"/>
          <a:srcRect l="50604" t="38889" r="3187" b="37778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6286512" y="1214422"/>
            <a:ext cx="1071570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00892" y="1214422"/>
            <a:ext cx="1071570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643834" y="1214422"/>
            <a:ext cx="1071570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215074" y="2571744"/>
            <a:ext cx="1071570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4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929454" y="2571744"/>
            <a:ext cx="1071570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572396" y="2571744"/>
            <a:ext cx="1071570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28596" y="3786190"/>
            <a:ext cx="1071570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7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571868" y="3786190"/>
            <a:ext cx="1071570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28596" y="5143512"/>
            <a:ext cx="1071570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57224" y="5072074"/>
            <a:ext cx="2500330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3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100</a:t>
            </a:r>
            <a:endParaRPr lang="fr-FR" sz="3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357554" y="5072074"/>
            <a:ext cx="1071570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214810" y="5072074"/>
            <a:ext cx="1571636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0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10</a:t>
            </a:r>
            <a:endParaRPr lang="fr-FR" sz="80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15008" y="5072074"/>
            <a:ext cx="1071570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ق2 فضاء _0.tmp"/>
          <p:cNvPicPr>
            <a:picLocks noGrp="1" noChangeAspect="1"/>
          </p:cNvPicPr>
          <p:nvPr>
            <p:ph idx="1"/>
          </p:nvPr>
        </p:nvPicPr>
        <p:blipFill>
          <a:blip r:embed="rId3"/>
          <a:srcRect l="3758" t="37778" r="50726" b="38558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2" name="Rectangle 11"/>
          <p:cNvSpPr/>
          <p:nvPr/>
        </p:nvSpPr>
        <p:spPr>
          <a:xfrm>
            <a:off x="428596" y="1357298"/>
            <a:ext cx="1214446" cy="841635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5572132" y="1285860"/>
            <a:ext cx="857256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4</a:t>
            </a:r>
            <a:endParaRPr lang="fr-FR" sz="72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143108" y="1357298"/>
            <a:ext cx="1214446" cy="841635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6215074" y="1285860"/>
            <a:ext cx="857256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</a:t>
            </a:r>
            <a:endParaRPr lang="fr-FR" sz="72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57620" y="1428736"/>
            <a:ext cx="714380" cy="841635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7000892" y="1285860"/>
            <a:ext cx="857256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72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85720" y="2643182"/>
            <a:ext cx="1214446" cy="841635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18"/>
          <p:cNvSpPr/>
          <p:nvPr/>
        </p:nvSpPr>
        <p:spPr>
          <a:xfrm>
            <a:off x="5572132" y="2857496"/>
            <a:ext cx="785818" cy="841635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6286512" y="2857496"/>
            <a:ext cx="785818" cy="841635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1928794" y="2428868"/>
            <a:ext cx="1643074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0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60</a:t>
            </a:r>
            <a:endParaRPr lang="fr-FR" sz="80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57620" y="2786058"/>
            <a:ext cx="785818" cy="841635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/>
        </p:nvSpPr>
        <p:spPr>
          <a:xfrm>
            <a:off x="7000892" y="2643182"/>
            <a:ext cx="857256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72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ppt_x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019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076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169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0296"/>
                                          </p:val>
                                        </p:tav>
                                        <p:tav tm="25000">
                                          <p:val>
                                            <p:strVal val="ppt_y+0.0454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0639"/>
                                          </p:val>
                                        </p:tav>
                                        <p:tav tm="35000">
                                          <p:val>
                                            <p:strVal val="ppt_y+0.0846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071"/>
                                          </p:val>
                                        </p:tav>
                                        <p:tav tm="45000">
                                          <p:val>
                                            <p:strVal val="ppt_y+0.1307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y+0.1792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029"/>
                                          </p:val>
                                        </p:tav>
                                        <p:tav tm="65000">
                                          <p:val>
                                            <p:strVal val="ppt_y+0.2253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461"/>
                                          </p:val>
                                        </p:tav>
                                        <p:tav tm="75000">
                                          <p:val>
                                            <p:strVal val="ppt_y+0.2646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2804"/>
                                          </p:val>
                                        </p:tav>
                                        <p:tav tm="85000">
                                          <p:val>
                                            <p:strVal val="ppt_y+0.2931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024"/>
                                          </p:val>
                                        </p:tav>
                                        <p:tav tm="95000">
                                          <p:val>
                                            <p:strVal val="ppt_y+0.308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100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ppt_x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019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076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169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0296"/>
                                          </p:val>
                                        </p:tav>
                                        <p:tav tm="25000">
                                          <p:val>
                                            <p:strVal val="ppt_y+0.0454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0639"/>
                                          </p:val>
                                        </p:tav>
                                        <p:tav tm="35000">
                                          <p:val>
                                            <p:strVal val="ppt_y+0.0846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071"/>
                                          </p:val>
                                        </p:tav>
                                        <p:tav tm="45000">
                                          <p:val>
                                            <p:strVal val="ppt_y+0.1307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y+0.1792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029"/>
                                          </p:val>
                                        </p:tav>
                                        <p:tav tm="65000">
                                          <p:val>
                                            <p:strVal val="ppt_y+0.2253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461"/>
                                          </p:val>
                                        </p:tav>
                                        <p:tav tm="75000">
                                          <p:val>
                                            <p:strVal val="ppt_y+0.2646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2804"/>
                                          </p:val>
                                        </p:tav>
                                        <p:tav tm="85000">
                                          <p:val>
                                            <p:strVal val="ppt_y+0.2931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024"/>
                                          </p:val>
                                        </p:tav>
                                        <p:tav tm="95000">
                                          <p:val>
                                            <p:strVal val="ppt_y+0.308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8" dur="100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4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1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ppt_x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019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076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169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0296"/>
                                          </p:val>
                                        </p:tav>
                                        <p:tav tm="25000">
                                          <p:val>
                                            <p:strVal val="ppt_y+0.0454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0639"/>
                                          </p:val>
                                        </p:tav>
                                        <p:tav tm="35000">
                                          <p:val>
                                            <p:strVal val="ppt_y+0.0846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071"/>
                                          </p:val>
                                        </p:tav>
                                        <p:tav tm="45000">
                                          <p:val>
                                            <p:strVal val="ppt_y+0.1307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y+0.1792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029"/>
                                          </p:val>
                                        </p:tav>
                                        <p:tav tm="65000">
                                          <p:val>
                                            <p:strVal val="ppt_y+0.2253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461"/>
                                          </p:val>
                                        </p:tav>
                                        <p:tav tm="75000">
                                          <p:val>
                                            <p:strVal val="ppt_y+0.2646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2804"/>
                                          </p:val>
                                        </p:tav>
                                        <p:tav tm="85000">
                                          <p:val>
                                            <p:strVal val="ppt_y+0.2931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024"/>
                                          </p:val>
                                        </p:tav>
                                        <p:tav tm="95000">
                                          <p:val>
                                            <p:strVal val="ppt_y+0.308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100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3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8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ppt_x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019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076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169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0296"/>
                                          </p:val>
                                        </p:tav>
                                        <p:tav tm="25000">
                                          <p:val>
                                            <p:strVal val="ppt_y+0.0454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0639"/>
                                          </p:val>
                                        </p:tav>
                                        <p:tav tm="35000">
                                          <p:val>
                                            <p:strVal val="ppt_y+0.0846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071"/>
                                          </p:val>
                                        </p:tav>
                                        <p:tav tm="45000">
                                          <p:val>
                                            <p:strVal val="ppt_y+0.1307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ppt_y+0.1792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029"/>
                                          </p:val>
                                        </p:tav>
                                        <p:tav tm="65000">
                                          <p:val>
                                            <p:strVal val="ppt_y+0.2253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461"/>
                                          </p:val>
                                        </p:tav>
                                        <p:tav tm="75000">
                                          <p:val>
                                            <p:strVal val="ppt_y+0.2646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2804"/>
                                          </p:val>
                                        </p:tav>
                                        <p:tav tm="85000">
                                          <p:val>
                                            <p:strVal val="ppt_y+0.2931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024"/>
                                          </p:val>
                                        </p:tav>
                                        <p:tav tm="95000">
                                          <p:val>
                                            <p:strVal val="ppt_y+0.308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400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100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/>
      <p:bldP spid="14" grpId="0" animBg="1"/>
      <p:bldP spid="14" grpId="1" animBg="1"/>
      <p:bldP spid="15" grpId="0"/>
      <p:bldP spid="16" grpId="0" animBg="1"/>
      <p:bldP spid="16" grpId="1" animBg="1"/>
      <p:bldP spid="17" grpId="0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/>
      <p:bldP spid="22" grpId="0" animBg="1"/>
      <p:bldP spid="22" grpId="1" animBg="1"/>
      <p:bldP spid="23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ق2 فضاء _0.tmp"/>
          <p:cNvPicPr>
            <a:picLocks noGrp="1" noChangeAspect="1"/>
          </p:cNvPicPr>
          <p:nvPr>
            <p:ph idx="1"/>
          </p:nvPr>
        </p:nvPicPr>
        <p:blipFill>
          <a:blip r:embed="rId3"/>
          <a:srcRect l="3758" t="37778" r="50726" b="38558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3" name="Rectangle 12"/>
          <p:cNvSpPr/>
          <p:nvPr/>
        </p:nvSpPr>
        <p:spPr>
          <a:xfrm>
            <a:off x="5572132" y="1285860"/>
            <a:ext cx="857256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4</a:t>
            </a:r>
            <a:endParaRPr lang="fr-FR" sz="72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215074" y="1285860"/>
            <a:ext cx="857256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5</a:t>
            </a:r>
            <a:endParaRPr lang="fr-FR" sz="72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000892" y="1285860"/>
            <a:ext cx="857256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</a:t>
            </a:r>
            <a:endParaRPr lang="fr-FR" sz="72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928794" y="2428868"/>
            <a:ext cx="1643074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60</a:t>
            </a:r>
            <a:endParaRPr lang="fr-FR" sz="72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000892" y="2643182"/>
            <a:ext cx="857256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3</a:t>
            </a:r>
            <a:endParaRPr lang="fr-FR" sz="72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643570" y="4214818"/>
            <a:ext cx="785818" cy="841635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Rectangle 24"/>
          <p:cNvSpPr/>
          <p:nvPr/>
        </p:nvSpPr>
        <p:spPr>
          <a:xfrm>
            <a:off x="285720" y="3786190"/>
            <a:ext cx="2357454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200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000364" y="4071942"/>
            <a:ext cx="785818" cy="841635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/>
          <p:cNvSpPr/>
          <p:nvPr/>
        </p:nvSpPr>
        <p:spPr>
          <a:xfrm>
            <a:off x="5929322" y="4000504"/>
            <a:ext cx="1643074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6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4</a:t>
            </a:r>
            <a:endParaRPr lang="fr-FR" sz="6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214810" y="4143380"/>
            <a:ext cx="642942" cy="841635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6643702" y="4000504"/>
            <a:ext cx="1643074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6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8</a:t>
            </a:r>
            <a:endParaRPr lang="fr-FR" sz="6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572132" y="5500702"/>
            <a:ext cx="785818" cy="841635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214282" y="5072074"/>
            <a:ext cx="2357454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700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000364" y="5286388"/>
            <a:ext cx="785818" cy="841635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5929322" y="5286388"/>
            <a:ext cx="1643074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6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</a:t>
            </a:r>
            <a:endParaRPr lang="fr-FR" sz="6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072330" y="5500702"/>
            <a:ext cx="785818" cy="841635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Rectangle 34"/>
          <p:cNvSpPr/>
          <p:nvPr/>
        </p:nvSpPr>
        <p:spPr>
          <a:xfrm>
            <a:off x="3857620" y="5214950"/>
            <a:ext cx="1643074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6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0070C0"/>
                </a:solidFill>
              </a:rPr>
              <a:t>1</a:t>
            </a:r>
            <a:endParaRPr lang="fr-FR" sz="6600" b="1" dirty="0">
              <a:ln w="28575">
                <a:solidFill>
                  <a:sysClr val="windowText" lastClr="000000"/>
                </a:solidFill>
              </a:ln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4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4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edge">
                                      <p:cBhvr>
                                        <p:cTn id="48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" decel="100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" decel="100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" decel="100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200" decel="100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" decel="100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200" decel="100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5" grpId="0"/>
      <p:bldP spid="26" grpId="0" animBg="1"/>
      <p:bldP spid="26" grpId="1" animBg="1"/>
      <p:bldP spid="27" grpId="0"/>
      <p:bldP spid="28" grpId="0" animBg="1"/>
      <p:bldP spid="28" grpId="1" animBg="1"/>
      <p:bldP spid="29" grpId="0"/>
      <p:bldP spid="30" grpId="0" animBg="1"/>
      <p:bldP spid="30" grpId="1" animBg="1"/>
      <p:bldP spid="31" grpId="0"/>
      <p:bldP spid="32" grpId="0" animBg="1"/>
      <p:bldP spid="32" grpId="1" animBg="1"/>
      <p:bldP spid="33" grpId="0"/>
      <p:bldP spid="34" grpId="0" animBg="1"/>
      <p:bldP spid="34" grpId="1" animBg="1"/>
      <p:bldP spid="35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858000"/>
          </a:xfrm>
          <a:solidFill>
            <a:schemeClr val="tx2">
              <a:lumMod val="60000"/>
              <a:lumOff val="40000"/>
            </a:schemeClr>
          </a:solidFill>
          <a:ln w="57150"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حصة </a:t>
            </a:r>
            <a:r>
              <a:rPr lang="ar-MA" sz="23900" b="1" dirty="0" smtClean="0">
                <a:ln w="38100">
                  <a:solidFill>
                    <a:schemeClr val="tx1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4</a:t>
            </a:r>
            <a:endParaRPr lang="fr-FR" sz="23900" b="1" dirty="0">
              <a:ln w="38100">
                <a:solidFill>
                  <a:schemeClr val="tx1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5857892"/>
            <a:ext cx="9144000" cy="1000108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8900000" scaled="1"/>
            <a:tileRect/>
          </a:gradFill>
          <a:ln w="57150">
            <a:solidFill>
              <a:srgbClr val="002060"/>
            </a:solidFill>
          </a:ln>
        </p:spPr>
        <p:txBody>
          <a:bodyPr vert="horz" lIns="91440" tIns="45720" rIns="91440" bIns="45720" rtlCol="0" anchor="ctr"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MA" sz="6600" b="1" spc="50" dirty="0" smtClean="0">
                <a:ln w="11430"/>
                <a:solidFill>
                  <a:sysClr val="windowText" lastClr="0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j-lt"/>
                <a:ea typeface="+mj-ea"/>
                <a:cs typeface="+mj-cs"/>
              </a:rPr>
              <a:t>تطبيقات على الكراسة</a:t>
            </a:r>
            <a:endParaRPr kumimoji="0" lang="fr-FR" sz="6600" b="1" i="0" u="none" strike="noStrike" kern="1200" spc="50" normalizeH="0" baseline="0" noProof="0" dirty="0">
              <a:ln w="11430"/>
              <a:solidFill>
                <a:sysClr val="windowText" lastClr="0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ق2 فضاء _0.tmp"/>
          <p:cNvPicPr>
            <a:picLocks noGrp="1" noChangeAspect="1"/>
          </p:cNvPicPr>
          <p:nvPr>
            <p:ph idx="1"/>
          </p:nvPr>
        </p:nvPicPr>
        <p:blipFill>
          <a:blip r:embed="rId3"/>
          <a:srcRect l="8826" t="65820" r="11702" b="29859"/>
          <a:stretch>
            <a:fillRect/>
          </a:stretch>
        </p:blipFill>
        <p:spPr>
          <a:xfrm>
            <a:off x="0" y="2285992"/>
            <a:ext cx="9144000" cy="4572008"/>
          </a:xfrm>
        </p:spPr>
      </p:pic>
      <p:sp>
        <p:nvSpPr>
          <p:cNvPr id="5" name="Ellipse 4"/>
          <p:cNvSpPr/>
          <p:nvPr/>
        </p:nvSpPr>
        <p:spPr>
          <a:xfrm>
            <a:off x="2928926" y="2928934"/>
            <a:ext cx="1785950" cy="3429024"/>
          </a:xfrm>
          <a:prstGeom prst="ellipse">
            <a:avLst/>
          </a:prstGeom>
          <a:noFill/>
          <a:ln w="133350">
            <a:solidFill>
              <a:srgbClr val="FF0000"/>
            </a:solidFill>
          </a:ln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7" name="Espace réservé du contenu 3" descr="ق2 فضاء _0.tmp"/>
          <p:cNvPicPr>
            <a:picLocks noChangeAspect="1"/>
          </p:cNvPicPr>
          <p:nvPr/>
        </p:nvPicPr>
        <p:blipFill>
          <a:blip r:embed="rId3"/>
          <a:srcRect l="18665" t="62006" r="3187" b="33581"/>
          <a:stretch>
            <a:fillRect/>
          </a:stretch>
        </p:blipFill>
        <p:spPr bwMode="auto">
          <a:xfrm>
            <a:off x="0" y="0"/>
            <a:ext cx="9296400" cy="2786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714744" y="785794"/>
            <a:ext cx="1714512" cy="1428760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714348" y="3429000"/>
            <a:ext cx="357190" cy="2214578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3929058" y="3714752"/>
            <a:ext cx="357190" cy="2214578"/>
          </a:xfrm>
          <a:prstGeom prst="rect">
            <a:avLst/>
          </a:prstGeom>
          <a:solidFill>
            <a:srgbClr val="FFFF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3729626" y="3714752"/>
            <a:ext cx="342307" cy="2214578"/>
          </a:xfrm>
          <a:prstGeom prst="rect">
            <a:avLst/>
          </a:prstGeom>
          <a:solidFill>
            <a:srgbClr val="92D05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1857356" y="785794"/>
            <a:ext cx="1643074" cy="1428760"/>
          </a:xfrm>
          <a:prstGeom prst="rect">
            <a:avLst/>
          </a:prstGeom>
          <a:solidFill>
            <a:srgbClr val="92D05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8295706" y="3714752"/>
            <a:ext cx="205384" cy="2214578"/>
          </a:xfrm>
          <a:prstGeom prst="rect">
            <a:avLst/>
          </a:prstGeom>
          <a:solidFill>
            <a:srgbClr val="92D05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57158" y="785794"/>
            <a:ext cx="1285884" cy="1428760"/>
          </a:xfrm>
          <a:prstGeom prst="rect">
            <a:avLst/>
          </a:prstGeom>
          <a:solidFill>
            <a:srgbClr val="FF00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3428992" y="3714752"/>
            <a:ext cx="357190" cy="2214578"/>
          </a:xfrm>
          <a:prstGeom prst="rect">
            <a:avLst/>
          </a:prstGeom>
          <a:solidFill>
            <a:srgbClr val="FF00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6572264" y="3643314"/>
            <a:ext cx="357190" cy="2214578"/>
          </a:xfrm>
          <a:prstGeom prst="rect">
            <a:avLst/>
          </a:prstGeom>
          <a:solidFill>
            <a:srgbClr val="FF0000">
              <a:alpha val="5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5" grpId="0" animBg="1"/>
      <p:bldP spid="15" grpId="1" animBg="1"/>
      <p:bldP spid="16" grpId="0" animBg="1"/>
      <p:bldP spid="16" grpId="1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ق2 فضاء _0.tmp"/>
          <p:cNvPicPr>
            <a:picLocks noGrp="1" noChangeAspect="1"/>
          </p:cNvPicPr>
          <p:nvPr>
            <p:ph idx="1"/>
          </p:nvPr>
        </p:nvPicPr>
        <p:blipFill>
          <a:blip r:embed="rId3"/>
          <a:srcRect l="4395" t="71111" r="4780" b="974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ق2 فضاء _0.tmp"/>
          <p:cNvPicPr>
            <a:picLocks noGrp="1" noChangeAspect="1"/>
          </p:cNvPicPr>
          <p:nvPr>
            <p:ph idx="1"/>
          </p:nvPr>
        </p:nvPicPr>
        <p:blipFill>
          <a:blip r:embed="rId3"/>
          <a:srcRect l="4395" t="75499" r="9747" b="10340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0" y="285728"/>
            <a:ext cx="2357454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435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00232" y="1857364"/>
            <a:ext cx="2928958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0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6</a:t>
            </a:r>
            <a:r>
              <a:rPr lang="fr-FR" sz="80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00+</a:t>
            </a:r>
            <a:r>
              <a:rPr lang="ar-MA" sz="80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6</a:t>
            </a:r>
            <a:endParaRPr lang="fr-FR" sz="8000" b="1" dirty="0">
              <a:ln w="28575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59259E-6 C 0.04323 0.03102 0.08663 0.06227 0.10781 0.08472 C 0.12899 0.10718 0.1276 0.12107 0.12621 0.13519 " pathEditMode="relative" rAng="0" ptsTypes="aaA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" y="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300000" y="30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1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99FF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  <p:bldP spid="6" grpId="2"/>
      <p:bldP spid="6" grpId="3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ق2 فضاء _0.tmp"/>
          <p:cNvPicPr>
            <a:picLocks noGrp="1" noChangeAspect="1"/>
          </p:cNvPicPr>
          <p:nvPr>
            <p:ph idx="1"/>
          </p:nvPr>
        </p:nvPicPr>
        <p:blipFill>
          <a:blip r:embed="rId3"/>
          <a:srcRect l="4395" t="75499" r="9747" b="10340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0" y="285728"/>
            <a:ext cx="2357454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435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00232" y="1857364"/>
            <a:ext cx="2928958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0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6</a:t>
            </a:r>
            <a:r>
              <a:rPr lang="fr-FR" sz="80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00+</a:t>
            </a:r>
            <a:r>
              <a:rPr lang="ar-MA" sz="80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6</a:t>
            </a:r>
            <a:endParaRPr lang="fr-FR" sz="8000" b="1" dirty="0">
              <a:ln w="28575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71470" y="2000240"/>
            <a:ext cx="2357454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accent5">
                    <a:lumMod val="20000"/>
                    <a:lumOff val="80000"/>
                  </a:schemeClr>
                </a:solidFill>
              </a:rPr>
              <a:t>606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72066" y="3286124"/>
            <a:ext cx="3929090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تِسْعُ مِئَة </a:t>
            </a:r>
            <a:r>
              <a:rPr lang="ar-MA" sz="5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و</a:t>
            </a:r>
            <a:r>
              <a:rPr lang="ar-MA" sz="5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تِسْعَة</a:t>
            </a:r>
            <a:endParaRPr lang="fr-FR" sz="5400" b="1" dirty="0">
              <a:ln w="28575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7.03704E-6 C -0.07726 0.02731 -0.15451 0.05485 -0.19549 0.05254 C -0.23646 0.05022 -0.23715 -0.00278 -0.24549 -0.01413 " pathEditMode="relative" ptsTypes="aaA"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</p:cBhvr>
                                      <p:by x="230000" y="23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1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99FF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9" grpId="1"/>
      <p:bldP spid="9" grpId="2"/>
      <p:bldP spid="9" grpId="3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ق2 فضاء _0.tmp"/>
          <p:cNvPicPr>
            <a:picLocks noGrp="1" noChangeAspect="1"/>
          </p:cNvPicPr>
          <p:nvPr>
            <p:ph idx="1"/>
          </p:nvPr>
        </p:nvPicPr>
        <p:blipFill>
          <a:blip r:embed="rId3"/>
          <a:srcRect l="4395" t="75499" r="9747" b="10340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0" y="285728"/>
            <a:ext cx="2357454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435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00232" y="1857364"/>
            <a:ext cx="2928958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0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6</a:t>
            </a:r>
            <a:r>
              <a:rPr lang="fr-FR" sz="80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00+</a:t>
            </a:r>
            <a:r>
              <a:rPr lang="ar-MA" sz="80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6</a:t>
            </a:r>
            <a:endParaRPr lang="fr-FR" sz="8000" b="1" dirty="0">
              <a:ln w="28575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71470" y="2000240"/>
            <a:ext cx="2357454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accent5">
                    <a:lumMod val="20000"/>
                    <a:lumOff val="80000"/>
                  </a:schemeClr>
                </a:solidFill>
              </a:rPr>
              <a:t>606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72066" y="3286124"/>
            <a:ext cx="3929090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تِسْعُ مِئَة </a:t>
            </a:r>
            <a:r>
              <a:rPr lang="ar-MA" sz="5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و</a:t>
            </a:r>
            <a:r>
              <a:rPr lang="ar-MA" sz="5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تِسْعَة</a:t>
            </a:r>
            <a:endParaRPr lang="fr-FR" sz="5400" b="1" dirty="0">
              <a:ln w="28575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714752"/>
            <a:ext cx="2357454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accent5">
                    <a:lumMod val="20000"/>
                    <a:lumOff val="80000"/>
                  </a:schemeClr>
                </a:solidFill>
              </a:rPr>
              <a:t>909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43438" y="4786322"/>
            <a:ext cx="4572032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تِسْعُ مِئَة </a:t>
            </a:r>
            <a:r>
              <a:rPr lang="ar-MA" sz="5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و</a:t>
            </a:r>
            <a:r>
              <a:rPr lang="ar-MA" sz="5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ثَلاثُون</a:t>
            </a:r>
            <a:endParaRPr lang="fr-FR" sz="5400" b="1" dirty="0">
              <a:ln w="28575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08 4.07407E-6 C 0.0092 0.00532 0.02049 0.01088 -0.01701 -0.00186 C -0.05434 -0.01459 -0.18784 -0.04931 -0.22673 -0.07639 C -0.26562 -0.10371 -0.24653 -0.13195 -0.25 -0.16505 C -0.25364 -0.19838 -0.25104 -0.23704 -0.24843 -0.2757 " pathEditMode="relative" rAng="0" ptsTypes="aaaaA">
                                      <p:cBhvr>
                                        <p:cTn id="2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0" y="-1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230000" y="230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1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99FF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0" grpId="1"/>
      <p:bldP spid="10" grpId="2"/>
      <p:bldP spid="10" grpId="3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rganigramme : Connecteur 7"/>
          <p:cNvSpPr/>
          <p:nvPr/>
        </p:nvSpPr>
        <p:spPr>
          <a:xfrm>
            <a:off x="4857750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" name="Organigramme : Connecteur 10"/>
          <p:cNvSpPr/>
          <p:nvPr/>
        </p:nvSpPr>
        <p:spPr>
          <a:xfrm>
            <a:off x="4786313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6" name="Organigramme : Connecteur 15"/>
          <p:cNvSpPr/>
          <p:nvPr/>
        </p:nvSpPr>
        <p:spPr>
          <a:xfrm>
            <a:off x="4857750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Organigramme : Connecteur 16"/>
          <p:cNvSpPr/>
          <p:nvPr/>
        </p:nvSpPr>
        <p:spPr>
          <a:xfrm>
            <a:off x="4857750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8" name="Organigramme : Connecteur 17"/>
          <p:cNvSpPr/>
          <p:nvPr/>
        </p:nvSpPr>
        <p:spPr>
          <a:xfrm>
            <a:off x="4786313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Organigramme : Connecteur 18"/>
          <p:cNvSpPr/>
          <p:nvPr/>
        </p:nvSpPr>
        <p:spPr>
          <a:xfrm>
            <a:off x="4786313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0" name="Organigramme : Connecteur 19"/>
          <p:cNvSpPr/>
          <p:nvPr/>
        </p:nvSpPr>
        <p:spPr>
          <a:xfrm>
            <a:off x="4857750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1" name="Organigramme : Connecteur 20"/>
          <p:cNvSpPr/>
          <p:nvPr/>
        </p:nvSpPr>
        <p:spPr>
          <a:xfrm>
            <a:off x="4857750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Organigramme : Connecteur 21"/>
          <p:cNvSpPr/>
          <p:nvPr/>
        </p:nvSpPr>
        <p:spPr>
          <a:xfrm>
            <a:off x="4786313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3" name="Organigramme : Connecteur 22"/>
          <p:cNvSpPr/>
          <p:nvPr/>
        </p:nvSpPr>
        <p:spPr>
          <a:xfrm>
            <a:off x="4786313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Organigramme : Connecteur 23"/>
          <p:cNvSpPr/>
          <p:nvPr/>
        </p:nvSpPr>
        <p:spPr>
          <a:xfrm>
            <a:off x="5429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Organigramme : Connecteur 24"/>
          <p:cNvSpPr/>
          <p:nvPr/>
        </p:nvSpPr>
        <p:spPr>
          <a:xfrm>
            <a:off x="5357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6" name="Organigramme : Connecteur 25"/>
          <p:cNvSpPr/>
          <p:nvPr/>
        </p:nvSpPr>
        <p:spPr>
          <a:xfrm>
            <a:off x="5429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Organigramme : Connecteur 26"/>
          <p:cNvSpPr/>
          <p:nvPr/>
        </p:nvSpPr>
        <p:spPr>
          <a:xfrm>
            <a:off x="5429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Organigramme : Connecteur 27"/>
          <p:cNvSpPr/>
          <p:nvPr/>
        </p:nvSpPr>
        <p:spPr>
          <a:xfrm>
            <a:off x="5357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9" name="Organigramme : Connecteur 28"/>
          <p:cNvSpPr/>
          <p:nvPr/>
        </p:nvSpPr>
        <p:spPr>
          <a:xfrm>
            <a:off x="5357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0" name="Organigramme : Connecteur 29"/>
          <p:cNvSpPr/>
          <p:nvPr/>
        </p:nvSpPr>
        <p:spPr>
          <a:xfrm>
            <a:off x="5429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1" name="Organigramme : Connecteur 30"/>
          <p:cNvSpPr/>
          <p:nvPr/>
        </p:nvSpPr>
        <p:spPr>
          <a:xfrm>
            <a:off x="5429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2" name="Organigramme : Connecteur 31"/>
          <p:cNvSpPr/>
          <p:nvPr/>
        </p:nvSpPr>
        <p:spPr>
          <a:xfrm>
            <a:off x="5357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3" name="Organigramme : Connecteur 32"/>
          <p:cNvSpPr/>
          <p:nvPr/>
        </p:nvSpPr>
        <p:spPr>
          <a:xfrm>
            <a:off x="5357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4" name="Organigramme : Connecteur 33"/>
          <p:cNvSpPr/>
          <p:nvPr/>
        </p:nvSpPr>
        <p:spPr>
          <a:xfrm>
            <a:off x="6072188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5" name="Organigramme : Connecteur 34"/>
          <p:cNvSpPr/>
          <p:nvPr/>
        </p:nvSpPr>
        <p:spPr>
          <a:xfrm>
            <a:off x="6000750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6" name="Organigramme : Connecteur 35"/>
          <p:cNvSpPr/>
          <p:nvPr/>
        </p:nvSpPr>
        <p:spPr>
          <a:xfrm>
            <a:off x="6072188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7" name="Organigramme : Connecteur 36"/>
          <p:cNvSpPr/>
          <p:nvPr/>
        </p:nvSpPr>
        <p:spPr>
          <a:xfrm>
            <a:off x="6072188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Organigramme : Connecteur 37"/>
          <p:cNvSpPr/>
          <p:nvPr/>
        </p:nvSpPr>
        <p:spPr>
          <a:xfrm>
            <a:off x="6000750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9" name="Organigramme : Connecteur 38"/>
          <p:cNvSpPr/>
          <p:nvPr/>
        </p:nvSpPr>
        <p:spPr>
          <a:xfrm>
            <a:off x="6000750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" name="Organigramme : Connecteur 39"/>
          <p:cNvSpPr/>
          <p:nvPr/>
        </p:nvSpPr>
        <p:spPr>
          <a:xfrm>
            <a:off x="6072188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1" name="Organigramme : Connecteur 40"/>
          <p:cNvSpPr/>
          <p:nvPr/>
        </p:nvSpPr>
        <p:spPr>
          <a:xfrm>
            <a:off x="6072188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2" name="Organigramme : Connecteur 41"/>
          <p:cNvSpPr/>
          <p:nvPr/>
        </p:nvSpPr>
        <p:spPr>
          <a:xfrm>
            <a:off x="6000750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3" name="Organigramme : Connecteur 42"/>
          <p:cNvSpPr/>
          <p:nvPr/>
        </p:nvSpPr>
        <p:spPr>
          <a:xfrm>
            <a:off x="6000750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4" name="Organigramme : Connecteur 43"/>
          <p:cNvSpPr/>
          <p:nvPr/>
        </p:nvSpPr>
        <p:spPr>
          <a:xfrm>
            <a:off x="67151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5" name="Organigramme : Connecteur 44"/>
          <p:cNvSpPr/>
          <p:nvPr/>
        </p:nvSpPr>
        <p:spPr>
          <a:xfrm>
            <a:off x="66436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6" name="Organigramme : Connecteur 45"/>
          <p:cNvSpPr/>
          <p:nvPr/>
        </p:nvSpPr>
        <p:spPr>
          <a:xfrm>
            <a:off x="67151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7" name="Organigramme : Connecteur 46"/>
          <p:cNvSpPr/>
          <p:nvPr/>
        </p:nvSpPr>
        <p:spPr>
          <a:xfrm>
            <a:off x="67151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8" name="Organigramme : Connecteur 47"/>
          <p:cNvSpPr/>
          <p:nvPr/>
        </p:nvSpPr>
        <p:spPr>
          <a:xfrm>
            <a:off x="66436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9" name="Organigramme : Connecteur 48"/>
          <p:cNvSpPr/>
          <p:nvPr/>
        </p:nvSpPr>
        <p:spPr>
          <a:xfrm>
            <a:off x="66436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0" name="Organigramme : Connecteur 49"/>
          <p:cNvSpPr/>
          <p:nvPr/>
        </p:nvSpPr>
        <p:spPr>
          <a:xfrm>
            <a:off x="67151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1" name="Organigramme : Connecteur 50"/>
          <p:cNvSpPr/>
          <p:nvPr/>
        </p:nvSpPr>
        <p:spPr>
          <a:xfrm>
            <a:off x="67151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2" name="Organigramme : Connecteur 51"/>
          <p:cNvSpPr/>
          <p:nvPr/>
        </p:nvSpPr>
        <p:spPr>
          <a:xfrm>
            <a:off x="66436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3" name="Organigramme : Connecteur 52"/>
          <p:cNvSpPr/>
          <p:nvPr/>
        </p:nvSpPr>
        <p:spPr>
          <a:xfrm>
            <a:off x="66436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Organigramme : Connecteur 53"/>
          <p:cNvSpPr/>
          <p:nvPr/>
        </p:nvSpPr>
        <p:spPr>
          <a:xfrm>
            <a:off x="72866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Organigramme : Connecteur 54"/>
          <p:cNvSpPr/>
          <p:nvPr/>
        </p:nvSpPr>
        <p:spPr>
          <a:xfrm>
            <a:off x="72151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6" name="Organigramme : Connecteur 55"/>
          <p:cNvSpPr/>
          <p:nvPr/>
        </p:nvSpPr>
        <p:spPr>
          <a:xfrm>
            <a:off x="72866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Organigramme : Connecteur 56"/>
          <p:cNvSpPr/>
          <p:nvPr/>
        </p:nvSpPr>
        <p:spPr>
          <a:xfrm>
            <a:off x="72866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8" name="Organigramme : Connecteur 57"/>
          <p:cNvSpPr/>
          <p:nvPr/>
        </p:nvSpPr>
        <p:spPr>
          <a:xfrm>
            <a:off x="72151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Organigramme : Connecteur 58"/>
          <p:cNvSpPr/>
          <p:nvPr/>
        </p:nvSpPr>
        <p:spPr>
          <a:xfrm>
            <a:off x="72151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0" name="Organigramme : Connecteur 59"/>
          <p:cNvSpPr/>
          <p:nvPr/>
        </p:nvSpPr>
        <p:spPr>
          <a:xfrm>
            <a:off x="72866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1" name="Organigramme : Connecteur 60"/>
          <p:cNvSpPr/>
          <p:nvPr/>
        </p:nvSpPr>
        <p:spPr>
          <a:xfrm>
            <a:off x="72866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2" name="Organigramme : Connecteur 61"/>
          <p:cNvSpPr/>
          <p:nvPr/>
        </p:nvSpPr>
        <p:spPr>
          <a:xfrm>
            <a:off x="72151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3" name="Organigramme : Connecteur 62"/>
          <p:cNvSpPr/>
          <p:nvPr/>
        </p:nvSpPr>
        <p:spPr>
          <a:xfrm>
            <a:off x="72151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4" name="Organigramme : Connecteur 63"/>
          <p:cNvSpPr/>
          <p:nvPr/>
        </p:nvSpPr>
        <p:spPr>
          <a:xfrm>
            <a:off x="7858125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5" name="Organigramme : Connecteur 64"/>
          <p:cNvSpPr/>
          <p:nvPr/>
        </p:nvSpPr>
        <p:spPr>
          <a:xfrm>
            <a:off x="7786688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6" name="Organigramme : Connecteur 65"/>
          <p:cNvSpPr/>
          <p:nvPr/>
        </p:nvSpPr>
        <p:spPr>
          <a:xfrm>
            <a:off x="7858125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7" name="Organigramme : Connecteur 66"/>
          <p:cNvSpPr/>
          <p:nvPr/>
        </p:nvSpPr>
        <p:spPr>
          <a:xfrm>
            <a:off x="7858125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8" name="Organigramme : Connecteur 67"/>
          <p:cNvSpPr/>
          <p:nvPr/>
        </p:nvSpPr>
        <p:spPr>
          <a:xfrm>
            <a:off x="7786688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9" name="Organigramme : Connecteur 68"/>
          <p:cNvSpPr/>
          <p:nvPr/>
        </p:nvSpPr>
        <p:spPr>
          <a:xfrm>
            <a:off x="7786688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0" name="Organigramme : Connecteur 69"/>
          <p:cNvSpPr/>
          <p:nvPr/>
        </p:nvSpPr>
        <p:spPr>
          <a:xfrm>
            <a:off x="7858125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1" name="Organigramme : Connecteur 70"/>
          <p:cNvSpPr/>
          <p:nvPr/>
        </p:nvSpPr>
        <p:spPr>
          <a:xfrm>
            <a:off x="7858125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2" name="Organigramme : Connecteur 71"/>
          <p:cNvSpPr/>
          <p:nvPr/>
        </p:nvSpPr>
        <p:spPr>
          <a:xfrm>
            <a:off x="7786688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3" name="Organigramme : Connecteur 72"/>
          <p:cNvSpPr/>
          <p:nvPr/>
        </p:nvSpPr>
        <p:spPr>
          <a:xfrm>
            <a:off x="7786688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4" name="Organigramme : Connecteur 73"/>
          <p:cNvSpPr/>
          <p:nvPr/>
        </p:nvSpPr>
        <p:spPr>
          <a:xfrm>
            <a:off x="7143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6" name="Organigramme : Connecteur 75"/>
          <p:cNvSpPr/>
          <p:nvPr/>
        </p:nvSpPr>
        <p:spPr>
          <a:xfrm>
            <a:off x="714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7" name="Organigramme : Connecteur 76"/>
          <p:cNvSpPr/>
          <p:nvPr/>
        </p:nvSpPr>
        <p:spPr>
          <a:xfrm>
            <a:off x="7143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8" name="Organigramme : Connecteur 77"/>
          <p:cNvSpPr/>
          <p:nvPr/>
        </p:nvSpPr>
        <p:spPr>
          <a:xfrm>
            <a:off x="6429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9" name="Organigramme : Connecteur 78"/>
          <p:cNvSpPr/>
          <p:nvPr/>
        </p:nvSpPr>
        <p:spPr>
          <a:xfrm>
            <a:off x="6429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0" name="Organigramme : Connecteur 79"/>
          <p:cNvSpPr/>
          <p:nvPr/>
        </p:nvSpPr>
        <p:spPr>
          <a:xfrm>
            <a:off x="7143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1" name="Organigramme : Connecteur 80"/>
          <p:cNvSpPr/>
          <p:nvPr/>
        </p:nvSpPr>
        <p:spPr>
          <a:xfrm>
            <a:off x="714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2" name="Organigramme : Connecteur 81"/>
          <p:cNvSpPr/>
          <p:nvPr/>
        </p:nvSpPr>
        <p:spPr>
          <a:xfrm>
            <a:off x="642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3" name="Organigramme : Connecteur 82"/>
          <p:cNvSpPr/>
          <p:nvPr/>
        </p:nvSpPr>
        <p:spPr>
          <a:xfrm>
            <a:off x="642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4" name="Organigramme : Connecteur 83"/>
          <p:cNvSpPr/>
          <p:nvPr/>
        </p:nvSpPr>
        <p:spPr>
          <a:xfrm>
            <a:off x="4286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5" name="Organigramme : Connecteur 84"/>
          <p:cNvSpPr/>
          <p:nvPr/>
        </p:nvSpPr>
        <p:spPr>
          <a:xfrm>
            <a:off x="4214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6" name="Organigramme : Connecteur 85"/>
          <p:cNvSpPr/>
          <p:nvPr/>
        </p:nvSpPr>
        <p:spPr>
          <a:xfrm>
            <a:off x="4286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7" name="Organigramme : Connecteur 86"/>
          <p:cNvSpPr/>
          <p:nvPr/>
        </p:nvSpPr>
        <p:spPr>
          <a:xfrm>
            <a:off x="4286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8" name="Organigramme : Connecteur 87"/>
          <p:cNvSpPr/>
          <p:nvPr/>
        </p:nvSpPr>
        <p:spPr>
          <a:xfrm>
            <a:off x="4214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9" name="Organigramme : Connecteur 88"/>
          <p:cNvSpPr/>
          <p:nvPr/>
        </p:nvSpPr>
        <p:spPr>
          <a:xfrm>
            <a:off x="4214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0" name="Organigramme : Connecteur 89"/>
          <p:cNvSpPr/>
          <p:nvPr/>
        </p:nvSpPr>
        <p:spPr>
          <a:xfrm>
            <a:off x="4286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1" name="Organigramme : Connecteur 90"/>
          <p:cNvSpPr/>
          <p:nvPr/>
        </p:nvSpPr>
        <p:spPr>
          <a:xfrm>
            <a:off x="4286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2" name="Organigramme : Connecteur 91"/>
          <p:cNvSpPr/>
          <p:nvPr/>
        </p:nvSpPr>
        <p:spPr>
          <a:xfrm>
            <a:off x="4214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3" name="Organigramme : Connecteur 92"/>
          <p:cNvSpPr/>
          <p:nvPr/>
        </p:nvSpPr>
        <p:spPr>
          <a:xfrm>
            <a:off x="4214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4" name="Organigramme : Connecteur 93"/>
          <p:cNvSpPr/>
          <p:nvPr/>
        </p:nvSpPr>
        <p:spPr>
          <a:xfrm>
            <a:off x="3643313" y="21431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5" name="Organigramme : Connecteur 94"/>
          <p:cNvSpPr/>
          <p:nvPr/>
        </p:nvSpPr>
        <p:spPr>
          <a:xfrm>
            <a:off x="3571875" y="17145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6" name="Organigramme : Connecteur 95"/>
          <p:cNvSpPr/>
          <p:nvPr/>
        </p:nvSpPr>
        <p:spPr>
          <a:xfrm>
            <a:off x="3643313" y="6143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7" name="Organigramme : Connecteur 96"/>
          <p:cNvSpPr/>
          <p:nvPr/>
        </p:nvSpPr>
        <p:spPr>
          <a:xfrm>
            <a:off x="3643313" y="2571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8" name="Organigramme : Connecteur 97"/>
          <p:cNvSpPr/>
          <p:nvPr/>
        </p:nvSpPr>
        <p:spPr>
          <a:xfrm>
            <a:off x="3571875" y="3071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9" name="Organigramme : Connecteur 98"/>
          <p:cNvSpPr/>
          <p:nvPr/>
        </p:nvSpPr>
        <p:spPr>
          <a:xfrm>
            <a:off x="3571875" y="3571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0" name="Organigramme : Connecteur 99"/>
          <p:cNvSpPr/>
          <p:nvPr/>
        </p:nvSpPr>
        <p:spPr>
          <a:xfrm>
            <a:off x="3643313" y="4071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1" name="Organigramme : Connecteur 100"/>
          <p:cNvSpPr/>
          <p:nvPr/>
        </p:nvSpPr>
        <p:spPr>
          <a:xfrm>
            <a:off x="3643313" y="4714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2" name="Organigramme : Connecteur 101"/>
          <p:cNvSpPr/>
          <p:nvPr/>
        </p:nvSpPr>
        <p:spPr>
          <a:xfrm>
            <a:off x="3571875" y="5214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3" name="Organigramme : Connecteur 102"/>
          <p:cNvSpPr/>
          <p:nvPr/>
        </p:nvSpPr>
        <p:spPr>
          <a:xfrm>
            <a:off x="3571875" y="5643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4" name="Organigramme : Connecteur 103"/>
          <p:cNvSpPr/>
          <p:nvPr/>
        </p:nvSpPr>
        <p:spPr>
          <a:xfrm>
            <a:off x="3071813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5" name="Organigramme : Connecteur 104"/>
          <p:cNvSpPr/>
          <p:nvPr/>
        </p:nvSpPr>
        <p:spPr>
          <a:xfrm>
            <a:off x="3000375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6" name="Organigramme : Connecteur 105"/>
          <p:cNvSpPr/>
          <p:nvPr/>
        </p:nvSpPr>
        <p:spPr>
          <a:xfrm>
            <a:off x="3071813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7" name="Organigramme : Connecteur 106"/>
          <p:cNvSpPr/>
          <p:nvPr/>
        </p:nvSpPr>
        <p:spPr>
          <a:xfrm>
            <a:off x="3071813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8" name="Organigramme : Connecteur 107"/>
          <p:cNvSpPr/>
          <p:nvPr/>
        </p:nvSpPr>
        <p:spPr>
          <a:xfrm>
            <a:off x="3000375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9" name="Organigramme : Connecteur 108"/>
          <p:cNvSpPr/>
          <p:nvPr/>
        </p:nvSpPr>
        <p:spPr>
          <a:xfrm>
            <a:off x="3000375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0" name="Organigramme : Connecteur 109"/>
          <p:cNvSpPr/>
          <p:nvPr/>
        </p:nvSpPr>
        <p:spPr>
          <a:xfrm>
            <a:off x="3071813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1" name="Organigramme : Connecteur 110"/>
          <p:cNvSpPr/>
          <p:nvPr/>
        </p:nvSpPr>
        <p:spPr>
          <a:xfrm>
            <a:off x="3071813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2" name="Organigramme : Connecteur 111"/>
          <p:cNvSpPr/>
          <p:nvPr/>
        </p:nvSpPr>
        <p:spPr>
          <a:xfrm>
            <a:off x="3000375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3" name="Organigramme : Connecteur 112"/>
          <p:cNvSpPr/>
          <p:nvPr/>
        </p:nvSpPr>
        <p:spPr>
          <a:xfrm>
            <a:off x="3000375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4" name="Organigramme : Connecteur 113"/>
          <p:cNvSpPr/>
          <p:nvPr/>
        </p:nvSpPr>
        <p:spPr>
          <a:xfrm>
            <a:off x="2500313" y="2286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5" name="Organigramme : Connecteur 114"/>
          <p:cNvSpPr/>
          <p:nvPr/>
        </p:nvSpPr>
        <p:spPr>
          <a:xfrm>
            <a:off x="2428875" y="1857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6" name="Organigramme : Connecteur 115"/>
          <p:cNvSpPr/>
          <p:nvPr/>
        </p:nvSpPr>
        <p:spPr>
          <a:xfrm>
            <a:off x="2500313" y="6286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7" name="Organigramme : Connecteur 116"/>
          <p:cNvSpPr/>
          <p:nvPr/>
        </p:nvSpPr>
        <p:spPr>
          <a:xfrm>
            <a:off x="2500313" y="2714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8" name="Organigramme : Connecteur 117"/>
          <p:cNvSpPr/>
          <p:nvPr/>
        </p:nvSpPr>
        <p:spPr>
          <a:xfrm>
            <a:off x="2428875" y="32146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9" name="Organigramme : Connecteur 118"/>
          <p:cNvSpPr/>
          <p:nvPr/>
        </p:nvSpPr>
        <p:spPr>
          <a:xfrm>
            <a:off x="2428875" y="3714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0" name="Organigramme : Connecteur 119"/>
          <p:cNvSpPr/>
          <p:nvPr/>
        </p:nvSpPr>
        <p:spPr>
          <a:xfrm>
            <a:off x="2500313" y="4214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1" name="Organigramme : Connecteur 120"/>
          <p:cNvSpPr/>
          <p:nvPr/>
        </p:nvSpPr>
        <p:spPr>
          <a:xfrm>
            <a:off x="2500313" y="4857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2" name="Organigramme : Connecteur 121"/>
          <p:cNvSpPr/>
          <p:nvPr/>
        </p:nvSpPr>
        <p:spPr>
          <a:xfrm>
            <a:off x="2428875" y="5357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3" name="Organigramme : Connecteur 122"/>
          <p:cNvSpPr/>
          <p:nvPr/>
        </p:nvSpPr>
        <p:spPr>
          <a:xfrm>
            <a:off x="2428875" y="57864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4" name="Organigramme : Connecteur 123"/>
          <p:cNvSpPr/>
          <p:nvPr/>
        </p:nvSpPr>
        <p:spPr>
          <a:xfrm>
            <a:off x="18573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5" name="Organigramme : Connecteur 124"/>
          <p:cNvSpPr/>
          <p:nvPr/>
        </p:nvSpPr>
        <p:spPr>
          <a:xfrm>
            <a:off x="17859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6" name="Organigramme : Connecteur 125"/>
          <p:cNvSpPr/>
          <p:nvPr/>
        </p:nvSpPr>
        <p:spPr>
          <a:xfrm>
            <a:off x="1857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7" name="Organigramme : Connecteur 126"/>
          <p:cNvSpPr/>
          <p:nvPr/>
        </p:nvSpPr>
        <p:spPr>
          <a:xfrm>
            <a:off x="18573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8" name="Organigramme : Connecteur 127"/>
          <p:cNvSpPr/>
          <p:nvPr/>
        </p:nvSpPr>
        <p:spPr>
          <a:xfrm>
            <a:off x="17859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9" name="Organigramme : Connecteur 128"/>
          <p:cNvSpPr/>
          <p:nvPr/>
        </p:nvSpPr>
        <p:spPr>
          <a:xfrm>
            <a:off x="17859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0" name="Organigramme : Connecteur 129"/>
          <p:cNvSpPr/>
          <p:nvPr/>
        </p:nvSpPr>
        <p:spPr>
          <a:xfrm>
            <a:off x="18573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1" name="Organigramme : Connecteur 130"/>
          <p:cNvSpPr/>
          <p:nvPr/>
        </p:nvSpPr>
        <p:spPr>
          <a:xfrm>
            <a:off x="1857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2" name="Organigramme : Connecteur 131"/>
          <p:cNvSpPr/>
          <p:nvPr/>
        </p:nvSpPr>
        <p:spPr>
          <a:xfrm>
            <a:off x="1785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3" name="Organigramme : Connecteur 132"/>
          <p:cNvSpPr/>
          <p:nvPr/>
        </p:nvSpPr>
        <p:spPr>
          <a:xfrm>
            <a:off x="1785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4" name="Organigramme : Connecteur 133"/>
          <p:cNvSpPr/>
          <p:nvPr/>
        </p:nvSpPr>
        <p:spPr>
          <a:xfrm>
            <a:off x="12858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5" name="Organigramme : Connecteur 134"/>
          <p:cNvSpPr/>
          <p:nvPr/>
        </p:nvSpPr>
        <p:spPr>
          <a:xfrm>
            <a:off x="12144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6" name="Organigramme : Connecteur 135"/>
          <p:cNvSpPr/>
          <p:nvPr/>
        </p:nvSpPr>
        <p:spPr>
          <a:xfrm>
            <a:off x="12858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7" name="Organigramme : Connecteur 136"/>
          <p:cNvSpPr/>
          <p:nvPr/>
        </p:nvSpPr>
        <p:spPr>
          <a:xfrm>
            <a:off x="12858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8" name="Organigramme : Connecteur 137"/>
          <p:cNvSpPr/>
          <p:nvPr/>
        </p:nvSpPr>
        <p:spPr>
          <a:xfrm>
            <a:off x="12144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9" name="Organigramme : Connecteur 138"/>
          <p:cNvSpPr/>
          <p:nvPr/>
        </p:nvSpPr>
        <p:spPr>
          <a:xfrm>
            <a:off x="12144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0" name="Organigramme : Connecteur 139"/>
          <p:cNvSpPr/>
          <p:nvPr/>
        </p:nvSpPr>
        <p:spPr>
          <a:xfrm>
            <a:off x="12858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1" name="Organigramme : Connecteur 140"/>
          <p:cNvSpPr/>
          <p:nvPr/>
        </p:nvSpPr>
        <p:spPr>
          <a:xfrm>
            <a:off x="12858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2" name="Organigramme : Connecteur 141"/>
          <p:cNvSpPr/>
          <p:nvPr/>
        </p:nvSpPr>
        <p:spPr>
          <a:xfrm>
            <a:off x="12144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3" name="Organigramme : Connecteur 142"/>
          <p:cNvSpPr/>
          <p:nvPr/>
        </p:nvSpPr>
        <p:spPr>
          <a:xfrm>
            <a:off x="12144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1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1" name="ZoneTexte 150"/>
          <p:cNvSpPr txBox="1"/>
          <p:nvPr/>
        </p:nvSpPr>
        <p:spPr>
          <a:xfrm>
            <a:off x="428596" y="928670"/>
            <a:ext cx="7358114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10 أقراص داخل علبة صغيرة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8" name="Triangle isocèle 167"/>
          <p:cNvSpPr/>
          <p:nvPr/>
        </p:nvSpPr>
        <p:spPr>
          <a:xfrm rot="1367405">
            <a:off x="5273675" y="2055813"/>
            <a:ext cx="830263" cy="1147762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8332" name="Espace réservé du contenu 3" descr="boite sans tete.jpg"/>
          <p:cNvPicPr>
            <a:picLocks noGrp="1" noChangeAspect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072063" y="2143125"/>
            <a:ext cx="3403600" cy="3771900"/>
          </a:xfrm>
        </p:spPr>
      </p:pic>
      <p:sp>
        <p:nvSpPr>
          <p:cNvPr id="171" name="Forme libre 170"/>
          <p:cNvSpPr/>
          <p:nvPr/>
        </p:nvSpPr>
        <p:spPr>
          <a:xfrm>
            <a:off x="5867400" y="2149475"/>
            <a:ext cx="2544763" cy="928688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63" name="Image 162" descr="couvre boite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143500" y="2143125"/>
            <a:ext cx="33655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2" name="Organigramme : Connecteur 171"/>
          <p:cNvSpPr/>
          <p:nvPr/>
        </p:nvSpPr>
        <p:spPr>
          <a:xfrm>
            <a:off x="714375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7118 0.0044 L -0.91597 0.004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ق2 فضاء _0.tmp"/>
          <p:cNvPicPr>
            <a:picLocks noGrp="1" noChangeAspect="1"/>
          </p:cNvPicPr>
          <p:nvPr>
            <p:ph idx="1"/>
          </p:nvPr>
        </p:nvPicPr>
        <p:blipFill>
          <a:blip r:embed="rId3"/>
          <a:srcRect l="4395" t="75499" r="9747" b="10340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0" y="285728"/>
            <a:ext cx="2357454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435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00232" y="1857364"/>
            <a:ext cx="2928958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0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6</a:t>
            </a:r>
            <a:r>
              <a:rPr lang="fr-FR" sz="80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00+</a:t>
            </a:r>
            <a:r>
              <a:rPr lang="ar-MA" sz="80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6</a:t>
            </a:r>
            <a:endParaRPr lang="fr-FR" sz="8000" b="1" dirty="0">
              <a:ln w="28575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71470" y="2000240"/>
            <a:ext cx="2357454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accent5">
                    <a:lumMod val="20000"/>
                    <a:lumOff val="80000"/>
                  </a:schemeClr>
                </a:solidFill>
              </a:rPr>
              <a:t>606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72066" y="3286124"/>
            <a:ext cx="3929090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تِسْعُ مِئَة </a:t>
            </a:r>
            <a:r>
              <a:rPr lang="ar-MA" sz="5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و</a:t>
            </a:r>
            <a:r>
              <a:rPr lang="ar-MA" sz="5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تِسْعَة</a:t>
            </a:r>
            <a:endParaRPr lang="fr-FR" sz="5400" b="1" dirty="0">
              <a:ln w="28575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714752"/>
            <a:ext cx="2357454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accent5">
                    <a:lumMod val="20000"/>
                    <a:lumOff val="80000"/>
                  </a:schemeClr>
                </a:solidFill>
              </a:rPr>
              <a:t>909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43438" y="4786322"/>
            <a:ext cx="4572032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تِسْعُ مِئَة </a:t>
            </a:r>
            <a:r>
              <a:rPr lang="ar-MA" sz="5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و</a:t>
            </a:r>
            <a:r>
              <a:rPr lang="ar-MA" sz="5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ثَلاثُون</a:t>
            </a:r>
            <a:endParaRPr lang="fr-FR" sz="5400" b="1" dirty="0">
              <a:ln w="28575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71670" y="5143512"/>
            <a:ext cx="2928958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6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9</a:t>
            </a:r>
            <a:r>
              <a:rPr lang="fr-FR" sz="6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00+</a:t>
            </a:r>
            <a:r>
              <a:rPr lang="ar-MA" sz="6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30</a:t>
            </a:r>
            <a:endParaRPr lang="fr-FR" sz="6600" b="1" dirty="0">
              <a:ln w="28575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6 2.22222E-6 C 0.00313 -0.05903 0.00643 -0.11806 0.01824 -0.1757 C 0.03004 -0.23334 0.06233 -0.31713 0.07119 -0.34537 " pathEditMode="relative" ptsTypes="aaA">
                                      <p:cBhvr>
                                        <p:cTn id="1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300000" y="300000"/>
                                    </p:animScale>
                                  </p:childTnLst>
                                </p:cTn>
                              </p:par>
                              <p:par>
                                <p:cTn id="18" presetID="1" presetClass="emph" presetSubtype="2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99FF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  <p:bldP spid="11" grpId="2"/>
      <p:bldP spid="11" grpId="3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ق2 فضاء _0.tmp"/>
          <p:cNvPicPr>
            <a:picLocks noGrp="1" noChangeAspect="1"/>
          </p:cNvPicPr>
          <p:nvPr>
            <p:ph idx="1"/>
          </p:nvPr>
        </p:nvPicPr>
        <p:blipFill>
          <a:blip r:embed="rId3"/>
          <a:srcRect l="4395" t="75499" r="9747" b="10340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Rectangle 4"/>
          <p:cNvSpPr/>
          <p:nvPr/>
        </p:nvSpPr>
        <p:spPr>
          <a:xfrm>
            <a:off x="0" y="285728"/>
            <a:ext cx="2357454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435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00232" y="1857364"/>
            <a:ext cx="2928958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80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6</a:t>
            </a:r>
            <a:r>
              <a:rPr lang="fr-FR" sz="80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00+</a:t>
            </a:r>
            <a:r>
              <a:rPr lang="ar-MA" sz="80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6</a:t>
            </a:r>
            <a:endParaRPr lang="fr-FR" sz="8000" b="1" dirty="0">
              <a:ln w="28575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71470" y="2000240"/>
            <a:ext cx="2357454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accent5">
                    <a:lumMod val="20000"/>
                    <a:lumOff val="80000"/>
                  </a:schemeClr>
                </a:solidFill>
              </a:rPr>
              <a:t>606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72066" y="3286124"/>
            <a:ext cx="3929090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تِسْعُ مِئَة </a:t>
            </a:r>
            <a:r>
              <a:rPr lang="ar-MA" sz="5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و</a:t>
            </a:r>
            <a:r>
              <a:rPr lang="ar-MA" sz="5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تِسْعَة</a:t>
            </a:r>
            <a:endParaRPr lang="fr-FR" sz="5400" b="1" dirty="0">
              <a:ln w="28575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714752"/>
            <a:ext cx="2357454" cy="135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9600" b="1" dirty="0" smtClean="0">
                <a:ln w="28575">
                  <a:solidFill>
                    <a:sysClr val="windowText" lastClr="000000"/>
                  </a:solidFill>
                </a:ln>
                <a:solidFill>
                  <a:schemeClr val="accent5">
                    <a:lumMod val="20000"/>
                    <a:lumOff val="80000"/>
                  </a:schemeClr>
                </a:solidFill>
              </a:rPr>
              <a:t>909</a:t>
            </a:r>
            <a:endParaRPr lang="fr-FR" sz="9600" b="1" dirty="0">
              <a:ln w="28575">
                <a:solidFill>
                  <a:sysClr val="windowText" lastClr="000000"/>
                </a:solidFill>
              </a:ln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643438" y="4786322"/>
            <a:ext cx="4572032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5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تِسْعُ مِئَة </a:t>
            </a:r>
            <a:r>
              <a:rPr lang="ar-MA" sz="5400" b="1" dirty="0" err="1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و</a:t>
            </a:r>
            <a:r>
              <a:rPr lang="ar-MA" sz="54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 ثَلاثُون</a:t>
            </a:r>
            <a:endParaRPr lang="fr-FR" sz="5400" b="1" dirty="0">
              <a:ln w="28575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71670" y="5143512"/>
            <a:ext cx="2928958" cy="150017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6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9</a:t>
            </a:r>
            <a:r>
              <a:rPr lang="fr-FR" sz="6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00+</a:t>
            </a:r>
            <a:r>
              <a:rPr lang="ar-MA" sz="6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30</a:t>
            </a:r>
            <a:endParaRPr lang="fr-FR" sz="6600" b="1" dirty="0">
              <a:ln w="28575"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4" name="Espace réservé du contenu 3" descr="ق2 فضاء _0.tmp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874764" y="214290"/>
            <a:ext cx="4483318" cy="6429420"/>
          </a:xfrm>
        </p:spPr>
      </p:pic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0" y="0"/>
            <a:ext cx="9144000" cy="157003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b">
            <a:spAutoFit/>
          </a:bodyPr>
          <a:lstStyle/>
          <a:p>
            <a:pPr algn="r" rtl="1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0034" y="1"/>
            <a:ext cx="5286412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توضيح فائدة التجميع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Organigramme : Connecteur 7"/>
          <p:cNvSpPr/>
          <p:nvPr/>
        </p:nvSpPr>
        <p:spPr>
          <a:xfrm>
            <a:off x="4857750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" name="Organigramme : Connecteur 10"/>
          <p:cNvSpPr/>
          <p:nvPr/>
        </p:nvSpPr>
        <p:spPr>
          <a:xfrm>
            <a:off x="4786313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6" name="Organigramme : Connecteur 15"/>
          <p:cNvSpPr/>
          <p:nvPr/>
        </p:nvSpPr>
        <p:spPr>
          <a:xfrm>
            <a:off x="4857750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7" name="Organigramme : Connecteur 16"/>
          <p:cNvSpPr/>
          <p:nvPr/>
        </p:nvSpPr>
        <p:spPr>
          <a:xfrm>
            <a:off x="4857750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8" name="Organigramme : Connecteur 17"/>
          <p:cNvSpPr/>
          <p:nvPr/>
        </p:nvSpPr>
        <p:spPr>
          <a:xfrm>
            <a:off x="4786313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9" name="Organigramme : Connecteur 18"/>
          <p:cNvSpPr/>
          <p:nvPr/>
        </p:nvSpPr>
        <p:spPr>
          <a:xfrm>
            <a:off x="4786313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0" name="Organigramme : Connecteur 19"/>
          <p:cNvSpPr/>
          <p:nvPr/>
        </p:nvSpPr>
        <p:spPr>
          <a:xfrm>
            <a:off x="4857750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1" name="Organigramme : Connecteur 20"/>
          <p:cNvSpPr/>
          <p:nvPr/>
        </p:nvSpPr>
        <p:spPr>
          <a:xfrm>
            <a:off x="4857750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2" name="Organigramme : Connecteur 21"/>
          <p:cNvSpPr/>
          <p:nvPr/>
        </p:nvSpPr>
        <p:spPr>
          <a:xfrm>
            <a:off x="4786313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3" name="Organigramme : Connecteur 22"/>
          <p:cNvSpPr/>
          <p:nvPr/>
        </p:nvSpPr>
        <p:spPr>
          <a:xfrm>
            <a:off x="4786313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4" name="Organigramme : Connecteur 23"/>
          <p:cNvSpPr/>
          <p:nvPr/>
        </p:nvSpPr>
        <p:spPr>
          <a:xfrm>
            <a:off x="5429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5" name="Organigramme : Connecteur 24"/>
          <p:cNvSpPr/>
          <p:nvPr/>
        </p:nvSpPr>
        <p:spPr>
          <a:xfrm>
            <a:off x="5357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6" name="Organigramme : Connecteur 25"/>
          <p:cNvSpPr/>
          <p:nvPr/>
        </p:nvSpPr>
        <p:spPr>
          <a:xfrm>
            <a:off x="5429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7" name="Organigramme : Connecteur 26"/>
          <p:cNvSpPr/>
          <p:nvPr/>
        </p:nvSpPr>
        <p:spPr>
          <a:xfrm>
            <a:off x="5429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8" name="Organigramme : Connecteur 27"/>
          <p:cNvSpPr/>
          <p:nvPr/>
        </p:nvSpPr>
        <p:spPr>
          <a:xfrm>
            <a:off x="5357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9" name="Organigramme : Connecteur 28"/>
          <p:cNvSpPr/>
          <p:nvPr/>
        </p:nvSpPr>
        <p:spPr>
          <a:xfrm>
            <a:off x="5357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0" name="Organigramme : Connecteur 29"/>
          <p:cNvSpPr/>
          <p:nvPr/>
        </p:nvSpPr>
        <p:spPr>
          <a:xfrm>
            <a:off x="5429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1" name="Organigramme : Connecteur 30"/>
          <p:cNvSpPr/>
          <p:nvPr/>
        </p:nvSpPr>
        <p:spPr>
          <a:xfrm>
            <a:off x="5429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2" name="Organigramme : Connecteur 31"/>
          <p:cNvSpPr/>
          <p:nvPr/>
        </p:nvSpPr>
        <p:spPr>
          <a:xfrm>
            <a:off x="5357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3" name="Organigramme : Connecteur 32"/>
          <p:cNvSpPr/>
          <p:nvPr/>
        </p:nvSpPr>
        <p:spPr>
          <a:xfrm>
            <a:off x="5357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4" name="Organigramme : Connecteur 33"/>
          <p:cNvSpPr/>
          <p:nvPr/>
        </p:nvSpPr>
        <p:spPr>
          <a:xfrm>
            <a:off x="6072188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5" name="Organigramme : Connecteur 34"/>
          <p:cNvSpPr/>
          <p:nvPr/>
        </p:nvSpPr>
        <p:spPr>
          <a:xfrm>
            <a:off x="6000750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6" name="Organigramme : Connecteur 35"/>
          <p:cNvSpPr/>
          <p:nvPr/>
        </p:nvSpPr>
        <p:spPr>
          <a:xfrm>
            <a:off x="6072188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7" name="Organigramme : Connecteur 36"/>
          <p:cNvSpPr/>
          <p:nvPr/>
        </p:nvSpPr>
        <p:spPr>
          <a:xfrm>
            <a:off x="6072188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8" name="Organigramme : Connecteur 37"/>
          <p:cNvSpPr/>
          <p:nvPr/>
        </p:nvSpPr>
        <p:spPr>
          <a:xfrm>
            <a:off x="6000750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9" name="Organigramme : Connecteur 38"/>
          <p:cNvSpPr/>
          <p:nvPr/>
        </p:nvSpPr>
        <p:spPr>
          <a:xfrm>
            <a:off x="6000750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0" name="Organigramme : Connecteur 39"/>
          <p:cNvSpPr/>
          <p:nvPr/>
        </p:nvSpPr>
        <p:spPr>
          <a:xfrm>
            <a:off x="6072188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1" name="Organigramme : Connecteur 40"/>
          <p:cNvSpPr/>
          <p:nvPr/>
        </p:nvSpPr>
        <p:spPr>
          <a:xfrm>
            <a:off x="6072188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2" name="Organigramme : Connecteur 41"/>
          <p:cNvSpPr/>
          <p:nvPr/>
        </p:nvSpPr>
        <p:spPr>
          <a:xfrm>
            <a:off x="6000750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3" name="Organigramme : Connecteur 42"/>
          <p:cNvSpPr/>
          <p:nvPr/>
        </p:nvSpPr>
        <p:spPr>
          <a:xfrm>
            <a:off x="6000750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4" name="Organigramme : Connecteur 43"/>
          <p:cNvSpPr/>
          <p:nvPr/>
        </p:nvSpPr>
        <p:spPr>
          <a:xfrm>
            <a:off x="67151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5" name="Organigramme : Connecteur 44"/>
          <p:cNvSpPr/>
          <p:nvPr/>
        </p:nvSpPr>
        <p:spPr>
          <a:xfrm>
            <a:off x="66436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6" name="Organigramme : Connecteur 45"/>
          <p:cNvSpPr/>
          <p:nvPr/>
        </p:nvSpPr>
        <p:spPr>
          <a:xfrm>
            <a:off x="67151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7" name="Organigramme : Connecteur 46"/>
          <p:cNvSpPr/>
          <p:nvPr/>
        </p:nvSpPr>
        <p:spPr>
          <a:xfrm>
            <a:off x="67151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8" name="Organigramme : Connecteur 47"/>
          <p:cNvSpPr/>
          <p:nvPr/>
        </p:nvSpPr>
        <p:spPr>
          <a:xfrm>
            <a:off x="66436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9" name="Organigramme : Connecteur 48"/>
          <p:cNvSpPr/>
          <p:nvPr/>
        </p:nvSpPr>
        <p:spPr>
          <a:xfrm>
            <a:off x="66436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0" name="Organigramme : Connecteur 49"/>
          <p:cNvSpPr/>
          <p:nvPr/>
        </p:nvSpPr>
        <p:spPr>
          <a:xfrm>
            <a:off x="67151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1" name="Organigramme : Connecteur 50"/>
          <p:cNvSpPr/>
          <p:nvPr/>
        </p:nvSpPr>
        <p:spPr>
          <a:xfrm>
            <a:off x="67151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2" name="Organigramme : Connecteur 51"/>
          <p:cNvSpPr/>
          <p:nvPr/>
        </p:nvSpPr>
        <p:spPr>
          <a:xfrm>
            <a:off x="66436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3" name="Organigramme : Connecteur 52"/>
          <p:cNvSpPr/>
          <p:nvPr/>
        </p:nvSpPr>
        <p:spPr>
          <a:xfrm>
            <a:off x="66436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4" name="Organigramme : Connecteur 53"/>
          <p:cNvSpPr/>
          <p:nvPr/>
        </p:nvSpPr>
        <p:spPr>
          <a:xfrm>
            <a:off x="728662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5" name="Organigramme : Connecteur 54"/>
          <p:cNvSpPr/>
          <p:nvPr/>
        </p:nvSpPr>
        <p:spPr>
          <a:xfrm>
            <a:off x="721518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6" name="Organigramme : Connecteur 55"/>
          <p:cNvSpPr/>
          <p:nvPr/>
        </p:nvSpPr>
        <p:spPr>
          <a:xfrm>
            <a:off x="728662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7" name="Organigramme : Connecteur 56"/>
          <p:cNvSpPr/>
          <p:nvPr/>
        </p:nvSpPr>
        <p:spPr>
          <a:xfrm>
            <a:off x="728662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8" name="Organigramme : Connecteur 57"/>
          <p:cNvSpPr/>
          <p:nvPr/>
        </p:nvSpPr>
        <p:spPr>
          <a:xfrm>
            <a:off x="721518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59" name="Organigramme : Connecteur 58"/>
          <p:cNvSpPr/>
          <p:nvPr/>
        </p:nvSpPr>
        <p:spPr>
          <a:xfrm>
            <a:off x="721518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0" name="Organigramme : Connecteur 59"/>
          <p:cNvSpPr/>
          <p:nvPr/>
        </p:nvSpPr>
        <p:spPr>
          <a:xfrm>
            <a:off x="728662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1" name="Organigramme : Connecteur 60"/>
          <p:cNvSpPr/>
          <p:nvPr/>
        </p:nvSpPr>
        <p:spPr>
          <a:xfrm>
            <a:off x="728662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2" name="Organigramme : Connecteur 61"/>
          <p:cNvSpPr/>
          <p:nvPr/>
        </p:nvSpPr>
        <p:spPr>
          <a:xfrm>
            <a:off x="721518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3" name="Organigramme : Connecteur 62"/>
          <p:cNvSpPr/>
          <p:nvPr/>
        </p:nvSpPr>
        <p:spPr>
          <a:xfrm>
            <a:off x="721518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4" name="Organigramme : Connecteur 63"/>
          <p:cNvSpPr/>
          <p:nvPr/>
        </p:nvSpPr>
        <p:spPr>
          <a:xfrm>
            <a:off x="7858125" y="21431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5" name="Organigramme : Connecteur 64"/>
          <p:cNvSpPr/>
          <p:nvPr/>
        </p:nvSpPr>
        <p:spPr>
          <a:xfrm>
            <a:off x="7786688" y="1714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6" name="Organigramme : Connecteur 65"/>
          <p:cNvSpPr/>
          <p:nvPr/>
        </p:nvSpPr>
        <p:spPr>
          <a:xfrm>
            <a:off x="7858125" y="6143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7" name="Organigramme : Connecteur 66"/>
          <p:cNvSpPr/>
          <p:nvPr/>
        </p:nvSpPr>
        <p:spPr>
          <a:xfrm>
            <a:off x="7858125" y="2571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8" name="Organigramme : Connecteur 67"/>
          <p:cNvSpPr/>
          <p:nvPr/>
        </p:nvSpPr>
        <p:spPr>
          <a:xfrm>
            <a:off x="7786688" y="3071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69" name="Organigramme : Connecteur 68"/>
          <p:cNvSpPr/>
          <p:nvPr/>
        </p:nvSpPr>
        <p:spPr>
          <a:xfrm>
            <a:off x="7786688" y="3571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0" name="Organigramme : Connecteur 69"/>
          <p:cNvSpPr/>
          <p:nvPr/>
        </p:nvSpPr>
        <p:spPr>
          <a:xfrm>
            <a:off x="7858125" y="4071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1" name="Organigramme : Connecteur 70"/>
          <p:cNvSpPr/>
          <p:nvPr/>
        </p:nvSpPr>
        <p:spPr>
          <a:xfrm>
            <a:off x="7858125" y="4714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2" name="Organigramme : Connecteur 71"/>
          <p:cNvSpPr/>
          <p:nvPr/>
        </p:nvSpPr>
        <p:spPr>
          <a:xfrm>
            <a:off x="7786688" y="5214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3" name="Organigramme : Connecteur 72"/>
          <p:cNvSpPr/>
          <p:nvPr/>
        </p:nvSpPr>
        <p:spPr>
          <a:xfrm>
            <a:off x="7786688" y="5643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4" name="Organigramme : Connecteur 73"/>
          <p:cNvSpPr/>
          <p:nvPr/>
        </p:nvSpPr>
        <p:spPr>
          <a:xfrm>
            <a:off x="7143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6" name="Organigramme : Connecteur 75"/>
          <p:cNvSpPr/>
          <p:nvPr/>
        </p:nvSpPr>
        <p:spPr>
          <a:xfrm>
            <a:off x="714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7" name="Organigramme : Connecteur 76"/>
          <p:cNvSpPr/>
          <p:nvPr/>
        </p:nvSpPr>
        <p:spPr>
          <a:xfrm>
            <a:off x="7143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8" name="Organigramme : Connecteur 77"/>
          <p:cNvSpPr/>
          <p:nvPr/>
        </p:nvSpPr>
        <p:spPr>
          <a:xfrm>
            <a:off x="6429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79" name="Organigramme : Connecteur 78"/>
          <p:cNvSpPr/>
          <p:nvPr/>
        </p:nvSpPr>
        <p:spPr>
          <a:xfrm>
            <a:off x="6429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0" name="Organigramme : Connecteur 79"/>
          <p:cNvSpPr/>
          <p:nvPr/>
        </p:nvSpPr>
        <p:spPr>
          <a:xfrm>
            <a:off x="7143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1" name="Organigramme : Connecteur 80"/>
          <p:cNvSpPr/>
          <p:nvPr/>
        </p:nvSpPr>
        <p:spPr>
          <a:xfrm>
            <a:off x="714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2" name="Organigramme : Connecteur 81"/>
          <p:cNvSpPr/>
          <p:nvPr/>
        </p:nvSpPr>
        <p:spPr>
          <a:xfrm>
            <a:off x="642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3" name="Organigramme : Connecteur 82"/>
          <p:cNvSpPr/>
          <p:nvPr/>
        </p:nvSpPr>
        <p:spPr>
          <a:xfrm>
            <a:off x="642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4" name="Organigramme : Connecteur 83"/>
          <p:cNvSpPr/>
          <p:nvPr/>
        </p:nvSpPr>
        <p:spPr>
          <a:xfrm>
            <a:off x="4286250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5" name="Organigramme : Connecteur 84"/>
          <p:cNvSpPr/>
          <p:nvPr/>
        </p:nvSpPr>
        <p:spPr>
          <a:xfrm>
            <a:off x="4214813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6" name="Organigramme : Connecteur 85"/>
          <p:cNvSpPr/>
          <p:nvPr/>
        </p:nvSpPr>
        <p:spPr>
          <a:xfrm>
            <a:off x="4286250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7" name="Organigramme : Connecteur 86"/>
          <p:cNvSpPr/>
          <p:nvPr/>
        </p:nvSpPr>
        <p:spPr>
          <a:xfrm>
            <a:off x="4286250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8" name="Organigramme : Connecteur 87"/>
          <p:cNvSpPr/>
          <p:nvPr/>
        </p:nvSpPr>
        <p:spPr>
          <a:xfrm>
            <a:off x="4214813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89" name="Organigramme : Connecteur 88"/>
          <p:cNvSpPr/>
          <p:nvPr/>
        </p:nvSpPr>
        <p:spPr>
          <a:xfrm>
            <a:off x="4214813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0" name="Organigramme : Connecteur 89"/>
          <p:cNvSpPr/>
          <p:nvPr/>
        </p:nvSpPr>
        <p:spPr>
          <a:xfrm>
            <a:off x="4286250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1" name="Organigramme : Connecteur 90"/>
          <p:cNvSpPr/>
          <p:nvPr/>
        </p:nvSpPr>
        <p:spPr>
          <a:xfrm>
            <a:off x="4286250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2" name="Organigramme : Connecteur 91"/>
          <p:cNvSpPr/>
          <p:nvPr/>
        </p:nvSpPr>
        <p:spPr>
          <a:xfrm>
            <a:off x="4214813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3" name="Organigramme : Connecteur 92"/>
          <p:cNvSpPr/>
          <p:nvPr/>
        </p:nvSpPr>
        <p:spPr>
          <a:xfrm>
            <a:off x="4214813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4" name="Organigramme : Connecteur 93"/>
          <p:cNvSpPr/>
          <p:nvPr/>
        </p:nvSpPr>
        <p:spPr>
          <a:xfrm>
            <a:off x="3643313" y="21431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5" name="Organigramme : Connecteur 94"/>
          <p:cNvSpPr/>
          <p:nvPr/>
        </p:nvSpPr>
        <p:spPr>
          <a:xfrm>
            <a:off x="3571875" y="17145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6" name="Organigramme : Connecteur 95"/>
          <p:cNvSpPr/>
          <p:nvPr/>
        </p:nvSpPr>
        <p:spPr>
          <a:xfrm>
            <a:off x="3643313" y="6143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7" name="Organigramme : Connecteur 96"/>
          <p:cNvSpPr/>
          <p:nvPr/>
        </p:nvSpPr>
        <p:spPr>
          <a:xfrm>
            <a:off x="3643313" y="2571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8" name="Organigramme : Connecteur 97"/>
          <p:cNvSpPr/>
          <p:nvPr/>
        </p:nvSpPr>
        <p:spPr>
          <a:xfrm>
            <a:off x="3571875" y="3071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99" name="Organigramme : Connecteur 98"/>
          <p:cNvSpPr/>
          <p:nvPr/>
        </p:nvSpPr>
        <p:spPr>
          <a:xfrm>
            <a:off x="3571875" y="35718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0" name="Organigramme : Connecteur 99"/>
          <p:cNvSpPr/>
          <p:nvPr/>
        </p:nvSpPr>
        <p:spPr>
          <a:xfrm>
            <a:off x="3643313" y="4071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1" name="Organigramme : Connecteur 100"/>
          <p:cNvSpPr/>
          <p:nvPr/>
        </p:nvSpPr>
        <p:spPr>
          <a:xfrm>
            <a:off x="3643313" y="47148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2" name="Organigramme : Connecteur 101"/>
          <p:cNvSpPr/>
          <p:nvPr/>
        </p:nvSpPr>
        <p:spPr>
          <a:xfrm>
            <a:off x="3571875" y="5214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3" name="Organigramme : Connecteur 102"/>
          <p:cNvSpPr/>
          <p:nvPr/>
        </p:nvSpPr>
        <p:spPr>
          <a:xfrm>
            <a:off x="3571875" y="5643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4" name="Organigramme : Connecteur 103"/>
          <p:cNvSpPr/>
          <p:nvPr/>
        </p:nvSpPr>
        <p:spPr>
          <a:xfrm>
            <a:off x="3071813" y="22145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5" name="Organigramme : Connecteur 104"/>
          <p:cNvSpPr/>
          <p:nvPr/>
        </p:nvSpPr>
        <p:spPr>
          <a:xfrm>
            <a:off x="3000375" y="17859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6" name="Organigramme : Connecteur 105"/>
          <p:cNvSpPr/>
          <p:nvPr/>
        </p:nvSpPr>
        <p:spPr>
          <a:xfrm>
            <a:off x="3071813" y="621506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7" name="Organigramme : Connecteur 106"/>
          <p:cNvSpPr/>
          <p:nvPr/>
        </p:nvSpPr>
        <p:spPr>
          <a:xfrm>
            <a:off x="3071813" y="26431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8" name="Organigramme : Connecteur 107"/>
          <p:cNvSpPr/>
          <p:nvPr/>
        </p:nvSpPr>
        <p:spPr>
          <a:xfrm>
            <a:off x="3000375" y="31432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09" name="Organigramme : Connecteur 108"/>
          <p:cNvSpPr/>
          <p:nvPr/>
        </p:nvSpPr>
        <p:spPr>
          <a:xfrm>
            <a:off x="3000375" y="3643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0" name="Organigramme : Connecteur 109"/>
          <p:cNvSpPr/>
          <p:nvPr/>
        </p:nvSpPr>
        <p:spPr>
          <a:xfrm>
            <a:off x="3071813" y="4143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1" name="Organigramme : Connecteur 110"/>
          <p:cNvSpPr/>
          <p:nvPr/>
        </p:nvSpPr>
        <p:spPr>
          <a:xfrm>
            <a:off x="3071813" y="4786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2" name="Organigramme : Connecteur 111"/>
          <p:cNvSpPr/>
          <p:nvPr/>
        </p:nvSpPr>
        <p:spPr>
          <a:xfrm>
            <a:off x="3000375" y="5286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3" name="Organigramme : Connecteur 112"/>
          <p:cNvSpPr/>
          <p:nvPr/>
        </p:nvSpPr>
        <p:spPr>
          <a:xfrm>
            <a:off x="3000375" y="5715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4" name="Organigramme : Connecteur 113"/>
          <p:cNvSpPr/>
          <p:nvPr/>
        </p:nvSpPr>
        <p:spPr>
          <a:xfrm>
            <a:off x="2500313" y="2286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5" name="Organigramme : Connecteur 114"/>
          <p:cNvSpPr/>
          <p:nvPr/>
        </p:nvSpPr>
        <p:spPr>
          <a:xfrm>
            <a:off x="2428875" y="1857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6" name="Organigramme : Connecteur 115"/>
          <p:cNvSpPr/>
          <p:nvPr/>
        </p:nvSpPr>
        <p:spPr>
          <a:xfrm>
            <a:off x="2500313" y="62865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7" name="Organigramme : Connecteur 116"/>
          <p:cNvSpPr/>
          <p:nvPr/>
        </p:nvSpPr>
        <p:spPr>
          <a:xfrm>
            <a:off x="2500313" y="271462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8" name="Organigramme : Connecteur 117"/>
          <p:cNvSpPr/>
          <p:nvPr/>
        </p:nvSpPr>
        <p:spPr>
          <a:xfrm>
            <a:off x="2428875" y="32146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19" name="Organigramme : Connecteur 118"/>
          <p:cNvSpPr/>
          <p:nvPr/>
        </p:nvSpPr>
        <p:spPr>
          <a:xfrm>
            <a:off x="2428875" y="371475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0" name="Organigramme : Connecteur 119"/>
          <p:cNvSpPr/>
          <p:nvPr/>
        </p:nvSpPr>
        <p:spPr>
          <a:xfrm>
            <a:off x="2500313" y="42148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1" name="Organigramme : Connecteur 120"/>
          <p:cNvSpPr/>
          <p:nvPr/>
        </p:nvSpPr>
        <p:spPr>
          <a:xfrm>
            <a:off x="2500313" y="48577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2" name="Organigramme : Connecteur 121"/>
          <p:cNvSpPr/>
          <p:nvPr/>
        </p:nvSpPr>
        <p:spPr>
          <a:xfrm>
            <a:off x="2428875" y="53578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3" name="Organigramme : Connecteur 122"/>
          <p:cNvSpPr/>
          <p:nvPr/>
        </p:nvSpPr>
        <p:spPr>
          <a:xfrm>
            <a:off x="2428875" y="578643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4" name="Organigramme : Connecteur 123"/>
          <p:cNvSpPr/>
          <p:nvPr/>
        </p:nvSpPr>
        <p:spPr>
          <a:xfrm>
            <a:off x="18573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5" name="Organigramme : Connecteur 124"/>
          <p:cNvSpPr/>
          <p:nvPr/>
        </p:nvSpPr>
        <p:spPr>
          <a:xfrm>
            <a:off x="17859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6" name="Organigramme : Connecteur 125"/>
          <p:cNvSpPr/>
          <p:nvPr/>
        </p:nvSpPr>
        <p:spPr>
          <a:xfrm>
            <a:off x="18573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7" name="Organigramme : Connecteur 126"/>
          <p:cNvSpPr/>
          <p:nvPr/>
        </p:nvSpPr>
        <p:spPr>
          <a:xfrm>
            <a:off x="18573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8" name="Organigramme : Connecteur 127"/>
          <p:cNvSpPr/>
          <p:nvPr/>
        </p:nvSpPr>
        <p:spPr>
          <a:xfrm>
            <a:off x="17859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29" name="Organigramme : Connecteur 128"/>
          <p:cNvSpPr/>
          <p:nvPr/>
        </p:nvSpPr>
        <p:spPr>
          <a:xfrm>
            <a:off x="17859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0" name="Organigramme : Connecteur 129"/>
          <p:cNvSpPr/>
          <p:nvPr/>
        </p:nvSpPr>
        <p:spPr>
          <a:xfrm>
            <a:off x="18573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1" name="Organigramme : Connecteur 130"/>
          <p:cNvSpPr/>
          <p:nvPr/>
        </p:nvSpPr>
        <p:spPr>
          <a:xfrm>
            <a:off x="18573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2" name="Organigramme : Connecteur 131"/>
          <p:cNvSpPr/>
          <p:nvPr/>
        </p:nvSpPr>
        <p:spPr>
          <a:xfrm>
            <a:off x="17859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3" name="Organigramme : Connecteur 132"/>
          <p:cNvSpPr/>
          <p:nvPr/>
        </p:nvSpPr>
        <p:spPr>
          <a:xfrm>
            <a:off x="17859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4" name="Organigramme : Connecteur 133"/>
          <p:cNvSpPr/>
          <p:nvPr/>
        </p:nvSpPr>
        <p:spPr>
          <a:xfrm>
            <a:off x="1285875" y="22145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5" name="Organigramme : Connecteur 134"/>
          <p:cNvSpPr/>
          <p:nvPr/>
        </p:nvSpPr>
        <p:spPr>
          <a:xfrm>
            <a:off x="1214438" y="178593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6" name="Organigramme : Connecteur 135"/>
          <p:cNvSpPr/>
          <p:nvPr/>
        </p:nvSpPr>
        <p:spPr>
          <a:xfrm>
            <a:off x="1285875" y="621506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7" name="Organigramme : Connecteur 136"/>
          <p:cNvSpPr/>
          <p:nvPr/>
        </p:nvSpPr>
        <p:spPr>
          <a:xfrm>
            <a:off x="1285875" y="2643188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8" name="Organigramme : Connecteur 137"/>
          <p:cNvSpPr/>
          <p:nvPr/>
        </p:nvSpPr>
        <p:spPr>
          <a:xfrm>
            <a:off x="1214438" y="314325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39" name="Organigramme : Connecteur 138"/>
          <p:cNvSpPr/>
          <p:nvPr/>
        </p:nvSpPr>
        <p:spPr>
          <a:xfrm>
            <a:off x="1214438" y="3643313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0" name="Organigramme : Connecteur 139"/>
          <p:cNvSpPr/>
          <p:nvPr/>
        </p:nvSpPr>
        <p:spPr>
          <a:xfrm>
            <a:off x="1285875" y="414337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1" name="Organigramme : Connecteur 140"/>
          <p:cNvSpPr/>
          <p:nvPr/>
        </p:nvSpPr>
        <p:spPr>
          <a:xfrm>
            <a:off x="1285875" y="4786313"/>
            <a:ext cx="357188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2" name="Organigramme : Connecteur 141"/>
          <p:cNvSpPr/>
          <p:nvPr/>
        </p:nvSpPr>
        <p:spPr>
          <a:xfrm>
            <a:off x="1214438" y="5286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3" name="Organigramme : Connecteur 142"/>
          <p:cNvSpPr/>
          <p:nvPr/>
        </p:nvSpPr>
        <p:spPr>
          <a:xfrm>
            <a:off x="1214438" y="5715000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4" name="Organigramme : Connecteur 143"/>
          <p:cNvSpPr/>
          <p:nvPr/>
        </p:nvSpPr>
        <p:spPr>
          <a:xfrm>
            <a:off x="8429625" y="2286000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5" name="Organigramme : Connecteur 144"/>
          <p:cNvSpPr/>
          <p:nvPr/>
        </p:nvSpPr>
        <p:spPr>
          <a:xfrm>
            <a:off x="8358188" y="1857375"/>
            <a:ext cx="357187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7" name="Organigramme : Connecteur 146"/>
          <p:cNvSpPr/>
          <p:nvPr/>
        </p:nvSpPr>
        <p:spPr>
          <a:xfrm>
            <a:off x="8429625" y="2714625"/>
            <a:ext cx="357188" cy="357188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48" name="Organigramme : Connecteur 147"/>
          <p:cNvSpPr/>
          <p:nvPr/>
        </p:nvSpPr>
        <p:spPr>
          <a:xfrm>
            <a:off x="8358188" y="3214688"/>
            <a:ext cx="357187" cy="357187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0" name="ZoneTexte 149"/>
          <p:cNvSpPr txBox="1"/>
          <p:nvPr/>
        </p:nvSpPr>
        <p:spPr>
          <a:xfrm>
            <a:off x="6438880" y="214290"/>
            <a:ext cx="2705120" cy="58477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الوضعية 1</a:t>
            </a:r>
            <a:endParaRPr lang="fr-FR" sz="32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1" name="ZoneTexte 150"/>
          <p:cNvSpPr txBox="1"/>
          <p:nvPr/>
        </p:nvSpPr>
        <p:spPr>
          <a:xfrm>
            <a:off x="428596" y="928670"/>
            <a:ext cx="7358114" cy="64633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ln>
                  <a:solidFill>
                    <a:sysClr val="windowText" lastClr="000000"/>
                  </a:solidFill>
                </a:ln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اقتراح وضع كل 10 أقراص داخل علبة صغيرة</a:t>
            </a:r>
            <a:endParaRPr lang="fr-FR" sz="3600" dirty="0">
              <a:ln>
                <a:solidFill>
                  <a:sysClr val="windowText" lastClr="000000"/>
                </a:solidFill>
              </a:ln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8" name="Triangle isocèle 167"/>
          <p:cNvSpPr/>
          <p:nvPr/>
        </p:nvSpPr>
        <p:spPr>
          <a:xfrm rot="1367405">
            <a:off x="5273675" y="2055813"/>
            <a:ext cx="830263" cy="1147762"/>
          </a:xfrm>
          <a:prstGeom prst="triangl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71" name="Forme libre 170"/>
          <p:cNvSpPr/>
          <p:nvPr/>
        </p:nvSpPr>
        <p:spPr>
          <a:xfrm>
            <a:off x="5867400" y="2149475"/>
            <a:ext cx="2544763" cy="928688"/>
          </a:xfrm>
          <a:custGeom>
            <a:avLst/>
            <a:gdLst>
              <a:gd name="connsiteX0" fmla="*/ 45720 w 2545080"/>
              <a:gd name="connsiteY0" fmla="*/ 0 h 929640"/>
              <a:gd name="connsiteX1" fmla="*/ 0 w 2545080"/>
              <a:gd name="connsiteY1" fmla="*/ 929640 h 929640"/>
              <a:gd name="connsiteX2" fmla="*/ 1691640 w 2545080"/>
              <a:gd name="connsiteY2" fmla="*/ 914400 h 929640"/>
              <a:gd name="connsiteX3" fmla="*/ 2545080 w 2545080"/>
              <a:gd name="connsiteY3" fmla="*/ 45720 h 929640"/>
              <a:gd name="connsiteX4" fmla="*/ 45720 w 2545080"/>
              <a:gd name="connsiteY4" fmla="*/ 0 h 92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45080" h="929640">
                <a:moveTo>
                  <a:pt x="45720" y="0"/>
                </a:moveTo>
                <a:lnTo>
                  <a:pt x="0" y="929640"/>
                </a:lnTo>
                <a:lnTo>
                  <a:pt x="1691640" y="914400"/>
                </a:lnTo>
                <a:lnTo>
                  <a:pt x="2545080" y="45720"/>
                </a:lnTo>
                <a:lnTo>
                  <a:pt x="45720" y="0"/>
                </a:lnTo>
                <a:close/>
              </a:path>
            </a:pathLst>
          </a:cu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5" name="Organigramme : Connecteur 74"/>
          <p:cNvSpPr/>
          <p:nvPr/>
        </p:nvSpPr>
        <p:spPr>
          <a:xfrm>
            <a:off x="642938" y="1785938"/>
            <a:ext cx="357187" cy="357187"/>
          </a:xfrm>
          <a:prstGeom prst="flowChartConnector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ln>
                <a:solidFill>
                  <a:srgbClr val="00B05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9358" name="Espace réservé du contenu 3" descr="boite sans tete.jpg"/>
          <p:cNvPicPr>
            <a:picLocks noGrp="1" noChangeAspect="1"/>
          </p:cNvPicPr>
          <p:nvPr>
            <p:ph idx="1"/>
          </p:nvPr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5000625" y="2143125"/>
            <a:ext cx="3403600" cy="3771900"/>
          </a:xfrm>
        </p:spPr>
      </p:pic>
      <p:sp>
        <p:nvSpPr>
          <p:cNvPr id="9359" name="ZoneTexte 159"/>
          <p:cNvSpPr txBox="1">
            <a:spLocks noChangeArrowheads="1"/>
          </p:cNvSpPr>
          <p:nvPr/>
        </p:nvSpPr>
        <p:spPr bwMode="auto">
          <a:xfrm>
            <a:off x="5357813" y="3429000"/>
            <a:ext cx="1857375" cy="1862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1500" b="1"/>
              <a:t>1</a:t>
            </a:r>
          </a:p>
        </p:txBody>
      </p:sp>
    </p:spTree>
  </p:cSld>
  <p:clrMapOvr>
    <a:masterClrMapping/>
  </p:clrMapOvr>
  <p:transition>
    <p:sndAc>
      <p:stSnd>
        <p:snd r:embed="rId2" name="click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75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24601 -0.02361 0.49219 -0.04699 0.60156 -0.02801 C 0.71094 -0.00903 0.64583 0.04074 0.65642 0.11389 C 0.66701 0.18704 0.66215 0.3588 0.66458 0.41088 C 0.66701 0.46296 0.66892 0.44444 0.67101 0.42593 " pathEditMode="relative" ptsTypes="aaaaA">
                                      <p:cBhvr>
                                        <p:cTn id="8" dur="2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"/>
                                            </p:cond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75" grpId="1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</TotalTime>
  <Words>1497</Words>
  <Application>Microsoft Office PowerPoint</Application>
  <PresentationFormat>Affichage à l'écran (4:3)</PresentationFormat>
  <Paragraphs>692</Paragraphs>
  <Slides>82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82</vt:i4>
      </vt:variant>
    </vt:vector>
  </HeadingPairs>
  <TitlesOfParts>
    <vt:vector size="83" baseType="lpstr">
      <vt:lpstr>Thème Office</vt:lpstr>
      <vt:lpstr> يسمي التلاميذ الأعداد و يكتبونها كتابة رقمية و حرفية. يفككون الأعداد إلى المئات و العشرات و الوحدات.    أنشطة الوضعيات وبناء المفاهيم.  النشاط المقترح: تعداد كميات كبيرة و تمثيلها. صيغة العمل: ينجز العمل جماعيا. اللوازم الضرورية:التربيعات و القضبان و الصفائح، العلب الكبيرة و الصغيرة   </vt:lpstr>
      <vt:lpstr>حصة 1 و 2</vt:lpstr>
      <vt:lpstr> الوضعية 1: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  </vt:lpstr>
      <vt:lpstr>حصة 3</vt:lpstr>
      <vt:lpstr>Diapositive 69</vt:lpstr>
      <vt:lpstr>Diapositive 70</vt:lpstr>
      <vt:lpstr>Diapositive 71</vt:lpstr>
      <vt:lpstr>Diapositive 72</vt:lpstr>
      <vt:lpstr>Diapositive 73</vt:lpstr>
      <vt:lpstr>حصة 4</vt:lpstr>
      <vt:lpstr>Diapositive 75</vt:lpstr>
      <vt:lpstr>Diapositive 76</vt:lpstr>
      <vt:lpstr>Diapositive 77</vt:lpstr>
      <vt:lpstr>Diapositive 78</vt:lpstr>
      <vt:lpstr>Diapositive 79</vt:lpstr>
      <vt:lpstr>Diapositive 80</vt:lpstr>
      <vt:lpstr>Diapositive 81</vt:lpstr>
      <vt:lpstr>Diapositive 82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يسمي التلاميذ الأعداد و يكتبونها كتابة رقمية و حرفية. يفككون الأعداد إلى المئات و العشرات و الوحدات.    أنشطة الوضعيات وبناء المفاهيم.  النشاط المقترح: تعداد كميات كبيرة و تمثيلها. صيغة العمل: ينجز العمل جماعيا. اللوازم الضرورية:التربيعات و القضبان و الصفائح، العلب الكبيرة و الصغيرة   </dc:title>
  <dc:creator>PC</dc:creator>
  <cp:lastModifiedBy>Unicornis</cp:lastModifiedBy>
  <cp:revision>123</cp:revision>
  <dcterms:created xsi:type="dcterms:W3CDTF">2009-02-27T09:02:02Z</dcterms:created>
  <dcterms:modified xsi:type="dcterms:W3CDTF">2011-03-07T00:19:12Z</dcterms:modified>
</cp:coreProperties>
</file>