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9" r:id="rId4"/>
    <p:sldId id="257" r:id="rId5"/>
    <p:sldId id="260" r:id="rId6"/>
    <p:sldId id="262" r:id="rId7"/>
    <p:sldId id="263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32D2-CF92-4455-AC6D-CCD5974049FC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3FA46-8399-41BB-B823-824EBE1951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36A0-4611-44D3-ADE9-DF300456D6E3}" type="datetimeFigureOut">
              <a:rPr lang="fr-FR" smtClean="0"/>
              <a:pPr/>
              <a:t>11/03/2011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BFE32-1E48-4611-A260-1D43326B4C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يسمي التلاميذ الأعداد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يكتبونها كتابة رقمية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حرفية.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يفككون الأعداد إلى المئات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العشرات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الوحدات.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تعداد كميات 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تمثيلها.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الصفائح، العلب الكبيرة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الصغيرة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الأعداد من 0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إلى  (2)999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فضاء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:3و4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9960" t="15885" r="3255" b="54167"/>
          <a:stretch>
            <a:fillRect/>
          </a:stretch>
        </p:blipFill>
        <p:spPr>
          <a:xfrm>
            <a:off x="-214346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2143108" y="928670"/>
            <a:ext cx="6143668" cy="1857388"/>
          </a:xfrm>
          <a:prstGeom prst="roundRect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428860" y="2928934"/>
            <a:ext cx="5715040" cy="2500330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14282" y="5429288"/>
            <a:ext cx="8501090" cy="15001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57158" y="5288364"/>
            <a:ext cx="300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800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2928926" y="5786454"/>
            <a:ext cx="1143008" cy="642942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786182" y="5288364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70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9" name="Plus 8"/>
          <p:cNvSpPr/>
          <p:nvPr/>
        </p:nvSpPr>
        <p:spPr>
          <a:xfrm>
            <a:off x="5786446" y="5786454"/>
            <a:ext cx="1143008" cy="642942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14282" y="857232"/>
            <a:ext cx="2071670" cy="442915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357950" y="5286388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714612" y="2357430"/>
            <a:ext cx="2928958" cy="15001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488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571868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357686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7" grpId="0" animBg="1"/>
      <p:bldP spid="7" grpId="1" animBg="1"/>
      <p:bldP spid="4" grpId="0"/>
      <p:bldP spid="4" grpId="1"/>
      <p:bldP spid="8" grpId="0" animBg="1"/>
      <p:bldP spid="8" grpId="1" animBg="1"/>
      <p:bldP spid="6" grpId="0"/>
      <p:bldP spid="6" grpId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 animBg="1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9960" t="15885" r="3255" b="54167"/>
          <a:stretch>
            <a:fillRect/>
          </a:stretch>
        </p:blipFill>
        <p:spPr>
          <a:xfrm>
            <a:off x="-214346" y="0"/>
            <a:ext cx="9144000" cy="6858000"/>
          </a:xfrm>
          <a:prstGeom prst="rect">
            <a:avLst/>
          </a:prstGeom>
        </p:spPr>
      </p:pic>
      <p:sp>
        <p:nvSpPr>
          <p:cNvPr id="12" name="Rectangle à coins arrondis 11"/>
          <p:cNvSpPr/>
          <p:nvPr/>
        </p:nvSpPr>
        <p:spPr>
          <a:xfrm>
            <a:off x="2714612" y="2357430"/>
            <a:ext cx="2928958" cy="15001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857488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571868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357686" y="228599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09 0.04189 C 0.11996 0.08865 0.14184 0.13564 0.15104 0.18912 C 0.16042 0.24282 0.15174 0.325 0.15226 0.36319 C 0.15278 0.40162 0.15278 0.41064 0.15347 0.4196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09 0.04189 C 0.11997 0.08865 0.14184 0.13564 0.15104 0.18912 C 0.16042 0.24282 0.15174 0.325 0.15226 0.36319 C 0.15278 0.40162 0.15278 0.41064 0.15347 0.41967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8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09 0.04189 C 0.11996 0.08865 0.14184 0.13564 0.15104 0.18912 C 0.16041 0.24282 0.15173 0.325 0.15225 0.36319 C 0.15277 0.40162 0.15277 0.41064 0.15347 0.41967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09 0.0419 C 0.11997 0.08866 0.14184 0.13565 0.15105 0.18912 C 0.16042 0.24282 0.15174 0.325 0.15226 0.36319 C 0.15278 0.40162 0.15278 0.41065 0.15348 0.41968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555" t="13574" r="40625" b="5599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Forme libre 2"/>
          <p:cNvSpPr/>
          <p:nvPr/>
        </p:nvSpPr>
        <p:spPr>
          <a:xfrm>
            <a:off x="4357686" y="3357561"/>
            <a:ext cx="4286280" cy="3500439"/>
          </a:xfrm>
          <a:custGeom>
            <a:avLst/>
            <a:gdLst>
              <a:gd name="connsiteX0" fmla="*/ 0 w 4286280"/>
              <a:gd name="connsiteY0" fmla="*/ 583418 h 3500438"/>
              <a:gd name="connsiteX1" fmla="*/ 170880 w 4286280"/>
              <a:gd name="connsiteY1" fmla="*/ 170879 h 3500438"/>
              <a:gd name="connsiteX2" fmla="*/ 583419 w 4286280"/>
              <a:gd name="connsiteY2" fmla="*/ 0 h 3500438"/>
              <a:gd name="connsiteX3" fmla="*/ 3702862 w 4286280"/>
              <a:gd name="connsiteY3" fmla="*/ 0 h 3500438"/>
              <a:gd name="connsiteX4" fmla="*/ 4115401 w 4286280"/>
              <a:gd name="connsiteY4" fmla="*/ 170880 h 3500438"/>
              <a:gd name="connsiteX5" fmla="*/ 4286280 w 4286280"/>
              <a:gd name="connsiteY5" fmla="*/ 583419 h 3500438"/>
              <a:gd name="connsiteX6" fmla="*/ 4286280 w 4286280"/>
              <a:gd name="connsiteY6" fmla="*/ 2917020 h 3500438"/>
              <a:gd name="connsiteX7" fmla="*/ 4115401 w 4286280"/>
              <a:gd name="connsiteY7" fmla="*/ 3329559 h 3500438"/>
              <a:gd name="connsiteX8" fmla="*/ 3702862 w 4286280"/>
              <a:gd name="connsiteY8" fmla="*/ 3500438 h 3500438"/>
              <a:gd name="connsiteX9" fmla="*/ 583418 w 4286280"/>
              <a:gd name="connsiteY9" fmla="*/ 3500438 h 3500438"/>
              <a:gd name="connsiteX10" fmla="*/ 170879 w 4286280"/>
              <a:gd name="connsiteY10" fmla="*/ 3329558 h 3500438"/>
              <a:gd name="connsiteX11" fmla="*/ 0 w 4286280"/>
              <a:gd name="connsiteY11" fmla="*/ 2917019 h 3500438"/>
              <a:gd name="connsiteX12" fmla="*/ 0 w 4286280"/>
              <a:gd name="connsiteY12" fmla="*/ 583418 h 3500438"/>
              <a:gd name="connsiteX0" fmla="*/ 0 w 4286280"/>
              <a:gd name="connsiteY0" fmla="*/ 583418 h 3500438"/>
              <a:gd name="connsiteX1" fmla="*/ 170880 w 4286280"/>
              <a:gd name="connsiteY1" fmla="*/ 170879 h 3500438"/>
              <a:gd name="connsiteX2" fmla="*/ 583419 w 4286280"/>
              <a:gd name="connsiteY2" fmla="*/ 0 h 3500438"/>
              <a:gd name="connsiteX3" fmla="*/ 3702862 w 4286280"/>
              <a:gd name="connsiteY3" fmla="*/ 0 h 3500438"/>
              <a:gd name="connsiteX4" fmla="*/ 4115401 w 4286280"/>
              <a:gd name="connsiteY4" fmla="*/ 170880 h 3500438"/>
              <a:gd name="connsiteX5" fmla="*/ 4286280 w 4286280"/>
              <a:gd name="connsiteY5" fmla="*/ 583419 h 3500438"/>
              <a:gd name="connsiteX6" fmla="*/ 4286280 w 4286280"/>
              <a:gd name="connsiteY6" fmla="*/ 2917020 h 3500438"/>
              <a:gd name="connsiteX7" fmla="*/ 4115401 w 4286280"/>
              <a:gd name="connsiteY7" fmla="*/ 3329559 h 3500438"/>
              <a:gd name="connsiteX8" fmla="*/ 3702862 w 4286280"/>
              <a:gd name="connsiteY8" fmla="*/ 3500438 h 3500438"/>
              <a:gd name="connsiteX9" fmla="*/ 583418 w 4286280"/>
              <a:gd name="connsiteY9" fmla="*/ 3500438 h 3500438"/>
              <a:gd name="connsiteX10" fmla="*/ 170879 w 4286280"/>
              <a:gd name="connsiteY10" fmla="*/ 3329558 h 3500438"/>
              <a:gd name="connsiteX11" fmla="*/ 0 w 4286280"/>
              <a:gd name="connsiteY11" fmla="*/ 2714644 h 3500438"/>
              <a:gd name="connsiteX12" fmla="*/ 0 w 4286280"/>
              <a:gd name="connsiteY12" fmla="*/ 583418 h 3500438"/>
              <a:gd name="connsiteX0" fmla="*/ 0 w 4286280"/>
              <a:gd name="connsiteY0" fmla="*/ 583418 h 3531962"/>
              <a:gd name="connsiteX1" fmla="*/ 170880 w 4286280"/>
              <a:gd name="connsiteY1" fmla="*/ 170879 h 3531962"/>
              <a:gd name="connsiteX2" fmla="*/ 583419 w 4286280"/>
              <a:gd name="connsiteY2" fmla="*/ 0 h 3531962"/>
              <a:gd name="connsiteX3" fmla="*/ 3702862 w 4286280"/>
              <a:gd name="connsiteY3" fmla="*/ 0 h 3531962"/>
              <a:gd name="connsiteX4" fmla="*/ 4115401 w 4286280"/>
              <a:gd name="connsiteY4" fmla="*/ 170880 h 3531962"/>
              <a:gd name="connsiteX5" fmla="*/ 4286280 w 4286280"/>
              <a:gd name="connsiteY5" fmla="*/ 583419 h 3531962"/>
              <a:gd name="connsiteX6" fmla="*/ 4286280 w 4286280"/>
              <a:gd name="connsiteY6" fmla="*/ 2917020 h 3531962"/>
              <a:gd name="connsiteX7" fmla="*/ 4115401 w 4286280"/>
              <a:gd name="connsiteY7" fmla="*/ 3329559 h 3531962"/>
              <a:gd name="connsiteX8" fmla="*/ 3702862 w 4286280"/>
              <a:gd name="connsiteY8" fmla="*/ 3500438 h 3531962"/>
              <a:gd name="connsiteX9" fmla="*/ 583418 w 4286280"/>
              <a:gd name="connsiteY9" fmla="*/ 3500438 h 3531962"/>
              <a:gd name="connsiteX10" fmla="*/ 170879 w 4286280"/>
              <a:gd name="connsiteY10" fmla="*/ 3329558 h 3531962"/>
              <a:gd name="connsiteX11" fmla="*/ 0 w 4286280"/>
              <a:gd name="connsiteY11" fmla="*/ 2286016 h 3531962"/>
              <a:gd name="connsiteX12" fmla="*/ 0 w 4286280"/>
              <a:gd name="connsiteY12" fmla="*/ 583418 h 3531962"/>
              <a:gd name="connsiteX0" fmla="*/ 0 w 4286280"/>
              <a:gd name="connsiteY0" fmla="*/ 583418 h 3520055"/>
              <a:gd name="connsiteX1" fmla="*/ 170880 w 4286280"/>
              <a:gd name="connsiteY1" fmla="*/ 170879 h 3520055"/>
              <a:gd name="connsiteX2" fmla="*/ 583419 w 4286280"/>
              <a:gd name="connsiteY2" fmla="*/ 0 h 3520055"/>
              <a:gd name="connsiteX3" fmla="*/ 3702862 w 4286280"/>
              <a:gd name="connsiteY3" fmla="*/ 0 h 3520055"/>
              <a:gd name="connsiteX4" fmla="*/ 4115401 w 4286280"/>
              <a:gd name="connsiteY4" fmla="*/ 170880 h 3520055"/>
              <a:gd name="connsiteX5" fmla="*/ 4286280 w 4286280"/>
              <a:gd name="connsiteY5" fmla="*/ 583419 h 3520055"/>
              <a:gd name="connsiteX6" fmla="*/ 4286280 w 4286280"/>
              <a:gd name="connsiteY6" fmla="*/ 2917020 h 3520055"/>
              <a:gd name="connsiteX7" fmla="*/ 4115401 w 4286280"/>
              <a:gd name="connsiteY7" fmla="*/ 3329559 h 3520055"/>
              <a:gd name="connsiteX8" fmla="*/ 3702862 w 4286280"/>
              <a:gd name="connsiteY8" fmla="*/ 3500438 h 3520055"/>
              <a:gd name="connsiteX9" fmla="*/ 583418 w 4286280"/>
              <a:gd name="connsiteY9" fmla="*/ 3500438 h 3520055"/>
              <a:gd name="connsiteX10" fmla="*/ 170879 w 4286280"/>
              <a:gd name="connsiteY10" fmla="*/ 3329558 h 3520055"/>
              <a:gd name="connsiteX11" fmla="*/ 0 w 4286280"/>
              <a:gd name="connsiteY11" fmla="*/ 2357454 h 3520055"/>
              <a:gd name="connsiteX12" fmla="*/ 0 w 4286280"/>
              <a:gd name="connsiteY12" fmla="*/ 583418 h 3520055"/>
              <a:gd name="connsiteX0" fmla="*/ 0 w 4286280"/>
              <a:gd name="connsiteY0" fmla="*/ 583418 h 3500438"/>
              <a:gd name="connsiteX1" fmla="*/ 170880 w 4286280"/>
              <a:gd name="connsiteY1" fmla="*/ 170879 h 3500438"/>
              <a:gd name="connsiteX2" fmla="*/ 583419 w 4286280"/>
              <a:gd name="connsiteY2" fmla="*/ 0 h 3500438"/>
              <a:gd name="connsiteX3" fmla="*/ 3702862 w 4286280"/>
              <a:gd name="connsiteY3" fmla="*/ 0 h 3500438"/>
              <a:gd name="connsiteX4" fmla="*/ 4115401 w 4286280"/>
              <a:gd name="connsiteY4" fmla="*/ 170880 h 3500438"/>
              <a:gd name="connsiteX5" fmla="*/ 4286280 w 4286280"/>
              <a:gd name="connsiteY5" fmla="*/ 583419 h 3500438"/>
              <a:gd name="connsiteX6" fmla="*/ 4286280 w 4286280"/>
              <a:gd name="connsiteY6" fmla="*/ 2917020 h 3500438"/>
              <a:gd name="connsiteX7" fmla="*/ 4115401 w 4286280"/>
              <a:gd name="connsiteY7" fmla="*/ 3329559 h 3500438"/>
              <a:gd name="connsiteX8" fmla="*/ 3702862 w 4286280"/>
              <a:gd name="connsiteY8" fmla="*/ 3500438 h 3500438"/>
              <a:gd name="connsiteX9" fmla="*/ 583418 w 4286280"/>
              <a:gd name="connsiteY9" fmla="*/ 3500438 h 3500438"/>
              <a:gd name="connsiteX10" fmla="*/ 1143008 w 4286280"/>
              <a:gd name="connsiteY10" fmla="*/ 2571769 h 3500438"/>
              <a:gd name="connsiteX11" fmla="*/ 0 w 4286280"/>
              <a:gd name="connsiteY11" fmla="*/ 2357454 h 3500438"/>
              <a:gd name="connsiteX12" fmla="*/ 0 w 4286280"/>
              <a:gd name="connsiteY12" fmla="*/ 583418 h 3500438"/>
              <a:gd name="connsiteX0" fmla="*/ 0 w 4286280"/>
              <a:gd name="connsiteY0" fmla="*/ 583418 h 3500439"/>
              <a:gd name="connsiteX1" fmla="*/ 170880 w 4286280"/>
              <a:gd name="connsiteY1" fmla="*/ 170879 h 3500439"/>
              <a:gd name="connsiteX2" fmla="*/ 583419 w 4286280"/>
              <a:gd name="connsiteY2" fmla="*/ 0 h 3500439"/>
              <a:gd name="connsiteX3" fmla="*/ 3702862 w 4286280"/>
              <a:gd name="connsiteY3" fmla="*/ 0 h 3500439"/>
              <a:gd name="connsiteX4" fmla="*/ 4115401 w 4286280"/>
              <a:gd name="connsiteY4" fmla="*/ 170880 h 3500439"/>
              <a:gd name="connsiteX5" fmla="*/ 4286280 w 4286280"/>
              <a:gd name="connsiteY5" fmla="*/ 583419 h 3500439"/>
              <a:gd name="connsiteX6" fmla="*/ 4286280 w 4286280"/>
              <a:gd name="connsiteY6" fmla="*/ 2917020 h 3500439"/>
              <a:gd name="connsiteX7" fmla="*/ 4115401 w 4286280"/>
              <a:gd name="connsiteY7" fmla="*/ 3329559 h 3500439"/>
              <a:gd name="connsiteX8" fmla="*/ 3702862 w 4286280"/>
              <a:gd name="connsiteY8" fmla="*/ 3500438 h 3500439"/>
              <a:gd name="connsiteX9" fmla="*/ 2143140 w 4286280"/>
              <a:gd name="connsiteY9" fmla="*/ 3500439 h 3500439"/>
              <a:gd name="connsiteX10" fmla="*/ 1143008 w 4286280"/>
              <a:gd name="connsiteY10" fmla="*/ 2571769 h 3500439"/>
              <a:gd name="connsiteX11" fmla="*/ 0 w 4286280"/>
              <a:gd name="connsiteY11" fmla="*/ 2357454 h 3500439"/>
              <a:gd name="connsiteX12" fmla="*/ 0 w 4286280"/>
              <a:gd name="connsiteY12" fmla="*/ 583418 h 3500439"/>
              <a:gd name="connsiteX0" fmla="*/ 0 w 4286280"/>
              <a:gd name="connsiteY0" fmla="*/ 583418 h 3500439"/>
              <a:gd name="connsiteX1" fmla="*/ 170880 w 4286280"/>
              <a:gd name="connsiteY1" fmla="*/ 170879 h 3500439"/>
              <a:gd name="connsiteX2" fmla="*/ 583419 w 4286280"/>
              <a:gd name="connsiteY2" fmla="*/ 0 h 3500439"/>
              <a:gd name="connsiteX3" fmla="*/ 3702862 w 4286280"/>
              <a:gd name="connsiteY3" fmla="*/ 0 h 3500439"/>
              <a:gd name="connsiteX4" fmla="*/ 4115401 w 4286280"/>
              <a:gd name="connsiteY4" fmla="*/ 170880 h 3500439"/>
              <a:gd name="connsiteX5" fmla="*/ 4286280 w 4286280"/>
              <a:gd name="connsiteY5" fmla="*/ 583419 h 3500439"/>
              <a:gd name="connsiteX6" fmla="*/ 4286280 w 4286280"/>
              <a:gd name="connsiteY6" fmla="*/ 2917020 h 3500439"/>
              <a:gd name="connsiteX7" fmla="*/ 4115401 w 4286280"/>
              <a:gd name="connsiteY7" fmla="*/ 3329559 h 3500439"/>
              <a:gd name="connsiteX8" fmla="*/ 3702862 w 4286280"/>
              <a:gd name="connsiteY8" fmla="*/ 3500438 h 3500439"/>
              <a:gd name="connsiteX9" fmla="*/ 2143140 w 4286280"/>
              <a:gd name="connsiteY9" fmla="*/ 3500439 h 3500439"/>
              <a:gd name="connsiteX10" fmla="*/ 2000264 w 4286280"/>
              <a:gd name="connsiteY10" fmla="*/ 2428893 h 3500439"/>
              <a:gd name="connsiteX11" fmla="*/ 0 w 4286280"/>
              <a:gd name="connsiteY11" fmla="*/ 2357454 h 3500439"/>
              <a:gd name="connsiteX12" fmla="*/ 0 w 4286280"/>
              <a:gd name="connsiteY12" fmla="*/ 583418 h 3500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86280" h="3500439">
                <a:moveTo>
                  <a:pt x="0" y="583418"/>
                </a:moveTo>
                <a:cubicBezTo>
                  <a:pt x="0" y="428686"/>
                  <a:pt x="61467" y="280291"/>
                  <a:pt x="170880" y="170879"/>
                </a:cubicBezTo>
                <a:cubicBezTo>
                  <a:pt x="280292" y="61467"/>
                  <a:pt x="428687" y="0"/>
                  <a:pt x="583419" y="0"/>
                </a:cubicBezTo>
                <a:lnTo>
                  <a:pt x="3702862" y="0"/>
                </a:lnTo>
                <a:cubicBezTo>
                  <a:pt x="3857594" y="0"/>
                  <a:pt x="4005989" y="61467"/>
                  <a:pt x="4115401" y="170880"/>
                </a:cubicBezTo>
                <a:cubicBezTo>
                  <a:pt x="4224813" y="280292"/>
                  <a:pt x="4286280" y="428687"/>
                  <a:pt x="4286280" y="583419"/>
                </a:cubicBezTo>
                <a:lnTo>
                  <a:pt x="4286280" y="2917020"/>
                </a:lnTo>
                <a:cubicBezTo>
                  <a:pt x="4286280" y="3071752"/>
                  <a:pt x="4224813" y="3220147"/>
                  <a:pt x="4115401" y="3329559"/>
                </a:cubicBezTo>
                <a:cubicBezTo>
                  <a:pt x="4005989" y="3438971"/>
                  <a:pt x="3857594" y="3500438"/>
                  <a:pt x="3702862" y="3500438"/>
                </a:cubicBezTo>
                <a:lnTo>
                  <a:pt x="2143140" y="3500439"/>
                </a:lnTo>
                <a:cubicBezTo>
                  <a:pt x="1988408" y="3500439"/>
                  <a:pt x="2357454" y="2619390"/>
                  <a:pt x="2000264" y="2428893"/>
                </a:cubicBezTo>
                <a:cubicBezTo>
                  <a:pt x="1643074" y="2238396"/>
                  <a:pt x="0" y="2512186"/>
                  <a:pt x="0" y="2357454"/>
                </a:cubicBezTo>
                <a:lnTo>
                  <a:pt x="0" y="583418"/>
                </a:lnTo>
                <a:close/>
              </a:path>
            </a:pathLst>
          </a:custGeom>
          <a:solidFill>
            <a:srgbClr val="FF0000">
              <a:alpha val="42000"/>
            </a:srgb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762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7" t="45208" b="28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7" t="50461" r="14974" b="28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143504" y="71414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-24"/>
            <a:ext cx="2071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643702" y="4716860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C 0.0882 0.0669 0.17674 0.1338 0.24132 0.20602 C 0.30556 0.27801 0.34619 0.35533 0.38681 0.43264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4" grpId="2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7" t="50461" r="14974" b="28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143504" y="71414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-24"/>
            <a:ext cx="2071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643702" y="4716860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14942" y="2287968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357430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30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358082" y="4716860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72066" y="4573984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28662" y="4645422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072462" y="4716860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6" t="72179" r="2246" b="1067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176" t="76286" r="10288" b="113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2643174" y="714356"/>
            <a:ext cx="1500198" cy="2286016"/>
          </a:xfrm>
          <a:prstGeom prst="roundRect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60</Words>
  <Application>Microsoft Office PowerPoint</Application>
  <PresentationFormat>Affichage à l'écran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dc:title>
  <dc:creator>WANA RABAT2</dc:creator>
  <cp:lastModifiedBy>WANA RABAT2</cp:lastModifiedBy>
  <cp:revision>11</cp:revision>
  <dcterms:created xsi:type="dcterms:W3CDTF">2011-03-11T14:27:31Z</dcterms:created>
  <dcterms:modified xsi:type="dcterms:W3CDTF">2011-03-11T18:09:21Z</dcterms:modified>
</cp:coreProperties>
</file>