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58" r:id="rId4"/>
    <p:sldId id="262" r:id="rId5"/>
    <p:sldId id="263" r:id="rId6"/>
    <p:sldId id="264" r:id="rId7"/>
    <p:sldId id="265" r:id="rId8"/>
    <p:sldId id="261" r:id="rId9"/>
    <p:sldId id="267" r:id="rId10"/>
    <p:sldId id="268" r:id="rId11"/>
    <p:sldId id="266" r:id="rId12"/>
    <p:sldId id="270" r:id="rId13"/>
    <p:sldId id="257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2" r:id="rId23"/>
    <p:sldId id="281" r:id="rId24"/>
    <p:sldId id="280" r:id="rId25"/>
    <p:sldId id="26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20" autoAdjust="0"/>
  </p:normalViewPr>
  <p:slideViewPr>
    <p:cSldViewPr>
      <p:cViewPr varScale="1">
        <p:scale>
          <a:sx n="49" d="100"/>
          <a:sy n="49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D0EB2-F308-4D6B-868B-DFB65F86E253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4C332-CD37-4BAD-9057-0F82D358F3D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F547-E73D-4EBB-97D8-E6ED4305BC26}" type="datetimeFigureOut">
              <a:rPr lang="fr-FR" smtClean="0"/>
              <a:t>07/01/2011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979-6BF5-4A89-AC41-BDF0715ABCE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022 الأعداد من 0 إلى 500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6839" t="33188" r="51504" b="37104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00562" y="5574116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fr-FR" sz="9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286380" y="4857760"/>
            <a:ext cx="1643074" cy="1357322"/>
          </a:xfrm>
          <a:prstGeom prst="roundRect">
            <a:avLst/>
          </a:pr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429124" y="3000372"/>
            <a:ext cx="928694" cy="3000396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14744" y="5554350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fr-FR" sz="9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03346" y="0"/>
            <a:ext cx="8979006" cy="8386762"/>
          </a:xfrm>
          <a:custGeom>
            <a:avLst/>
            <a:gdLst>
              <a:gd name="connsiteX0" fmla="*/ 0 w 8501090"/>
              <a:gd name="connsiteY0" fmla="*/ 535796 h 3214710"/>
              <a:gd name="connsiteX1" fmla="*/ 156932 w 8501090"/>
              <a:gd name="connsiteY1" fmla="*/ 156931 h 3214710"/>
              <a:gd name="connsiteX2" fmla="*/ 535797 w 8501090"/>
              <a:gd name="connsiteY2" fmla="*/ 1 h 3214710"/>
              <a:gd name="connsiteX3" fmla="*/ 7965294 w 8501090"/>
              <a:gd name="connsiteY3" fmla="*/ 0 h 3214710"/>
              <a:gd name="connsiteX4" fmla="*/ 8344159 w 8501090"/>
              <a:gd name="connsiteY4" fmla="*/ 156932 h 3214710"/>
              <a:gd name="connsiteX5" fmla="*/ 8501089 w 8501090"/>
              <a:gd name="connsiteY5" fmla="*/ 535797 h 3214710"/>
              <a:gd name="connsiteX6" fmla="*/ 8501090 w 8501090"/>
              <a:gd name="connsiteY6" fmla="*/ 2678914 h 3214710"/>
              <a:gd name="connsiteX7" fmla="*/ 8344159 w 8501090"/>
              <a:gd name="connsiteY7" fmla="*/ 3057779 h 3214710"/>
              <a:gd name="connsiteX8" fmla="*/ 7965294 w 8501090"/>
              <a:gd name="connsiteY8" fmla="*/ 3214710 h 3214710"/>
              <a:gd name="connsiteX9" fmla="*/ 535796 w 8501090"/>
              <a:gd name="connsiteY9" fmla="*/ 3214710 h 3214710"/>
              <a:gd name="connsiteX10" fmla="*/ 156931 w 8501090"/>
              <a:gd name="connsiteY10" fmla="*/ 3057779 h 3214710"/>
              <a:gd name="connsiteX11" fmla="*/ 0 w 8501090"/>
              <a:gd name="connsiteY11" fmla="*/ 2678914 h 3214710"/>
              <a:gd name="connsiteX12" fmla="*/ 0 w 8501090"/>
              <a:gd name="connsiteY12" fmla="*/ 535796 h 3214710"/>
              <a:gd name="connsiteX0" fmla="*/ 0 w 8501090"/>
              <a:gd name="connsiteY0" fmla="*/ 535796 h 6215082"/>
              <a:gd name="connsiteX1" fmla="*/ 156932 w 8501090"/>
              <a:gd name="connsiteY1" fmla="*/ 156931 h 6215082"/>
              <a:gd name="connsiteX2" fmla="*/ 535797 w 8501090"/>
              <a:gd name="connsiteY2" fmla="*/ 1 h 6215082"/>
              <a:gd name="connsiteX3" fmla="*/ 7965294 w 8501090"/>
              <a:gd name="connsiteY3" fmla="*/ 0 h 6215082"/>
              <a:gd name="connsiteX4" fmla="*/ 8344159 w 8501090"/>
              <a:gd name="connsiteY4" fmla="*/ 156932 h 6215082"/>
              <a:gd name="connsiteX5" fmla="*/ 8501089 w 8501090"/>
              <a:gd name="connsiteY5" fmla="*/ 535797 h 6215082"/>
              <a:gd name="connsiteX6" fmla="*/ 8501090 w 8501090"/>
              <a:gd name="connsiteY6" fmla="*/ 2678914 h 6215082"/>
              <a:gd name="connsiteX7" fmla="*/ 8344159 w 8501090"/>
              <a:gd name="connsiteY7" fmla="*/ 3057779 h 6215082"/>
              <a:gd name="connsiteX8" fmla="*/ 7965294 w 8501090"/>
              <a:gd name="connsiteY8" fmla="*/ 3214710 h 6215082"/>
              <a:gd name="connsiteX9" fmla="*/ 285720 w 8501090"/>
              <a:gd name="connsiteY9" fmla="*/ 6215082 h 6215082"/>
              <a:gd name="connsiteX10" fmla="*/ 156931 w 8501090"/>
              <a:gd name="connsiteY10" fmla="*/ 3057779 h 6215082"/>
              <a:gd name="connsiteX11" fmla="*/ 0 w 8501090"/>
              <a:gd name="connsiteY11" fmla="*/ 2678914 h 6215082"/>
              <a:gd name="connsiteX12" fmla="*/ 0 w 8501090"/>
              <a:gd name="connsiteY12" fmla="*/ 535796 h 6215082"/>
              <a:gd name="connsiteX0" fmla="*/ 0 w 9082352"/>
              <a:gd name="connsiteY0" fmla="*/ 535796 h 6215082"/>
              <a:gd name="connsiteX1" fmla="*/ 156932 w 9082352"/>
              <a:gd name="connsiteY1" fmla="*/ 156931 h 6215082"/>
              <a:gd name="connsiteX2" fmla="*/ 535797 w 9082352"/>
              <a:gd name="connsiteY2" fmla="*/ 1 h 6215082"/>
              <a:gd name="connsiteX3" fmla="*/ 7965294 w 9082352"/>
              <a:gd name="connsiteY3" fmla="*/ 0 h 6215082"/>
              <a:gd name="connsiteX4" fmla="*/ 8344159 w 9082352"/>
              <a:gd name="connsiteY4" fmla="*/ 156932 h 6215082"/>
              <a:gd name="connsiteX5" fmla="*/ 8501089 w 9082352"/>
              <a:gd name="connsiteY5" fmla="*/ 535797 h 6215082"/>
              <a:gd name="connsiteX6" fmla="*/ 8501090 w 9082352"/>
              <a:gd name="connsiteY6" fmla="*/ 2678914 h 6215082"/>
              <a:gd name="connsiteX7" fmla="*/ 8344159 w 9082352"/>
              <a:gd name="connsiteY7" fmla="*/ 3057779 h 6215082"/>
              <a:gd name="connsiteX8" fmla="*/ 4071934 w 9082352"/>
              <a:gd name="connsiteY8" fmla="*/ 3214686 h 6215082"/>
              <a:gd name="connsiteX9" fmla="*/ 285720 w 9082352"/>
              <a:gd name="connsiteY9" fmla="*/ 6215082 h 6215082"/>
              <a:gd name="connsiteX10" fmla="*/ 156931 w 9082352"/>
              <a:gd name="connsiteY10" fmla="*/ 3057779 h 6215082"/>
              <a:gd name="connsiteX11" fmla="*/ 0 w 9082352"/>
              <a:gd name="connsiteY11" fmla="*/ 2678914 h 6215082"/>
              <a:gd name="connsiteX12" fmla="*/ 0 w 9082352"/>
              <a:gd name="connsiteY12" fmla="*/ 535796 h 6215082"/>
              <a:gd name="connsiteX0" fmla="*/ 0 w 9082352"/>
              <a:gd name="connsiteY0" fmla="*/ 535796 h 8386762"/>
              <a:gd name="connsiteX1" fmla="*/ 156932 w 9082352"/>
              <a:gd name="connsiteY1" fmla="*/ 156931 h 8386762"/>
              <a:gd name="connsiteX2" fmla="*/ 535797 w 9082352"/>
              <a:gd name="connsiteY2" fmla="*/ 1 h 8386762"/>
              <a:gd name="connsiteX3" fmla="*/ 7965294 w 9082352"/>
              <a:gd name="connsiteY3" fmla="*/ 0 h 8386762"/>
              <a:gd name="connsiteX4" fmla="*/ 8344159 w 9082352"/>
              <a:gd name="connsiteY4" fmla="*/ 156932 h 8386762"/>
              <a:gd name="connsiteX5" fmla="*/ 8501089 w 9082352"/>
              <a:gd name="connsiteY5" fmla="*/ 535797 h 8386762"/>
              <a:gd name="connsiteX6" fmla="*/ 8501090 w 9082352"/>
              <a:gd name="connsiteY6" fmla="*/ 2678914 h 8386762"/>
              <a:gd name="connsiteX7" fmla="*/ 8344159 w 9082352"/>
              <a:gd name="connsiteY7" fmla="*/ 3057779 h 8386762"/>
              <a:gd name="connsiteX8" fmla="*/ 4071934 w 9082352"/>
              <a:gd name="connsiteY8" fmla="*/ 3214686 h 8386762"/>
              <a:gd name="connsiteX9" fmla="*/ 285720 w 9082352"/>
              <a:gd name="connsiteY9" fmla="*/ 6215082 h 8386762"/>
              <a:gd name="connsiteX10" fmla="*/ 156931 w 9082352"/>
              <a:gd name="connsiteY10" fmla="*/ 3057779 h 8386762"/>
              <a:gd name="connsiteX11" fmla="*/ 0 w 9082352"/>
              <a:gd name="connsiteY11" fmla="*/ 2678914 h 8386762"/>
              <a:gd name="connsiteX12" fmla="*/ 0 w 9082352"/>
              <a:gd name="connsiteY12" fmla="*/ 535796 h 8386762"/>
              <a:gd name="connsiteX0" fmla="*/ 47620 w 9129972"/>
              <a:gd name="connsiteY0" fmla="*/ 535796 h 8386762"/>
              <a:gd name="connsiteX1" fmla="*/ 204552 w 9129972"/>
              <a:gd name="connsiteY1" fmla="*/ 156931 h 8386762"/>
              <a:gd name="connsiteX2" fmla="*/ 583417 w 9129972"/>
              <a:gd name="connsiteY2" fmla="*/ 1 h 8386762"/>
              <a:gd name="connsiteX3" fmla="*/ 8012914 w 9129972"/>
              <a:gd name="connsiteY3" fmla="*/ 0 h 8386762"/>
              <a:gd name="connsiteX4" fmla="*/ 8391779 w 9129972"/>
              <a:gd name="connsiteY4" fmla="*/ 156932 h 8386762"/>
              <a:gd name="connsiteX5" fmla="*/ 8548709 w 9129972"/>
              <a:gd name="connsiteY5" fmla="*/ 535797 h 8386762"/>
              <a:gd name="connsiteX6" fmla="*/ 8548710 w 9129972"/>
              <a:gd name="connsiteY6" fmla="*/ 2678914 h 8386762"/>
              <a:gd name="connsiteX7" fmla="*/ 8391779 w 9129972"/>
              <a:gd name="connsiteY7" fmla="*/ 3057779 h 8386762"/>
              <a:gd name="connsiteX8" fmla="*/ 4119554 w 9129972"/>
              <a:gd name="connsiteY8" fmla="*/ 3214686 h 8386762"/>
              <a:gd name="connsiteX9" fmla="*/ 333340 w 9129972"/>
              <a:gd name="connsiteY9" fmla="*/ 6215082 h 8386762"/>
              <a:gd name="connsiteX10" fmla="*/ 47620 w 9129972"/>
              <a:gd name="connsiteY10" fmla="*/ 3143248 h 8386762"/>
              <a:gd name="connsiteX11" fmla="*/ 47620 w 9129972"/>
              <a:gd name="connsiteY11" fmla="*/ 2678914 h 8386762"/>
              <a:gd name="connsiteX12" fmla="*/ 47620 w 9129972"/>
              <a:gd name="connsiteY12" fmla="*/ 535796 h 8386762"/>
              <a:gd name="connsiteX0" fmla="*/ 47620 w 9129972"/>
              <a:gd name="connsiteY0" fmla="*/ 535796 h 8386762"/>
              <a:gd name="connsiteX1" fmla="*/ 204552 w 9129972"/>
              <a:gd name="connsiteY1" fmla="*/ 156931 h 8386762"/>
              <a:gd name="connsiteX2" fmla="*/ 583417 w 9129972"/>
              <a:gd name="connsiteY2" fmla="*/ 1 h 8386762"/>
              <a:gd name="connsiteX3" fmla="*/ 8012914 w 9129972"/>
              <a:gd name="connsiteY3" fmla="*/ 0 h 8386762"/>
              <a:gd name="connsiteX4" fmla="*/ 8391779 w 9129972"/>
              <a:gd name="connsiteY4" fmla="*/ 156932 h 8386762"/>
              <a:gd name="connsiteX5" fmla="*/ 8548709 w 9129972"/>
              <a:gd name="connsiteY5" fmla="*/ 535797 h 8386762"/>
              <a:gd name="connsiteX6" fmla="*/ 8548710 w 9129972"/>
              <a:gd name="connsiteY6" fmla="*/ 2678914 h 8386762"/>
              <a:gd name="connsiteX7" fmla="*/ 8391779 w 9129972"/>
              <a:gd name="connsiteY7" fmla="*/ 3057779 h 8386762"/>
              <a:gd name="connsiteX8" fmla="*/ 4119554 w 9129972"/>
              <a:gd name="connsiteY8" fmla="*/ 3214686 h 8386762"/>
              <a:gd name="connsiteX9" fmla="*/ 333340 w 9129972"/>
              <a:gd name="connsiteY9" fmla="*/ 6215082 h 8386762"/>
              <a:gd name="connsiteX10" fmla="*/ 47620 w 9129972"/>
              <a:gd name="connsiteY10" fmla="*/ 3143248 h 8386762"/>
              <a:gd name="connsiteX11" fmla="*/ 47620 w 9129972"/>
              <a:gd name="connsiteY11" fmla="*/ 2714620 h 8386762"/>
              <a:gd name="connsiteX12" fmla="*/ 47620 w 9129972"/>
              <a:gd name="connsiteY12" fmla="*/ 535796 h 8386762"/>
              <a:gd name="connsiteX0" fmla="*/ 261902 w 9129972"/>
              <a:gd name="connsiteY0" fmla="*/ 357166 h 8386762"/>
              <a:gd name="connsiteX1" fmla="*/ 204552 w 9129972"/>
              <a:gd name="connsiteY1" fmla="*/ 156931 h 8386762"/>
              <a:gd name="connsiteX2" fmla="*/ 583417 w 9129972"/>
              <a:gd name="connsiteY2" fmla="*/ 1 h 8386762"/>
              <a:gd name="connsiteX3" fmla="*/ 8012914 w 9129972"/>
              <a:gd name="connsiteY3" fmla="*/ 0 h 8386762"/>
              <a:gd name="connsiteX4" fmla="*/ 8391779 w 9129972"/>
              <a:gd name="connsiteY4" fmla="*/ 156932 h 8386762"/>
              <a:gd name="connsiteX5" fmla="*/ 8548709 w 9129972"/>
              <a:gd name="connsiteY5" fmla="*/ 535797 h 8386762"/>
              <a:gd name="connsiteX6" fmla="*/ 8548710 w 9129972"/>
              <a:gd name="connsiteY6" fmla="*/ 2678914 h 8386762"/>
              <a:gd name="connsiteX7" fmla="*/ 8391779 w 9129972"/>
              <a:gd name="connsiteY7" fmla="*/ 3057779 h 8386762"/>
              <a:gd name="connsiteX8" fmla="*/ 4119554 w 9129972"/>
              <a:gd name="connsiteY8" fmla="*/ 3214686 h 8386762"/>
              <a:gd name="connsiteX9" fmla="*/ 333340 w 9129972"/>
              <a:gd name="connsiteY9" fmla="*/ 6215082 h 8386762"/>
              <a:gd name="connsiteX10" fmla="*/ 47620 w 9129972"/>
              <a:gd name="connsiteY10" fmla="*/ 3143248 h 8386762"/>
              <a:gd name="connsiteX11" fmla="*/ 47620 w 9129972"/>
              <a:gd name="connsiteY11" fmla="*/ 2714620 h 8386762"/>
              <a:gd name="connsiteX12" fmla="*/ 261902 w 9129972"/>
              <a:gd name="connsiteY12" fmla="*/ 357166 h 8386762"/>
              <a:gd name="connsiteX0" fmla="*/ 226188 w 9094258"/>
              <a:gd name="connsiteY0" fmla="*/ 357166 h 8386762"/>
              <a:gd name="connsiteX1" fmla="*/ 168838 w 9094258"/>
              <a:gd name="connsiteY1" fmla="*/ 156931 h 8386762"/>
              <a:gd name="connsiteX2" fmla="*/ 547703 w 9094258"/>
              <a:gd name="connsiteY2" fmla="*/ 1 h 8386762"/>
              <a:gd name="connsiteX3" fmla="*/ 7977200 w 9094258"/>
              <a:gd name="connsiteY3" fmla="*/ 0 h 8386762"/>
              <a:gd name="connsiteX4" fmla="*/ 8356065 w 9094258"/>
              <a:gd name="connsiteY4" fmla="*/ 156932 h 8386762"/>
              <a:gd name="connsiteX5" fmla="*/ 8512995 w 9094258"/>
              <a:gd name="connsiteY5" fmla="*/ 535797 h 8386762"/>
              <a:gd name="connsiteX6" fmla="*/ 8512996 w 9094258"/>
              <a:gd name="connsiteY6" fmla="*/ 2678914 h 8386762"/>
              <a:gd name="connsiteX7" fmla="*/ 8356065 w 9094258"/>
              <a:gd name="connsiteY7" fmla="*/ 3057779 h 8386762"/>
              <a:gd name="connsiteX8" fmla="*/ 4083840 w 9094258"/>
              <a:gd name="connsiteY8" fmla="*/ 3214686 h 8386762"/>
              <a:gd name="connsiteX9" fmla="*/ 297626 w 9094258"/>
              <a:gd name="connsiteY9" fmla="*/ 6215082 h 8386762"/>
              <a:gd name="connsiteX10" fmla="*/ 11906 w 9094258"/>
              <a:gd name="connsiteY10" fmla="*/ 3143248 h 8386762"/>
              <a:gd name="connsiteX11" fmla="*/ 226188 w 9094258"/>
              <a:gd name="connsiteY11" fmla="*/ 2857496 h 8386762"/>
              <a:gd name="connsiteX12" fmla="*/ 226188 w 9094258"/>
              <a:gd name="connsiteY12" fmla="*/ 357166 h 8386762"/>
              <a:gd name="connsiteX0" fmla="*/ 226188 w 9094258"/>
              <a:gd name="connsiteY0" fmla="*/ 357166 h 8386762"/>
              <a:gd name="connsiteX1" fmla="*/ 168838 w 9094258"/>
              <a:gd name="connsiteY1" fmla="*/ 156931 h 8386762"/>
              <a:gd name="connsiteX2" fmla="*/ 547703 w 9094258"/>
              <a:gd name="connsiteY2" fmla="*/ 1 h 8386762"/>
              <a:gd name="connsiteX3" fmla="*/ 7977200 w 9094258"/>
              <a:gd name="connsiteY3" fmla="*/ 0 h 8386762"/>
              <a:gd name="connsiteX4" fmla="*/ 8356065 w 9094258"/>
              <a:gd name="connsiteY4" fmla="*/ 156932 h 8386762"/>
              <a:gd name="connsiteX5" fmla="*/ 8512995 w 9094258"/>
              <a:gd name="connsiteY5" fmla="*/ 535797 h 8386762"/>
              <a:gd name="connsiteX6" fmla="*/ 8512996 w 9094258"/>
              <a:gd name="connsiteY6" fmla="*/ 2678914 h 8386762"/>
              <a:gd name="connsiteX7" fmla="*/ 8356065 w 9094258"/>
              <a:gd name="connsiteY7" fmla="*/ 3057779 h 8386762"/>
              <a:gd name="connsiteX8" fmla="*/ 4083840 w 9094258"/>
              <a:gd name="connsiteY8" fmla="*/ 3214686 h 8386762"/>
              <a:gd name="connsiteX9" fmla="*/ 297626 w 9094258"/>
              <a:gd name="connsiteY9" fmla="*/ 6215082 h 8386762"/>
              <a:gd name="connsiteX10" fmla="*/ 11906 w 9094258"/>
              <a:gd name="connsiteY10" fmla="*/ 3143248 h 8386762"/>
              <a:gd name="connsiteX11" fmla="*/ 226188 w 9094258"/>
              <a:gd name="connsiteY11" fmla="*/ 2857496 h 8386762"/>
              <a:gd name="connsiteX12" fmla="*/ 226188 w 9094258"/>
              <a:gd name="connsiteY12" fmla="*/ 357166 h 8386762"/>
              <a:gd name="connsiteX0" fmla="*/ 110936 w 8979006"/>
              <a:gd name="connsiteY0" fmla="*/ 357166 h 8386762"/>
              <a:gd name="connsiteX1" fmla="*/ 53586 w 8979006"/>
              <a:gd name="connsiteY1" fmla="*/ 156931 h 8386762"/>
              <a:gd name="connsiteX2" fmla="*/ 432451 w 8979006"/>
              <a:gd name="connsiteY2" fmla="*/ 1 h 8386762"/>
              <a:gd name="connsiteX3" fmla="*/ 7861948 w 8979006"/>
              <a:gd name="connsiteY3" fmla="*/ 0 h 8386762"/>
              <a:gd name="connsiteX4" fmla="*/ 8240813 w 8979006"/>
              <a:gd name="connsiteY4" fmla="*/ 156932 h 8386762"/>
              <a:gd name="connsiteX5" fmla="*/ 8397743 w 8979006"/>
              <a:gd name="connsiteY5" fmla="*/ 535797 h 8386762"/>
              <a:gd name="connsiteX6" fmla="*/ 8397744 w 8979006"/>
              <a:gd name="connsiteY6" fmla="*/ 2678914 h 8386762"/>
              <a:gd name="connsiteX7" fmla="*/ 8240813 w 8979006"/>
              <a:gd name="connsiteY7" fmla="*/ 3057779 h 8386762"/>
              <a:gd name="connsiteX8" fmla="*/ 3968588 w 8979006"/>
              <a:gd name="connsiteY8" fmla="*/ 3214686 h 8386762"/>
              <a:gd name="connsiteX9" fmla="*/ 182374 w 8979006"/>
              <a:gd name="connsiteY9" fmla="*/ 6215082 h 8386762"/>
              <a:gd name="connsiteX10" fmla="*/ 110936 w 8979006"/>
              <a:gd name="connsiteY10" fmla="*/ 3500438 h 8386762"/>
              <a:gd name="connsiteX11" fmla="*/ 110936 w 8979006"/>
              <a:gd name="connsiteY11" fmla="*/ 2857496 h 8386762"/>
              <a:gd name="connsiteX12" fmla="*/ 110936 w 8979006"/>
              <a:gd name="connsiteY12" fmla="*/ 357166 h 838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9006" h="8386762">
                <a:moveTo>
                  <a:pt x="110936" y="357166"/>
                </a:moveTo>
                <a:cubicBezTo>
                  <a:pt x="110936" y="215064"/>
                  <a:pt x="0" y="216458"/>
                  <a:pt x="53586" y="156931"/>
                </a:cubicBezTo>
                <a:cubicBezTo>
                  <a:pt x="107172" y="97404"/>
                  <a:pt x="290349" y="0"/>
                  <a:pt x="432451" y="1"/>
                </a:cubicBezTo>
                <a:lnTo>
                  <a:pt x="7861948" y="0"/>
                </a:lnTo>
                <a:cubicBezTo>
                  <a:pt x="8004050" y="0"/>
                  <a:pt x="8140332" y="56450"/>
                  <a:pt x="8240813" y="156932"/>
                </a:cubicBezTo>
                <a:cubicBezTo>
                  <a:pt x="8341294" y="257413"/>
                  <a:pt x="8397744" y="393695"/>
                  <a:pt x="8397743" y="535797"/>
                </a:cubicBezTo>
                <a:cubicBezTo>
                  <a:pt x="8397743" y="1250169"/>
                  <a:pt x="8397744" y="1964542"/>
                  <a:pt x="8397744" y="2678914"/>
                </a:cubicBezTo>
                <a:cubicBezTo>
                  <a:pt x="8397744" y="2821016"/>
                  <a:pt x="8979006" y="2968484"/>
                  <a:pt x="8240813" y="3057779"/>
                </a:cubicBezTo>
                <a:cubicBezTo>
                  <a:pt x="7502620" y="3147074"/>
                  <a:pt x="4110690" y="3214686"/>
                  <a:pt x="3968588" y="3214686"/>
                </a:cubicBezTo>
                <a:cubicBezTo>
                  <a:pt x="4663917" y="8386762"/>
                  <a:pt x="1444445" y="5214950"/>
                  <a:pt x="182374" y="6215082"/>
                </a:cubicBezTo>
                <a:cubicBezTo>
                  <a:pt x="40272" y="6215082"/>
                  <a:pt x="122842" y="4060036"/>
                  <a:pt x="110936" y="3500438"/>
                </a:cubicBezTo>
                <a:cubicBezTo>
                  <a:pt x="99030" y="2940840"/>
                  <a:pt x="110936" y="2999598"/>
                  <a:pt x="110936" y="2857496"/>
                </a:cubicBezTo>
                <a:lnTo>
                  <a:pt x="110936" y="357166"/>
                </a:lnTo>
                <a:close/>
              </a:path>
            </a:pathLst>
          </a:cu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000364" y="5574116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fr-FR" sz="9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6104" t="62943" r="2343" b="107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6104" t="68153" r="2343" b="107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000364" y="285728"/>
            <a:ext cx="2643206" cy="3571900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6715141" y="0"/>
            <a:ext cx="2428860" cy="3440906"/>
          </a:xfrm>
          <a:custGeom>
            <a:avLst/>
            <a:gdLst>
              <a:gd name="connsiteX0" fmla="*/ 0 w 2428860"/>
              <a:gd name="connsiteY0" fmla="*/ 404818 h 3214686"/>
              <a:gd name="connsiteX1" fmla="*/ 118569 w 2428860"/>
              <a:gd name="connsiteY1" fmla="*/ 118569 h 3214686"/>
              <a:gd name="connsiteX2" fmla="*/ 404819 w 2428860"/>
              <a:gd name="connsiteY2" fmla="*/ 1 h 3214686"/>
              <a:gd name="connsiteX3" fmla="*/ 2024042 w 2428860"/>
              <a:gd name="connsiteY3" fmla="*/ 0 h 3214686"/>
              <a:gd name="connsiteX4" fmla="*/ 2310291 w 2428860"/>
              <a:gd name="connsiteY4" fmla="*/ 118569 h 3214686"/>
              <a:gd name="connsiteX5" fmla="*/ 2428859 w 2428860"/>
              <a:gd name="connsiteY5" fmla="*/ 404819 h 3214686"/>
              <a:gd name="connsiteX6" fmla="*/ 2428860 w 2428860"/>
              <a:gd name="connsiteY6" fmla="*/ 2809868 h 3214686"/>
              <a:gd name="connsiteX7" fmla="*/ 2310291 w 2428860"/>
              <a:gd name="connsiteY7" fmla="*/ 3096118 h 3214686"/>
              <a:gd name="connsiteX8" fmla="*/ 2024041 w 2428860"/>
              <a:gd name="connsiteY8" fmla="*/ 3214686 h 3214686"/>
              <a:gd name="connsiteX9" fmla="*/ 404818 w 2428860"/>
              <a:gd name="connsiteY9" fmla="*/ 3214686 h 3214686"/>
              <a:gd name="connsiteX10" fmla="*/ 118568 w 2428860"/>
              <a:gd name="connsiteY10" fmla="*/ 3096117 h 3214686"/>
              <a:gd name="connsiteX11" fmla="*/ 0 w 2428860"/>
              <a:gd name="connsiteY11" fmla="*/ 2809867 h 3214686"/>
              <a:gd name="connsiteX12" fmla="*/ 0 w 2428860"/>
              <a:gd name="connsiteY12" fmla="*/ 404818 h 3214686"/>
              <a:gd name="connsiteX0" fmla="*/ 0 w 2428860"/>
              <a:gd name="connsiteY0" fmla="*/ 404818 h 3381869"/>
              <a:gd name="connsiteX1" fmla="*/ 118569 w 2428860"/>
              <a:gd name="connsiteY1" fmla="*/ 118569 h 3381869"/>
              <a:gd name="connsiteX2" fmla="*/ 404819 w 2428860"/>
              <a:gd name="connsiteY2" fmla="*/ 1 h 3381869"/>
              <a:gd name="connsiteX3" fmla="*/ 2024042 w 2428860"/>
              <a:gd name="connsiteY3" fmla="*/ 0 h 3381869"/>
              <a:gd name="connsiteX4" fmla="*/ 2310291 w 2428860"/>
              <a:gd name="connsiteY4" fmla="*/ 118569 h 3381869"/>
              <a:gd name="connsiteX5" fmla="*/ 2428859 w 2428860"/>
              <a:gd name="connsiteY5" fmla="*/ 404819 h 3381869"/>
              <a:gd name="connsiteX6" fmla="*/ 2428860 w 2428860"/>
              <a:gd name="connsiteY6" fmla="*/ 2809868 h 3381869"/>
              <a:gd name="connsiteX7" fmla="*/ 2310291 w 2428860"/>
              <a:gd name="connsiteY7" fmla="*/ 3096118 h 3381869"/>
              <a:gd name="connsiteX8" fmla="*/ 2024041 w 2428860"/>
              <a:gd name="connsiteY8" fmla="*/ 3214686 h 3381869"/>
              <a:gd name="connsiteX9" fmla="*/ 404818 w 2428860"/>
              <a:gd name="connsiteY9" fmla="*/ 3214686 h 3381869"/>
              <a:gd name="connsiteX10" fmla="*/ 118568 w 2428860"/>
              <a:gd name="connsiteY10" fmla="*/ 3096117 h 3381869"/>
              <a:gd name="connsiteX11" fmla="*/ 0 w 2428860"/>
              <a:gd name="connsiteY11" fmla="*/ 1500174 h 3381869"/>
              <a:gd name="connsiteX12" fmla="*/ 0 w 2428860"/>
              <a:gd name="connsiteY12" fmla="*/ 404818 h 3381869"/>
              <a:gd name="connsiteX0" fmla="*/ 0 w 2428860"/>
              <a:gd name="connsiteY0" fmla="*/ 404818 h 3214686"/>
              <a:gd name="connsiteX1" fmla="*/ 118569 w 2428860"/>
              <a:gd name="connsiteY1" fmla="*/ 118569 h 3214686"/>
              <a:gd name="connsiteX2" fmla="*/ 404819 w 2428860"/>
              <a:gd name="connsiteY2" fmla="*/ 1 h 3214686"/>
              <a:gd name="connsiteX3" fmla="*/ 2024042 w 2428860"/>
              <a:gd name="connsiteY3" fmla="*/ 0 h 3214686"/>
              <a:gd name="connsiteX4" fmla="*/ 2310291 w 2428860"/>
              <a:gd name="connsiteY4" fmla="*/ 118569 h 3214686"/>
              <a:gd name="connsiteX5" fmla="*/ 2428859 w 2428860"/>
              <a:gd name="connsiteY5" fmla="*/ 404819 h 3214686"/>
              <a:gd name="connsiteX6" fmla="*/ 2428860 w 2428860"/>
              <a:gd name="connsiteY6" fmla="*/ 2809868 h 3214686"/>
              <a:gd name="connsiteX7" fmla="*/ 2310291 w 2428860"/>
              <a:gd name="connsiteY7" fmla="*/ 3096118 h 3214686"/>
              <a:gd name="connsiteX8" fmla="*/ 2024041 w 2428860"/>
              <a:gd name="connsiteY8" fmla="*/ 3214686 h 3214686"/>
              <a:gd name="connsiteX9" fmla="*/ 404818 w 2428860"/>
              <a:gd name="connsiteY9" fmla="*/ 3214686 h 3214686"/>
              <a:gd name="connsiteX10" fmla="*/ 928694 w 2428860"/>
              <a:gd name="connsiteY10" fmla="*/ 1857364 h 3214686"/>
              <a:gd name="connsiteX11" fmla="*/ 0 w 2428860"/>
              <a:gd name="connsiteY11" fmla="*/ 1500174 h 3214686"/>
              <a:gd name="connsiteX12" fmla="*/ 0 w 2428860"/>
              <a:gd name="connsiteY12" fmla="*/ 404818 h 3214686"/>
              <a:gd name="connsiteX0" fmla="*/ 0 w 2428860"/>
              <a:gd name="connsiteY0" fmla="*/ 404818 h 3214686"/>
              <a:gd name="connsiteX1" fmla="*/ 118569 w 2428860"/>
              <a:gd name="connsiteY1" fmla="*/ 118569 h 3214686"/>
              <a:gd name="connsiteX2" fmla="*/ 404819 w 2428860"/>
              <a:gd name="connsiteY2" fmla="*/ 1 h 3214686"/>
              <a:gd name="connsiteX3" fmla="*/ 2024042 w 2428860"/>
              <a:gd name="connsiteY3" fmla="*/ 0 h 3214686"/>
              <a:gd name="connsiteX4" fmla="*/ 2310291 w 2428860"/>
              <a:gd name="connsiteY4" fmla="*/ 118569 h 3214686"/>
              <a:gd name="connsiteX5" fmla="*/ 2428859 w 2428860"/>
              <a:gd name="connsiteY5" fmla="*/ 404819 h 3214686"/>
              <a:gd name="connsiteX6" fmla="*/ 2428860 w 2428860"/>
              <a:gd name="connsiteY6" fmla="*/ 2809868 h 3214686"/>
              <a:gd name="connsiteX7" fmla="*/ 2310291 w 2428860"/>
              <a:gd name="connsiteY7" fmla="*/ 3096118 h 3214686"/>
              <a:gd name="connsiteX8" fmla="*/ 2024041 w 2428860"/>
              <a:gd name="connsiteY8" fmla="*/ 3214686 h 3214686"/>
              <a:gd name="connsiteX9" fmla="*/ 1000132 w 2428860"/>
              <a:gd name="connsiteY9" fmla="*/ 3214686 h 3214686"/>
              <a:gd name="connsiteX10" fmla="*/ 928694 w 2428860"/>
              <a:gd name="connsiteY10" fmla="*/ 1857364 h 3214686"/>
              <a:gd name="connsiteX11" fmla="*/ 0 w 2428860"/>
              <a:gd name="connsiteY11" fmla="*/ 1500174 h 3214686"/>
              <a:gd name="connsiteX12" fmla="*/ 0 w 2428860"/>
              <a:gd name="connsiteY12" fmla="*/ 404818 h 3214686"/>
              <a:gd name="connsiteX0" fmla="*/ 0 w 2428860"/>
              <a:gd name="connsiteY0" fmla="*/ 404818 h 3381870"/>
              <a:gd name="connsiteX1" fmla="*/ 118569 w 2428860"/>
              <a:gd name="connsiteY1" fmla="*/ 118569 h 3381870"/>
              <a:gd name="connsiteX2" fmla="*/ 404819 w 2428860"/>
              <a:gd name="connsiteY2" fmla="*/ 1 h 3381870"/>
              <a:gd name="connsiteX3" fmla="*/ 2024042 w 2428860"/>
              <a:gd name="connsiteY3" fmla="*/ 0 h 3381870"/>
              <a:gd name="connsiteX4" fmla="*/ 2310291 w 2428860"/>
              <a:gd name="connsiteY4" fmla="*/ 118569 h 3381870"/>
              <a:gd name="connsiteX5" fmla="*/ 2428859 w 2428860"/>
              <a:gd name="connsiteY5" fmla="*/ 404819 h 3381870"/>
              <a:gd name="connsiteX6" fmla="*/ 2428860 w 2428860"/>
              <a:gd name="connsiteY6" fmla="*/ 1500174 h 3381870"/>
              <a:gd name="connsiteX7" fmla="*/ 2310291 w 2428860"/>
              <a:gd name="connsiteY7" fmla="*/ 3096118 h 3381870"/>
              <a:gd name="connsiteX8" fmla="*/ 2024041 w 2428860"/>
              <a:gd name="connsiteY8" fmla="*/ 3214686 h 3381870"/>
              <a:gd name="connsiteX9" fmla="*/ 1000132 w 2428860"/>
              <a:gd name="connsiteY9" fmla="*/ 3214686 h 3381870"/>
              <a:gd name="connsiteX10" fmla="*/ 928694 w 2428860"/>
              <a:gd name="connsiteY10" fmla="*/ 1857364 h 3381870"/>
              <a:gd name="connsiteX11" fmla="*/ 0 w 2428860"/>
              <a:gd name="connsiteY11" fmla="*/ 1500174 h 3381870"/>
              <a:gd name="connsiteX12" fmla="*/ 0 w 2428860"/>
              <a:gd name="connsiteY12" fmla="*/ 404818 h 3381870"/>
              <a:gd name="connsiteX0" fmla="*/ 0 w 2428860"/>
              <a:gd name="connsiteY0" fmla="*/ 404818 h 3214686"/>
              <a:gd name="connsiteX1" fmla="*/ 118569 w 2428860"/>
              <a:gd name="connsiteY1" fmla="*/ 118569 h 3214686"/>
              <a:gd name="connsiteX2" fmla="*/ 404819 w 2428860"/>
              <a:gd name="connsiteY2" fmla="*/ 1 h 3214686"/>
              <a:gd name="connsiteX3" fmla="*/ 2024042 w 2428860"/>
              <a:gd name="connsiteY3" fmla="*/ 0 h 3214686"/>
              <a:gd name="connsiteX4" fmla="*/ 2310291 w 2428860"/>
              <a:gd name="connsiteY4" fmla="*/ 118569 h 3214686"/>
              <a:gd name="connsiteX5" fmla="*/ 2428859 w 2428860"/>
              <a:gd name="connsiteY5" fmla="*/ 404819 h 3214686"/>
              <a:gd name="connsiteX6" fmla="*/ 2428860 w 2428860"/>
              <a:gd name="connsiteY6" fmla="*/ 1500174 h 3214686"/>
              <a:gd name="connsiteX7" fmla="*/ 1643074 w 2428860"/>
              <a:gd name="connsiteY7" fmla="*/ 1785926 h 3214686"/>
              <a:gd name="connsiteX8" fmla="*/ 2024041 w 2428860"/>
              <a:gd name="connsiteY8" fmla="*/ 3214686 h 3214686"/>
              <a:gd name="connsiteX9" fmla="*/ 1000132 w 2428860"/>
              <a:gd name="connsiteY9" fmla="*/ 3214686 h 3214686"/>
              <a:gd name="connsiteX10" fmla="*/ 928694 w 2428860"/>
              <a:gd name="connsiteY10" fmla="*/ 1857364 h 3214686"/>
              <a:gd name="connsiteX11" fmla="*/ 0 w 2428860"/>
              <a:gd name="connsiteY11" fmla="*/ 1500174 h 3214686"/>
              <a:gd name="connsiteX12" fmla="*/ 0 w 2428860"/>
              <a:gd name="connsiteY12" fmla="*/ 404818 h 3214686"/>
              <a:gd name="connsiteX0" fmla="*/ 0 w 2428860"/>
              <a:gd name="connsiteY0" fmla="*/ 404818 h 3214686"/>
              <a:gd name="connsiteX1" fmla="*/ 118569 w 2428860"/>
              <a:gd name="connsiteY1" fmla="*/ 118569 h 3214686"/>
              <a:gd name="connsiteX2" fmla="*/ 404819 w 2428860"/>
              <a:gd name="connsiteY2" fmla="*/ 1 h 3214686"/>
              <a:gd name="connsiteX3" fmla="*/ 2024042 w 2428860"/>
              <a:gd name="connsiteY3" fmla="*/ 0 h 3214686"/>
              <a:gd name="connsiteX4" fmla="*/ 2310291 w 2428860"/>
              <a:gd name="connsiteY4" fmla="*/ 118569 h 3214686"/>
              <a:gd name="connsiteX5" fmla="*/ 2428859 w 2428860"/>
              <a:gd name="connsiteY5" fmla="*/ 404819 h 3214686"/>
              <a:gd name="connsiteX6" fmla="*/ 2428860 w 2428860"/>
              <a:gd name="connsiteY6" fmla="*/ 1500174 h 3214686"/>
              <a:gd name="connsiteX7" fmla="*/ 1643074 w 2428860"/>
              <a:gd name="connsiteY7" fmla="*/ 1785926 h 3214686"/>
              <a:gd name="connsiteX8" fmla="*/ 1571636 w 2428860"/>
              <a:gd name="connsiteY8" fmla="*/ 3143248 h 3214686"/>
              <a:gd name="connsiteX9" fmla="*/ 1000132 w 2428860"/>
              <a:gd name="connsiteY9" fmla="*/ 3214686 h 3214686"/>
              <a:gd name="connsiteX10" fmla="*/ 928694 w 2428860"/>
              <a:gd name="connsiteY10" fmla="*/ 1857364 h 3214686"/>
              <a:gd name="connsiteX11" fmla="*/ 0 w 2428860"/>
              <a:gd name="connsiteY11" fmla="*/ 1500174 h 3214686"/>
              <a:gd name="connsiteX12" fmla="*/ 0 w 2428860"/>
              <a:gd name="connsiteY12" fmla="*/ 404818 h 3214686"/>
              <a:gd name="connsiteX0" fmla="*/ 0 w 2428860"/>
              <a:gd name="connsiteY0" fmla="*/ 404818 h 3286124"/>
              <a:gd name="connsiteX1" fmla="*/ 118569 w 2428860"/>
              <a:gd name="connsiteY1" fmla="*/ 118569 h 3286124"/>
              <a:gd name="connsiteX2" fmla="*/ 404819 w 2428860"/>
              <a:gd name="connsiteY2" fmla="*/ 1 h 3286124"/>
              <a:gd name="connsiteX3" fmla="*/ 2024042 w 2428860"/>
              <a:gd name="connsiteY3" fmla="*/ 0 h 3286124"/>
              <a:gd name="connsiteX4" fmla="*/ 2310291 w 2428860"/>
              <a:gd name="connsiteY4" fmla="*/ 118569 h 3286124"/>
              <a:gd name="connsiteX5" fmla="*/ 2428859 w 2428860"/>
              <a:gd name="connsiteY5" fmla="*/ 404819 h 3286124"/>
              <a:gd name="connsiteX6" fmla="*/ 2428860 w 2428860"/>
              <a:gd name="connsiteY6" fmla="*/ 1500174 h 3286124"/>
              <a:gd name="connsiteX7" fmla="*/ 1643074 w 2428860"/>
              <a:gd name="connsiteY7" fmla="*/ 1785926 h 3286124"/>
              <a:gd name="connsiteX8" fmla="*/ 1571636 w 2428860"/>
              <a:gd name="connsiteY8" fmla="*/ 3286124 h 3286124"/>
              <a:gd name="connsiteX9" fmla="*/ 1000132 w 2428860"/>
              <a:gd name="connsiteY9" fmla="*/ 3214686 h 3286124"/>
              <a:gd name="connsiteX10" fmla="*/ 928694 w 2428860"/>
              <a:gd name="connsiteY10" fmla="*/ 1857364 h 3286124"/>
              <a:gd name="connsiteX11" fmla="*/ 0 w 2428860"/>
              <a:gd name="connsiteY11" fmla="*/ 1500174 h 3286124"/>
              <a:gd name="connsiteX12" fmla="*/ 0 w 2428860"/>
              <a:gd name="connsiteY12" fmla="*/ 404818 h 3286124"/>
              <a:gd name="connsiteX0" fmla="*/ 0 w 2428860"/>
              <a:gd name="connsiteY0" fmla="*/ 404818 h 3357562"/>
              <a:gd name="connsiteX1" fmla="*/ 118569 w 2428860"/>
              <a:gd name="connsiteY1" fmla="*/ 118569 h 3357562"/>
              <a:gd name="connsiteX2" fmla="*/ 404819 w 2428860"/>
              <a:gd name="connsiteY2" fmla="*/ 1 h 3357562"/>
              <a:gd name="connsiteX3" fmla="*/ 2024042 w 2428860"/>
              <a:gd name="connsiteY3" fmla="*/ 0 h 3357562"/>
              <a:gd name="connsiteX4" fmla="*/ 2310291 w 2428860"/>
              <a:gd name="connsiteY4" fmla="*/ 118569 h 3357562"/>
              <a:gd name="connsiteX5" fmla="*/ 2428859 w 2428860"/>
              <a:gd name="connsiteY5" fmla="*/ 404819 h 3357562"/>
              <a:gd name="connsiteX6" fmla="*/ 2428860 w 2428860"/>
              <a:gd name="connsiteY6" fmla="*/ 1500174 h 3357562"/>
              <a:gd name="connsiteX7" fmla="*/ 1643074 w 2428860"/>
              <a:gd name="connsiteY7" fmla="*/ 1785926 h 3357562"/>
              <a:gd name="connsiteX8" fmla="*/ 1571636 w 2428860"/>
              <a:gd name="connsiteY8" fmla="*/ 3286124 h 3357562"/>
              <a:gd name="connsiteX9" fmla="*/ 1000132 w 2428860"/>
              <a:gd name="connsiteY9" fmla="*/ 3357562 h 3357562"/>
              <a:gd name="connsiteX10" fmla="*/ 928694 w 2428860"/>
              <a:gd name="connsiteY10" fmla="*/ 1857364 h 3357562"/>
              <a:gd name="connsiteX11" fmla="*/ 0 w 2428860"/>
              <a:gd name="connsiteY11" fmla="*/ 1500174 h 3357562"/>
              <a:gd name="connsiteX12" fmla="*/ 0 w 2428860"/>
              <a:gd name="connsiteY12" fmla="*/ 404818 h 3357562"/>
              <a:gd name="connsiteX0" fmla="*/ 0 w 2571731"/>
              <a:gd name="connsiteY0" fmla="*/ 404818 h 3512344"/>
              <a:gd name="connsiteX1" fmla="*/ 118569 w 2571731"/>
              <a:gd name="connsiteY1" fmla="*/ 118569 h 3512344"/>
              <a:gd name="connsiteX2" fmla="*/ 404819 w 2571731"/>
              <a:gd name="connsiteY2" fmla="*/ 1 h 3512344"/>
              <a:gd name="connsiteX3" fmla="*/ 2024042 w 2571731"/>
              <a:gd name="connsiteY3" fmla="*/ 0 h 3512344"/>
              <a:gd name="connsiteX4" fmla="*/ 2310291 w 2571731"/>
              <a:gd name="connsiteY4" fmla="*/ 118569 h 3512344"/>
              <a:gd name="connsiteX5" fmla="*/ 2428859 w 2571731"/>
              <a:gd name="connsiteY5" fmla="*/ 404819 h 3512344"/>
              <a:gd name="connsiteX6" fmla="*/ 2428860 w 2571731"/>
              <a:gd name="connsiteY6" fmla="*/ 1500174 h 3512344"/>
              <a:gd name="connsiteX7" fmla="*/ 2428860 w 2571731"/>
              <a:gd name="connsiteY7" fmla="*/ 3214686 h 3512344"/>
              <a:gd name="connsiteX8" fmla="*/ 1571636 w 2571731"/>
              <a:gd name="connsiteY8" fmla="*/ 3286124 h 3512344"/>
              <a:gd name="connsiteX9" fmla="*/ 1000132 w 2571731"/>
              <a:gd name="connsiteY9" fmla="*/ 3357562 h 3512344"/>
              <a:gd name="connsiteX10" fmla="*/ 928694 w 2571731"/>
              <a:gd name="connsiteY10" fmla="*/ 1857364 h 3512344"/>
              <a:gd name="connsiteX11" fmla="*/ 0 w 2571731"/>
              <a:gd name="connsiteY11" fmla="*/ 1500174 h 3512344"/>
              <a:gd name="connsiteX12" fmla="*/ 0 w 2571731"/>
              <a:gd name="connsiteY12" fmla="*/ 404818 h 3512344"/>
              <a:gd name="connsiteX0" fmla="*/ 0 w 2571731"/>
              <a:gd name="connsiteY0" fmla="*/ 404818 h 3440906"/>
              <a:gd name="connsiteX1" fmla="*/ 118569 w 2571731"/>
              <a:gd name="connsiteY1" fmla="*/ 118569 h 3440906"/>
              <a:gd name="connsiteX2" fmla="*/ 404819 w 2571731"/>
              <a:gd name="connsiteY2" fmla="*/ 1 h 3440906"/>
              <a:gd name="connsiteX3" fmla="*/ 2024042 w 2571731"/>
              <a:gd name="connsiteY3" fmla="*/ 0 h 3440906"/>
              <a:gd name="connsiteX4" fmla="*/ 2310291 w 2571731"/>
              <a:gd name="connsiteY4" fmla="*/ 118569 h 3440906"/>
              <a:gd name="connsiteX5" fmla="*/ 2428859 w 2571731"/>
              <a:gd name="connsiteY5" fmla="*/ 404819 h 3440906"/>
              <a:gd name="connsiteX6" fmla="*/ 2428860 w 2571731"/>
              <a:gd name="connsiteY6" fmla="*/ 1500174 h 3440906"/>
              <a:gd name="connsiteX7" fmla="*/ 2428860 w 2571731"/>
              <a:gd name="connsiteY7" fmla="*/ 3143248 h 3440906"/>
              <a:gd name="connsiteX8" fmla="*/ 1571636 w 2571731"/>
              <a:gd name="connsiteY8" fmla="*/ 3286124 h 3440906"/>
              <a:gd name="connsiteX9" fmla="*/ 1000132 w 2571731"/>
              <a:gd name="connsiteY9" fmla="*/ 3357562 h 3440906"/>
              <a:gd name="connsiteX10" fmla="*/ 928694 w 2571731"/>
              <a:gd name="connsiteY10" fmla="*/ 1857364 h 3440906"/>
              <a:gd name="connsiteX11" fmla="*/ 0 w 2571731"/>
              <a:gd name="connsiteY11" fmla="*/ 1500174 h 3440906"/>
              <a:gd name="connsiteX12" fmla="*/ 0 w 2571731"/>
              <a:gd name="connsiteY12" fmla="*/ 404818 h 34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1731" h="3440906">
                <a:moveTo>
                  <a:pt x="0" y="404818"/>
                </a:moveTo>
                <a:cubicBezTo>
                  <a:pt x="0" y="297454"/>
                  <a:pt x="42651" y="194487"/>
                  <a:pt x="118569" y="118569"/>
                </a:cubicBezTo>
                <a:cubicBezTo>
                  <a:pt x="194487" y="42651"/>
                  <a:pt x="297454" y="1"/>
                  <a:pt x="404819" y="1"/>
                </a:cubicBezTo>
                <a:lnTo>
                  <a:pt x="2024042" y="0"/>
                </a:lnTo>
                <a:cubicBezTo>
                  <a:pt x="2131406" y="0"/>
                  <a:pt x="2234373" y="42651"/>
                  <a:pt x="2310291" y="118569"/>
                </a:cubicBezTo>
                <a:cubicBezTo>
                  <a:pt x="2386209" y="194487"/>
                  <a:pt x="2428859" y="297454"/>
                  <a:pt x="2428859" y="404819"/>
                </a:cubicBezTo>
                <a:cubicBezTo>
                  <a:pt x="2428859" y="1206502"/>
                  <a:pt x="2428860" y="698491"/>
                  <a:pt x="2428860" y="1500174"/>
                </a:cubicBezTo>
                <a:cubicBezTo>
                  <a:pt x="2428860" y="1607538"/>
                  <a:pt x="2571731" y="2845590"/>
                  <a:pt x="2428860" y="3143248"/>
                </a:cubicBezTo>
                <a:cubicBezTo>
                  <a:pt x="2285989" y="3440906"/>
                  <a:pt x="1679001" y="3286124"/>
                  <a:pt x="1571636" y="3286124"/>
                </a:cubicBezTo>
                <a:lnTo>
                  <a:pt x="1000132" y="3357562"/>
                </a:lnTo>
                <a:cubicBezTo>
                  <a:pt x="892768" y="3357562"/>
                  <a:pt x="1095383" y="2166929"/>
                  <a:pt x="928694" y="1857364"/>
                </a:cubicBezTo>
                <a:cubicBezTo>
                  <a:pt x="762005" y="1547799"/>
                  <a:pt x="0" y="1607539"/>
                  <a:pt x="0" y="1500174"/>
                </a:cubicBezTo>
                <a:lnTo>
                  <a:pt x="0" y="404818"/>
                </a:lnTo>
                <a:close/>
              </a:path>
            </a:pathLst>
          </a:cu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1311" r="5395" b="748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768" y="3643314"/>
            <a:ext cx="1785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214810" y="3857628"/>
            <a:ext cx="857256" cy="1357322"/>
          </a:xfrm>
          <a:prstGeom prst="roundRect">
            <a:avLst/>
          </a:pr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000232" y="2071678"/>
            <a:ext cx="2214578" cy="3143272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72198" y="3638654"/>
            <a:ext cx="1785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1928802"/>
            <a:ext cx="1785950" cy="3714776"/>
          </a:xfrm>
          <a:prstGeom prst="round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00628" y="3643314"/>
            <a:ext cx="1785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26286" r="2343" b="450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30463" r="9209" b="480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0958" y="242886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C -0.08368 0.00324 -0.16719 0.00648 -0.23298 0.02222 C -0.29861 0.03796 -0.34653 0.0662 -0.39427 0.09445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30463" r="9209" b="480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0958" y="242886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14311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مِئَتانِ</a:t>
            </a:r>
            <a:r>
              <a:rPr lang="ar-MA" sz="7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وَ سِتُّونَ</a:t>
            </a:r>
            <a:endParaRPr lang="fr-FR" sz="72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17 0.05509 0.1434 0.11019 0.19028 0.13056 C 0.23715 0.15093 0.2592 0.13657 0.28142 0.12222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30463" r="9209" b="480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0958" y="242886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14311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مِئَتانِ</a:t>
            </a:r>
            <a:r>
              <a:rPr lang="ar-MA" sz="7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وَ سِتُّونَ</a:t>
            </a:r>
            <a:endParaRPr lang="fr-FR" sz="72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7114" y="3920193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9+300</a:t>
            </a:r>
            <a:endParaRPr lang="fr-F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-0.00046 0.0059 -0.00092 -0.02292 -0.01944 C -0.05174 -0.03796 -0.11233 -0.07454 -0.17292 -0.11111 " pathEditMode="relative" ptsTypes="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30463" r="9209" b="480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0958" y="242886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14311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مِئَتانِ</a:t>
            </a:r>
            <a:r>
              <a:rPr lang="ar-MA" sz="7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وَ سِتُّونَ</a:t>
            </a:r>
            <a:endParaRPr lang="fr-FR" sz="72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7114" y="3920193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9+300</a:t>
            </a:r>
            <a:endParaRPr lang="fr-F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57222" y="3913535"/>
            <a:ext cx="549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ثـَلاثُ مِئَةٍ وَ تِسْعَة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205 0.00556 0.0441 0.01111 0.09584 0.00556 C 0.14757 0 0.27327 -0.00787 0.31042 -0.03333 C 0.34757 -0.0588 0.33316 -0.10301 0.31875 -0.14722 " pathEditMode="relative" ptsTypes="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30463" r="9209" b="480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0958" y="242886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14311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مِئَتانِ</a:t>
            </a:r>
            <a:r>
              <a:rPr lang="ar-MA" sz="7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وَ سِتُّونَ</a:t>
            </a:r>
            <a:endParaRPr lang="fr-FR" sz="72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7114" y="3920193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9+300</a:t>
            </a:r>
            <a:endParaRPr lang="fr-F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57222" y="3913535"/>
            <a:ext cx="549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ثـَلاثُ مِئَةٍ وَ تِسْعَة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29520" y="5485171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490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3664 0.01435 -0.27327 0.0287 -0.33334 -0.03333 C -0.39341 -0.09537 -0.37691 -0.2338 -0.36042 -0.37222 " pathEditMode="relative" ptsTypes="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30463" r="9209" b="480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0958" y="242886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14311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مِئَتانِ</a:t>
            </a:r>
            <a:r>
              <a:rPr lang="ar-MA" sz="7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وَ سِتُّونَ</a:t>
            </a:r>
            <a:endParaRPr lang="fr-FR" sz="72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7114" y="3920193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9+300</a:t>
            </a:r>
            <a:endParaRPr lang="fr-F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57222" y="3913535"/>
            <a:ext cx="549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ثـَلاثُ مِئَةٍ وَ تِسْعَة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29520" y="5485171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490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4810" y="5535714"/>
            <a:ext cx="3143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90+400</a:t>
            </a:r>
            <a:endParaRPr lang="fr-F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1.39159E-6 C 0.00382 -0.00162 0.00591 -0.003 -0.01406 -0.06056 C -0.03385 -0.11789 -0.07552 -0.23139 -0.11701 -0.34558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30463" r="9209" b="480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0958" y="2428868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14311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مِئَتانِ</a:t>
            </a:r>
            <a:r>
              <a:rPr lang="ar-MA" sz="7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وَ سِتُّونَ</a:t>
            </a:r>
            <a:endParaRPr lang="fr-FR" sz="72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67114" y="3920193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9+300</a:t>
            </a:r>
            <a:endParaRPr lang="fr-F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57222" y="3913535"/>
            <a:ext cx="549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ثـَلاثُ مِئَةٍ وَ تِسْعَة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29520" y="5485171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490</a:t>
            </a:r>
            <a:endParaRPr lang="fr-FR" sz="6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4810" y="5535714"/>
            <a:ext cx="3143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90+400</a:t>
            </a:r>
            <a:endParaRPr lang="fr-F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54932" r="3869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rcRect t="62335" r="9877" b="161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000100" y="642918"/>
            <a:ext cx="1571636" cy="1214446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6572264" y="4643446"/>
            <a:ext cx="2143140" cy="1214446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643306" y="4929198"/>
            <a:ext cx="2214578" cy="1214446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42910" y="5072074"/>
            <a:ext cx="2286016" cy="1071570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ق2 فضاء الرياضيات 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8572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8572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8593" t="16022" r="3570" b="678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66922" t="17534" r="7687" b="67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14744" y="4714884"/>
            <a:ext cx="2643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fr-FR" sz="138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44963" t="17030" r="34450" b="67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29058" y="4857760"/>
            <a:ext cx="24288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40</a:t>
            </a:r>
            <a:endParaRPr lang="fr-FR" sz="138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14082" t="16022" r="57096" b="6785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71736" y="5000636"/>
            <a:ext cx="45005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300</a:t>
            </a:r>
            <a:endParaRPr lang="fr-FR" sz="138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8593" t="16022" r="3570" b="67852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15074" y="4995976"/>
            <a:ext cx="26432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14744" y="5148376"/>
            <a:ext cx="26432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40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5148376"/>
            <a:ext cx="26432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300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3052" t="33188" b="37104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ق2 فضاء الرياضيات 055.JPG"/>
          <p:cNvPicPr>
            <a:picLocks noChangeAspect="1"/>
          </p:cNvPicPr>
          <p:nvPr/>
        </p:nvPicPr>
        <p:blipFill>
          <a:blip r:embed="rId2" cstate="print"/>
          <a:srcRect l="51526" t="37941" r="8331" b="3710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00760" y="4995952"/>
            <a:ext cx="1785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143108" y="3143248"/>
            <a:ext cx="2928958" cy="1857388"/>
          </a:xfrm>
          <a:prstGeom prst="roundRect">
            <a:avLst/>
          </a:pr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857884" y="3295648"/>
            <a:ext cx="3000396" cy="1857388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143504" y="5000636"/>
            <a:ext cx="1785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71736" y="214290"/>
            <a:ext cx="6438944" cy="3214710"/>
          </a:xfrm>
          <a:prstGeom prst="round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86248" y="5000636"/>
            <a:ext cx="1785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fr-FR" sz="115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125</Words>
  <Application>Microsoft Office PowerPoint</Application>
  <PresentationFormat>Affichage à l'écran (4:3)</PresentationFormat>
  <Paragraphs>62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    </vt:lpstr>
      <vt:lpstr>حصة 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WANA RABAT2</dc:creator>
  <cp:lastModifiedBy>WANA RABAT2</cp:lastModifiedBy>
  <cp:revision>22</cp:revision>
  <dcterms:created xsi:type="dcterms:W3CDTF">2011-01-07T15:42:31Z</dcterms:created>
  <dcterms:modified xsi:type="dcterms:W3CDTF">2011-01-07T17:26:00Z</dcterms:modified>
</cp:coreProperties>
</file>