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56" r:id="rId26"/>
    <p:sldId id="281" r:id="rId27"/>
    <p:sldId id="282" r:id="rId28"/>
    <p:sldId id="283" r:id="rId29"/>
    <p:sldId id="285" r:id="rId3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4" d="100"/>
          <a:sy n="54" d="100"/>
        </p:scale>
        <p:origin x="-183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82F65-796D-40E9-8D72-851B2D2609ED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92CB3-C774-488E-B62C-5AB2497CBA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47A-83A6-45BA-A47D-AE0E4FD6DBB3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24BA-9D84-47A1-8760-90C4342B2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47A-83A6-45BA-A47D-AE0E4FD6DBB3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24BA-9D84-47A1-8760-90C4342B2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47A-83A6-45BA-A47D-AE0E4FD6DBB3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24BA-9D84-47A1-8760-90C4342B2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47A-83A6-45BA-A47D-AE0E4FD6DBB3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24BA-9D84-47A1-8760-90C4342B2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47A-83A6-45BA-A47D-AE0E4FD6DBB3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24BA-9D84-47A1-8760-90C4342B2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47A-83A6-45BA-A47D-AE0E4FD6DBB3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24BA-9D84-47A1-8760-90C4342B2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47A-83A6-45BA-A47D-AE0E4FD6DBB3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24BA-9D84-47A1-8760-90C4342B2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47A-83A6-45BA-A47D-AE0E4FD6DBB3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24BA-9D84-47A1-8760-90C4342B2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47A-83A6-45BA-A47D-AE0E4FD6DBB3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24BA-9D84-47A1-8760-90C4342B2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47A-83A6-45BA-A47D-AE0E4FD6DBB3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24BA-9D84-47A1-8760-90C4342B2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47A-83A6-45BA-A47D-AE0E4FD6DBB3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224BA-9D84-47A1-8760-90C4342B2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C147A-83A6-45BA-A47D-AE0E4FD6DBB3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224BA-9D84-47A1-8760-90C4342B2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85927"/>
            <a:ext cx="9144000" cy="50720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786584" y="0"/>
            <a:ext cx="2357416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785926"/>
            <a:ext cx="9144000" cy="40318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الكفايات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القدرات المستهدفة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5780806"/>
            <a:ext cx="9153556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ينجز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العمل جماعيا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الضرورية</a:t>
            </a:r>
            <a:r>
              <a:rPr lang="ar-M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جداول صور ألواح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1472" y="642918"/>
            <a:ext cx="764386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الموضوع: 015 أنجز </a:t>
            </a:r>
            <a:r>
              <a:rPr lang="ar-MA" sz="3200" b="1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التجميع </a:t>
            </a:r>
            <a:r>
              <a:rPr lang="ar-MA" sz="3200" b="1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والمعادلات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بعشرة 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57488" y="0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0"/>
            <a:ext cx="2643206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ar-M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المدة:45د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786584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من إعداد: رشيد </a:t>
            </a:r>
            <a:r>
              <a:rPr lang="ar-MA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المرجع: فضاء الرياضيات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928926" y="1214422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الحصص من 1 إلى 4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ar-MA" sz="3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80</a:t>
            </a:r>
            <a:endParaRPr kumimoji="0" lang="fr-FR" sz="344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ثمانون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ar-MA" sz="3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</a:t>
            </a:r>
            <a:endParaRPr kumimoji="0" lang="fr-FR" sz="344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تسعون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5857893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16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أكتب العدد بالأرقام</a:t>
            </a:r>
            <a:endParaRPr lang="fr-FR" sz="166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اليومي </a:t>
            </a:r>
            <a:r>
              <a:rPr lang="ar-M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الاستئناسي</a:t>
            </a:r>
            <a:endParaRPr kumimoji="0" lang="fr-FR" sz="36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ar-MA" sz="3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</a:t>
            </a:r>
            <a:endParaRPr kumimoji="0" lang="fr-FR" sz="344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تِسْعُونَ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4857784"/>
          </a:xfrm>
        </p:spPr>
        <p:txBody>
          <a:bodyPr>
            <a:noAutofit/>
          </a:bodyPr>
          <a:lstStyle/>
          <a:p>
            <a:r>
              <a:rPr lang="ar-MA" sz="1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 بالحروف</a:t>
            </a:r>
            <a:endParaRPr lang="fr-FR" sz="36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-142876"/>
            <a:ext cx="9144000" cy="32861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ar-MA" sz="2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57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3000372"/>
            <a:ext cx="9144000" cy="385762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سَـبْـعَــة </a:t>
            </a:r>
            <a:r>
              <a:rPr kumimoji="0" lang="ar-MA" sz="16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ٌ</a:t>
            </a: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MA" sz="16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وَ</a:t>
            </a: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خَــمْــسُونَ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4857784"/>
          </a:xfrm>
        </p:spPr>
        <p:txBody>
          <a:bodyPr>
            <a:noAutofit/>
          </a:bodyPr>
          <a:lstStyle/>
          <a:p>
            <a:r>
              <a:rPr lang="ar-MA" sz="1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 بالحروف</a:t>
            </a:r>
            <a:endParaRPr lang="fr-FR" sz="36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-142876"/>
            <a:ext cx="9144000" cy="32861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63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3000372"/>
            <a:ext cx="9144000" cy="385762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ثـَلاثـَة </a:t>
            </a:r>
            <a:r>
              <a:rPr kumimoji="0" lang="ar-MA" sz="16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ٌ</a:t>
            </a: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و سِــتُّــونَ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4857784"/>
          </a:xfrm>
        </p:spPr>
        <p:txBody>
          <a:bodyPr>
            <a:noAutofit/>
          </a:bodyPr>
          <a:lstStyle/>
          <a:p>
            <a:r>
              <a:rPr lang="ar-MA" sz="1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 بالحروف</a:t>
            </a:r>
            <a:endParaRPr lang="fr-FR" sz="36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-142876"/>
            <a:ext cx="9144000" cy="32861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89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3000372"/>
            <a:ext cx="9144000" cy="385762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تـِـسْــعَــة</a:t>
            </a:r>
            <a:r>
              <a:rPr kumimoji="0" lang="ar-MA" sz="166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MA" sz="16600" b="1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ٌ</a:t>
            </a: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و ثـَـمانُــونَ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4857784"/>
          </a:xfrm>
        </p:spPr>
        <p:txBody>
          <a:bodyPr>
            <a:noAutofit/>
          </a:bodyPr>
          <a:lstStyle/>
          <a:p>
            <a:r>
              <a:rPr lang="ar-MA" sz="1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 بالحروف</a:t>
            </a:r>
            <a:endParaRPr lang="fr-FR" sz="36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-142876"/>
            <a:ext cx="9144000" cy="32861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97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3000372"/>
            <a:ext cx="9144000" cy="385762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سَــبـْـعَــة </a:t>
            </a:r>
            <a:r>
              <a:rPr kumimoji="0" lang="ar-MA" sz="16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ٌ</a:t>
            </a: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وتِــسـْـعُـونَ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5857893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أجد عدد محصور بين عددين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اليومي </a:t>
            </a:r>
            <a:r>
              <a:rPr lang="ar-M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الاستئناسي</a:t>
            </a:r>
            <a:endParaRPr kumimoji="0" lang="fr-FR" sz="36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26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27&gt;    &gt;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25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285852" y="285728"/>
            <a:ext cx="6572296" cy="371477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26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47 5.55112E-17 C -0.07691 -0.00208 -0.075 -0.00347 -0.05712 0.01227 C -0.03924 0.0287 0.03229 0.04444 0.02865 0.09861 C 0.025 0.15278 -0.07014 0.27014 -0.07847 0.33727 C -0.08663 0.4044 -0.05347 0.45324 -0.01979 0.50255 " pathEditMode="relative" rAng="0" ptsTypes="aaa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5" grpId="0"/>
      <p:bldP spid="5" grpId="1"/>
      <p:bldP spid="5" grpId="2"/>
      <p:bldP spid="5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5857893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أقرأ الأعداد بالأرقام </a:t>
            </a:r>
            <a:b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من 50 إلى 60 </a:t>
            </a:r>
            <a:b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تصاعديا</a:t>
            </a:r>
            <a:endParaRPr lang="fr-FR" sz="96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اليومي </a:t>
            </a:r>
            <a:r>
              <a:rPr lang="ar-M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الاستئناسي</a:t>
            </a:r>
            <a:endParaRPr kumimoji="0" lang="fr-FR" sz="36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38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39&gt;   &gt;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37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285852" y="285728"/>
            <a:ext cx="6572296" cy="371477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38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47 5.55112E-17 C -0.07691 -0.00208 -0.075 -0.00347 -0.05712 0.01227 C -0.03924 0.0287 0.03229 0.04444 0.02865 0.09861 C 0.025 0.15278 -0.07014 0.27014 -0.07847 0.33727 C -0.08663 0.4044 -0.05347 0.45324 -0.01979 0.50255 " pathEditMode="relative" rAng="0" ptsTypes="aaa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5" grpId="0"/>
      <p:bldP spid="5" grpId="1"/>
      <p:bldP spid="5" grpId="2"/>
      <p:bldP spid="5" grpId="3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41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42&gt;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/>
              </a:rPr>
              <a:t>  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&gt;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40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285852" y="285728"/>
            <a:ext cx="6572296" cy="371477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41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47 5.55112E-17 C -0.07691 -0.00208 -0.075 -0.00347 -0.05712 0.01227 C -0.03924 0.0287 0.03229 0.04444 0.02865 0.09861 C 0.025 0.15278 -0.07014 0.27014 -0.07847 0.33727 C -0.08663 0.4044 -0.05347 0.45324 -0.01979 0.50255 " pathEditMode="relative" rAng="0" ptsTypes="aaa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5" grpId="0"/>
      <p:bldP spid="5" grpId="1"/>
      <p:bldP spid="5" grpId="2"/>
      <p:bldP spid="5" grpId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60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61&gt;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/>
              </a:rPr>
              <a:t>  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&gt;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59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285852" y="285728"/>
            <a:ext cx="6572296" cy="371477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60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47 5.55112E-17 C -0.07691 -0.00208 -0.075 -0.00347 -0.05712 0.01227 C -0.03924 0.0287 0.03229 0.04444 0.02865 0.09861 C 0.025 0.15278 -0.07014 0.27014 -0.07847 0.33727 C -0.08663 0.4044 -0.05347 0.45324 -0.01979 0.50255 " pathEditMode="relative" rAng="0" ptsTypes="aaa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5" grpId="0"/>
      <p:bldP spid="5" grpId="1"/>
      <p:bldP spid="5" grpId="2"/>
      <p:bldP spid="5" grpId="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73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74&gt;    &gt;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72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285852" y="285728"/>
            <a:ext cx="6572296" cy="371477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73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47 5.55112E-17 C -0.07691 -0.00208 -0.075 -0.00347 -0.05712 0.01227 C -0.03924 0.0287 0.03229 0.04444 0.02865 0.09861 C 0.025 0.15278 -0.07014 0.27014 -0.07847 0.33727 C -0.08663 0.4044 -0.05347 0.45324 -0.01979 0.50255 " pathEditMode="relative" rAng="0" ptsTypes="aaa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5" grpId="0"/>
      <p:bldP spid="5" grpId="1"/>
      <p:bldP spid="5" grpId="2"/>
      <p:bldP spid="5" grpId="3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حصة 1</a:t>
            </a:r>
            <a:endParaRPr lang="fr-FR" sz="239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أنشطة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ترييض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الوضعيات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و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بناء المفاهيم</a:t>
            </a:r>
            <a:endParaRPr kumimoji="0" lang="fr-FR" sz="48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3.JPG"/>
          <p:cNvPicPr>
            <a:picLocks noChangeAspect="1"/>
          </p:cNvPicPr>
          <p:nvPr/>
        </p:nvPicPr>
        <p:blipFill>
          <a:blip r:embed="rId2" cstate="print"/>
          <a:srcRect l="2697" t="17956" r="5749" b="5801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285720" y="4214818"/>
            <a:ext cx="1643074" cy="2143140"/>
          </a:xfrm>
          <a:prstGeom prst="roundRect">
            <a:avLst/>
          </a:prstGeom>
          <a:noFill/>
          <a:ln w="127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7000860" y="3786190"/>
            <a:ext cx="2143140" cy="2000264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14</a:t>
            </a:r>
            <a:endParaRPr lang="fr-FR" sz="96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7000860" y="3786190"/>
            <a:ext cx="2143140" cy="2000264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4</a:t>
            </a:r>
            <a:endParaRPr lang="fr-FR" sz="96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857356" y="4357694"/>
            <a:ext cx="2143140" cy="2143140"/>
          </a:xfrm>
          <a:prstGeom prst="roundRect">
            <a:avLst/>
          </a:prstGeom>
          <a:noFill/>
          <a:ln w="127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5643570" y="3786190"/>
            <a:ext cx="2143140" cy="2000264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</a:t>
            </a:r>
            <a:endParaRPr lang="fr-FR" sz="96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5500694" y="3786190"/>
            <a:ext cx="2143140" cy="2000264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</a:t>
            </a:r>
            <a:endParaRPr lang="fr-FR" sz="96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4286248" y="3857628"/>
            <a:ext cx="2143140" cy="2000264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</a:t>
            </a:r>
            <a:endParaRPr lang="fr-FR" sz="96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9" grpId="0"/>
      <p:bldP spid="10" grpId="0" animBg="1"/>
      <p:bldP spid="11" grpId="0"/>
      <p:bldP spid="12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3.JPG"/>
          <p:cNvPicPr>
            <a:picLocks noChangeAspect="1"/>
          </p:cNvPicPr>
          <p:nvPr/>
        </p:nvPicPr>
        <p:blipFill>
          <a:blip r:embed="rId2" cstate="print"/>
          <a:srcRect l="2697" t="41417" r="4223" b="397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1857356" y="3429000"/>
            <a:ext cx="1643074" cy="3071834"/>
          </a:xfrm>
          <a:prstGeom prst="roundRect">
            <a:avLst/>
          </a:prstGeom>
          <a:noFill/>
          <a:ln w="127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6357950" y="4429132"/>
            <a:ext cx="2143140" cy="2000264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9600" b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11</a:t>
            </a:r>
            <a:endParaRPr lang="fr-FR" sz="96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143108" y="1071546"/>
            <a:ext cx="1071570" cy="2143140"/>
          </a:xfrm>
          <a:prstGeom prst="roundRect">
            <a:avLst/>
          </a:prstGeom>
          <a:noFill/>
          <a:ln w="127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4857752" y="4581532"/>
            <a:ext cx="2143140" cy="2000264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</a:t>
            </a:r>
            <a:endParaRPr lang="fr-FR" sz="96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642910" y="642918"/>
            <a:ext cx="1214446" cy="3286148"/>
          </a:xfrm>
          <a:prstGeom prst="roundRect">
            <a:avLst/>
          </a:prstGeom>
          <a:noFill/>
          <a:ln w="127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3357554" y="4500570"/>
            <a:ext cx="2500330" cy="2000264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6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100</a:t>
            </a:r>
            <a:endParaRPr lang="fr-FR" sz="6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3.JPG"/>
          <p:cNvPicPr>
            <a:picLocks noChangeAspect="1"/>
          </p:cNvPicPr>
          <p:nvPr/>
        </p:nvPicPr>
        <p:blipFill>
          <a:blip r:embed="rId2" cstate="print"/>
          <a:srcRect l="4223" t="60927" r="4223" b="28589"/>
          <a:stretch>
            <a:fillRect/>
          </a:stretch>
        </p:blipFill>
        <p:spPr>
          <a:xfrm>
            <a:off x="0" y="0"/>
            <a:ext cx="9144000" cy="6643710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-71470" y="4714884"/>
            <a:ext cx="2857520" cy="2000264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زينب</a:t>
            </a:r>
            <a:endParaRPr lang="fr-FR" sz="96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3.JPG"/>
          <p:cNvPicPr>
            <a:picLocks noChangeAspect="1"/>
          </p:cNvPicPr>
          <p:nvPr/>
        </p:nvPicPr>
        <p:blipFill>
          <a:blip r:embed="rId2" cstate="print"/>
          <a:srcRect l="4223" t="71720" r="4223" b="993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Image 13" descr="ق2 فضاء الرياضيات 043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9E7E8"/>
              </a:clrFrom>
              <a:clrTo>
                <a:srgbClr val="E9E7E8">
                  <a:alpha val="0"/>
                </a:srgbClr>
              </a:clrTo>
            </a:clrChange>
          </a:blip>
          <a:srcRect l="27731" t="73988" r="67262" b="21807"/>
          <a:stretch>
            <a:fillRect/>
          </a:stretch>
        </p:blipFill>
        <p:spPr>
          <a:xfrm>
            <a:off x="1857356" y="4500570"/>
            <a:ext cx="1500198" cy="2000264"/>
          </a:xfrm>
          <a:prstGeom prst="rect">
            <a:avLst/>
          </a:prstGeom>
          <a:ln w="57150">
            <a:noFill/>
          </a:ln>
        </p:spPr>
      </p:pic>
      <p:pic>
        <p:nvPicPr>
          <p:cNvPr id="15" name="Image 14" descr="ق2 فضاء الرياضيات 043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9E7E8"/>
              </a:clrFrom>
              <a:clrTo>
                <a:srgbClr val="E9E7E8">
                  <a:alpha val="0"/>
                </a:srgbClr>
              </a:clrTo>
            </a:clrChange>
          </a:blip>
          <a:srcRect l="27731" t="73988" r="67262" b="21807"/>
          <a:stretch>
            <a:fillRect/>
          </a:stretch>
        </p:blipFill>
        <p:spPr>
          <a:xfrm>
            <a:off x="2428860" y="4357694"/>
            <a:ext cx="1500198" cy="1928826"/>
          </a:xfrm>
          <a:prstGeom prst="rect">
            <a:avLst/>
          </a:prstGeom>
          <a:ln w="57150">
            <a:noFill/>
          </a:ln>
        </p:spPr>
      </p:pic>
      <p:sp>
        <p:nvSpPr>
          <p:cNvPr id="18" name="Forme libre 17"/>
          <p:cNvSpPr/>
          <p:nvPr/>
        </p:nvSpPr>
        <p:spPr>
          <a:xfrm>
            <a:off x="1846385" y="757115"/>
            <a:ext cx="2517876" cy="5907454"/>
          </a:xfrm>
          <a:custGeom>
            <a:avLst/>
            <a:gdLst>
              <a:gd name="connsiteX0" fmla="*/ 703384 w 2517876"/>
              <a:gd name="connsiteY0" fmla="*/ 3955562 h 5907454"/>
              <a:gd name="connsiteX1" fmla="*/ 1037492 w 2517876"/>
              <a:gd name="connsiteY1" fmla="*/ 3955562 h 5907454"/>
              <a:gd name="connsiteX2" fmla="*/ 1195753 w 2517876"/>
              <a:gd name="connsiteY2" fmla="*/ 3990731 h 5907454"/>
              <a:gd name="connsiteX3" fmla="*/ 1248507 w 2517876"/>
              <a:gd name="connsiteY3" fmla="*/ 3885223 h 5907454"/>
              <a:gd name="connsiteX4" fmla="*/ 1318846 w 2517876"/>
              <a:gd name="connsiteY4" fmla="*/ 3850054 h 5907454"/>
              <a:gd name="connsiteX5" fmla="*/ 1424353 w 2517876"/>
              <a:gd name="connsiteY5" fmla="*/ 3814885 h 5907454"/>
              <a:gd name="connsiteX6" fmla="*/ 1652953 w 2517876"/>
              <a:gd name="connsiteY6" fmla="*/ 3832470 h 5907454"/>
              <a:gd name="connsiteX7" fmla="*/ 1670538 w 2517876"/>
              <a:gd name="connsiteY7" fmla="*/ 3885223 h 5907454"/>
              <a:gd name="connsiteX8" fmla="*/ 1723292 w 2517876"/>
              <a:gd name="connsiteY8" fmla="*/ 3902808 h 5907454"/>
              <a:gd name="connsiteX9" fmla="*/ 1776046 w 2517876"/>
              <a:gd name="connsiteY9" fmla="*/ 4008316 h 5907454"/>
              <a:gd name="connsiteX10" fmla="*/ 1828800 w 2517876"/>
              <a:gd name="connsiteY10" fmla="*/ 4360008 h 5907454"/>
              <a:gd name="connsiteX11" fmla="*/ 1899138 w 2517876"/>
              <a:gd name="connsiteY11" fmla="*/ 4606193 h 5907454"/>
              <a:gd name="connsiteX12" fmla="*/ 1916723 w 2517876"/>
              <a:gd name="connsiteY12" fmla="*/ 4694116 h 5907454"/>
              <a:gd name="connsiteX13" fmla="*/ 1951892 w 2517876"/>
              <a:gd name="connsiteY13" fmla="*/ 4799623 h 5907454"/>
              <a:gd name="connsiteX14" fmla="*/ 1934307 w 2517876"/>
              <a:gd name="connsiteY14" fmla="*/ 5204070 h 5907454"/>
              <a:gd name="connsiteX15" fmla="*/ 1863969 w 2517876"/>
              <a:gd name="connsiteY15" fmla="*/ 5291993 h 5907454"/>
              <a:gd name="connsiteX16" fmla="*/ 1828800 w 2517876"/>
              <a:gd name="connsiteY16" fmla="*/ 5344747 h 5907454"/>
              <a:gd name="connsiteX17" fmla="*/ 1723292 w 2517876"/>
              <a:gd name="connsiteY17" fmla="*/ 5397500 h 5907454"/>
              <a:gd name="connsiteX18" fmla="*/ 1582615 w 2517876"/>
              <a:gd name="connsiteY18" fmla="*/ 5520593 h 5907454"/>
              <a:gd name="connsiteX19" fmla="*/ 1565030 w 2517876"/>
              <a:gd name="connsiteY19" fmla="*/ 5573347 h 5907454"/>
              <a:gd name="connsiteX20" fmla="*/ 1547446 w 2517876"/>
              <a:gd name="connsiteY20" fmla="*/ 5643685 h 5907454"/>
              <a:gd name="connsiteX21" fmla="*/ 1529861 w 2517876"/>
              <a:gd name="connsiteY21" fmla="*/ 5731608 h 5907454"/>
              <a:gd name="connsiteX22" fmla="*/ 1494692 w 2517876"/>
              <a:gd name="connsiteY22" fmla="*/ 5837116 h 5907454"/>
              <a:gd name="connsiteX23" fmla="*/ 1441938 w 2517876"/>
              <a:gd name="connsiteY23" fmla="*/ 5854700 h 5907454"/>
              <a:gd name="connsiteX24" fmla="*/ 1406769 w 2517876"/>
              <a:gd name="connsiteY24" fmla="*/ 5889870 h 5907454"/>
              <a:gd name="connsiteX25" fmla="*/ 1354015 w 2517876"/>
              <a:gd name="connsiteY25" fmla="*/ 5907454 h 5907454"/>
              <a:gd name="connsiteX26" fmla="*/ 1019907 w 2517876"/>
              <a:gd name="connsiteY26" fmla="*/ 5889870 h 5907454"/>
              <a:gd name="connsiteX27" fmla="*/ 967153 w 2517876"/>
              <a:gd name="connsiteY27" fmla="*/ 5872285 h 5907454"/>
              <a:gd name="connsiteX28" fmla="*/ 861646 w 2517876"/>
              <a:gd name="connsiteY28" fmla="*/ 5801947 h 5907454"/>
              <a:gd name="connsiteX29" fmla="*/ 808892 w 2517876"/>
              <a:gd name="connsiteY29" fmla="*/ 5784362 h 5907454"/>
              <a:gd name="connsiteX30" fmla="*/ 650630 w 2517876"/>
              <a:gd name="connsiteY30" fmla="*/ 5714023 h 5907454"/>
              <a:gd name="connsiteX31" fmla="*/ 334107 w 2517876"/>
              <a:gd name="connsiteY31" fmla="*/ 5696439 h 5907454"/>
              <a:gd name="connsiteX32" fmla="*/ 281353 w 2517876"/>
              <a:gd name="connsiteY32" fmla="*/ 5661270 h 5907454"/>
              <a:gd name="connsiteX33" fmla="*/ 211015 w 2517876"/>
              <a:gd name="connsiteY33" fmla="*/ 5573347 h 5907454"/>
              <a:gd name="connsiteX34" fmla="*/ 193430 w 2517876"/>
              <a:gd name="connsiteY34" fmla="*/ 5520593 h 5907454"/>
              <a:gd name="connsiteX35" fmla="*/ 123092 w 2517876"/>
              <a:gd name="connsiteY35" fmla="*/ 5379916 h 5907454"/>
              <a:gd name="connsiteX36" fmla="*/ 87923 w 2517876"/>
              <a:gd name="connsiteY36" fmla="*/ 5239239 h 5907454"/>
              <a:gd name="connsiteX37" fmla="*/ 52753 w 2517876"/>
              <a:gd name="connsiteY37" fmla="*/ 5116147 h 5907454"/>
              <a:gd name="connsiteX38" fmla="*/ 70338 w 2517876"/>
              <a:gd name="connsiteY38" fmla="*/ 4905131 h 5907454"/>
              <a:gd name="connsiteX39" fmla="*/ 87923 w 2517876"/>
              <a:gd name="connsiteY39" fmla="*/ 4852377 h 5907454"/>
              <a:gd name="connsiteX40" fmla="*/ 105507 w 2517876"/>
              <a:gd name="connsiteY40" fmla="*/ 4782039 h 5907454"/>
              <a:gd name="connsiteX41" fmla="*/ 87923 w 2517876"/>
              <a:gd name="connsiteY41" fmla="*/ 4571023 h 5907454"/>
              <a:gd name="connsiteX42" fmla="*/ 70338 w 2517876"/>
              <a:gd name="connsiteY42" fmla="*/ 4518270 h 5907454"/>
              <a:gd name="connsiteX43" fmla="*/ 52753 w 2517876"/>
              <a:gd name="connsiteY43" fmla="*/ 4447931 h 5907454"/>
              <a:gd name="connsiteX44" fmla="*/ 35169 w 2517876"/>
              <a:gd name="connsiteY44" fmla="*/ 4360008 h 5907454"/>
              <a:gd name="connsiteX45" fmla="*/ 0 w 2517876"/>
              <a:gd name="connsiteY45" fmla="*/ 4078654 h 5907454"/>
              <a:gd name="connsiteX46" fmla="*/ 17584 w 2517876"/>
              <a:gd name="connsiteY46" fmla="*/ 3428023 h 5907454"/>
              <a:gd name="connsiteX47" fmla="*/ 35169 w 2517876"/>
              <a:gd name="connsiteY47" fmla="*/ 3375270 h 5907454"/>
              <a:gd name="connsiteX48" fmla="*/ 70338 w 2517876"/>
              <a:gd name="connsiteY48" fmla="*/ 3322516 h 5907454"/>
              <a:gd name="connsiteX49" fmla="*/ 123092 w 2517876"/>
              <a:gd name="connsiteY49" fmla="*/ 2953239 h 5907454"/>
              <a:gd name="connsiteX50" fmla="*/ 158261 w 2517876"/>
              <a:gd name="connsiteY50" fmla="*/ 1862993 h 5907454"/>
              <a:gd name="connsiteX51" fmla="*/ 175846 w 2517876"/>
              <a:gd name="connsiteY51" fmla="*/ 1511300 h 5907454"/>
              <a:gd name="connsiteX52" fmla="*/ 263769 w 2517876"/>
              <a:gd name="connsiteY52" fmla="*/ 1388208 h 5907454"/>
              <a:gd name="connsiteX53" fmla="*/ 298938 w 2517876"/>
              <a:gd name="connsiteY53" fmla="*/ 1335454 h 5907454"/>
              <a:gd name="connsiteX54" fmla="*/ 316523 w 2517876"/>
              <a:gd name="connsiteY54" fmla="*/ 702408 h 5907454"/>
              <a:gd name="connsiteX55" fmla="*/ 351692 w 2517876"/>
              <a:gd name="connsiteY55" fmla="*/ 614485 h 5907454"/>
              <a:gd name="connsiteX56" fmla="*/ 404446 w 2517876"/>
              <a:gd name="connsiteY56" fmla="*/ 508977 h 5907454"/>
              <a:gd name="connsiteX57" fmla="*/ 474784 w 2517876"/>
              <a:gd name="connsiteY57" fmla="*/ 438639 h 5907454"/>
              <a:gd name="connsiteX58" fmla="*/ 650630 w 2517876"/>
              <a:gd name="connsiteY58" fmla="*/ 227623 h 5907454"/>
              <a:gd name="connsiteX59" fmla="*/ 685800 w 2517876"/>
              <a:gd name="connsiteY59" fmla="*/ 192454 h 5907454"/>
              <a:gd name="connsiteX60" fmla="*/ 738553 w 2517876"/>
              <a:gd name="connsiteY60" fmla="*/ 139700 h 5907454"/>
              <a:gd name="connsiteX61" fmla="*/ 808892 w 2517876"/>
              <a:gd name="connsiteY61" fmla="*/ 122116 h 5907454"/>
              <a:gd name="connsiteX62" fmla="*/ 861646 w 2517876"/>
              <a:gd name="connsiteY62" fmla="*/ 104531 h 5907454"/>
              <a:gd name="connsiteX63" fmla="*/ 1055077 w 2517876"/>
              <a:gd name="connsiteY63" fmla="*/ 86947 h 5907454"/>
              <a:gd name="connsiteX64" fmla="*/ 1213338 w 2517876"/>
              <a:gd name="connsiteY64" fmla="*/ 69362 h 5907454"/>
              <a:gd name="connsiteX65" fmla="*/ 1529861 w 2517876"/>
              <a:gd name="connsiteY65" fmla="*/ 34193 h 5907454"/>
              <a:gd name="connsiteX66" fmla="*/ 1582615 w 2517876"/>
              <a:gd name="connsiteY66" fmla="*/ 16608 h 5907454"/>
              <a:gd name="connsiteX67" fmla="*/ 1987061 w 2517876"/>
              <a:gd name="connsiteY67" fmla="*/ 51777 h 5907454"/>
              <a:gd name="connsiteX68" fmla="*/ 2092569 w 2517876"/>
              <a:gd name="connsiteY68" fmla="*/ 122116 h 5907454"/>
              <a:gd name="connsiteX69" fmla="*/ 2162907 w 2517876"/>
              <a:gd name="connsiteY69" fmla="*/ 139700 h 5907454"/>
              <a:gd name="connsiteX70" fmla="*/ 2215661 w 2517876"/>
              <a:gd name="connsiteY70" fmla="*/ 157285 h 5907454"/>
              <a:gd name="connsiteX71" fmla="*/ 2391507 w 2517876"/>
              <a:gd name="connsiteY71" fmla="*/ 174870 h 5907454"/>
              <a:gd name="connsiteX72" fmla="*/ 2444261 w 2517876"/>
              <a:gd name="connsiteY72" fmla="*/ 192454 h 5907454"/>
              <a:gd name="connsiteX73" fmla="*/ 2514600 w 2517876"/>
              <a:gd name="connsiteY73" fmla="*/ 297962 h 5907454"/>
              <a:gd name="connsiteX74" fmla="*/ 2461846 w 2517876"/>
              <a:gd name="connsiteY74" fmla="*/ 667239 h 5907454"/>
              <a:gd name="connsiteX75" fmla="*/ 2391507 w 2517876"/>
              <a:gd name="connsiteY75" fmla="*/ 772747 h 5907454"/>
              <a:gd name="connsiteX76" fmla="*/ 2356338 w 2517876"/>
              <a:gd name="connsiteY76" fmla="*/ 2249854 h 5907454"/>
              <a:gd name="connsiteX77" fmla="*/ 2321169 w 2517876"/>
              <a:gd name="connsiteY77" fmla="*/ 2355362 h 5907454"/>
              <a:gd name="connsiteX78" fmla="*/ 2303584 w 2517876"/>
              <a:gd name="connsiteY78" fmla="*/ 2425700 h 5907454"/>
              <a:gd name="connsiteX79" fmla="*/ 2268415 w 2517876"/>
              <a:gd name="connsiteY79" fmla="*/ 2548793 h 5907454"/>
              <a:gd name="connsiteX80" fmla="*/ 2233246 w 2517876"/>
              <a:gd name="connsiteY80" fmla="*/ 2742223 h 5907454"/>
              <a:gd name="connsiteX81" fmla="*/ 2198077 w 2517876"/>
              <a:gd name="connsiteY81" fmla="*/ 2882900 h 5907454"/>
              <a:gd name="connsiteX82" fmla="*/ 2145323 w 2517876"/>
              <a:gd name="connsiteY82" fmla="*/ 2935654 h 5907454"/>
              <a:gd name="connsiteX83" fmla="*/ 1987061 w 2517876"/>
              <a:gd name="connsiteY83" fmla="*/ 2970823 h 5907454"/>
              <a:gd name="connsiteX84" fmla="*/ 1916723 w 2517876"/>
              <a:gd name="connsiteY84" fmla="*/ 2988408 h 5907454"/>
              <a:gd name="connsiteX85" fmla="*/ 1811215 w 2517876"/>
              <a:gd name="connsiteY85" fmla="*/ 3023577 h 5907454"/>
              <a:gd name="connsiteX86" fmla="*/ 1776046 w 2517876"/>
              <a:gd name="connsiteY86" fmla="*/ 3058747 h 5907454"/>
              <a:gd name="connsiteX87" fmla="*/ 1740877 w 2517876"/>
              <a:gd name="connsiteY87" fmla="*/ 3111500 h 5907454"/>
              <a:gd name="connsiteX88" fmla="*/ 1688123 w 2517876"/>
              <a:gd name="connsiteY88" fmla="*/ 3129085 h 5907454"/>
              <a:gd name="connsiteX89" fmla="*/ 1600200 w 2517876"/>
              <a:gd name="connsiteY89" fmla="*/ 3217008 h 5907454"/>
              <a:gd name="connsiteX90" fmla="*/ 1565030 w 2517876"/>
              <a:gd name="connsiteY90" fmla="*/ 3287347 h 5907454"/>
              <a:gd name="connsiteX91" fmla="*/ 1494692 w 2517876"/>
              <a:gd name="connsiteY91" fmla="*/ 3322516 h 5907454"/>
              <a:gd name="connsiteX92" fmla="*/ 1424353 w 2517876"/>
              <a:gd name="connsiteY92" fmla="*/ 3410439 h 5907454"/>
              <a:gd name="connsiteX93" fmla="*/ 1389184 w 2517876"/>
              <a:gd name="connsiteY93" fmla="*/ 3463193 h 5907454"/>
              <a:gd name="connsiteX94" fmla="*/ 949569 w 2517876"/>
              <a:gd name="connsiteY94" fmla="*/ 3533531 h 5907454"/>
              <a:gd name="connsiteX95" fmla="*/ 896815 w 2517876"/>
              <a:gd name="connsiteY95" fmla="*/ 3568700 h 5907454"/>
              <a:gd name="connsiteX96" fmla="*/ 879230 w 2517876"/>
              <a:gd name="connsiteY96" fmla="*/ 3621454 h 5907454"/>
              <a:gd name="connsiteX97" fmla="*/ 738553 w 2517876"/>
              <a:gd name="connsiteY97" fmla="*/ 3744547 h 5907454"/>
              <a:gd name="connsiteX98" fmla="*/ 703384 w 2517876"/>
              <a:gd name="connsiteY98" fmla="*/ 3797300 h 5907454"/>
              <a:gd name="connsiteX99" fmla="*/ 703384 w 2517876"/>
              <a:gd name="connsiteY99" fmla="*/ 3920393 h 5907454"/>
              <a:gd name="connsiteX100" fmla="*/ 703384 w 2517876"/>
              <a:gd name="connsiteY100" fmla="*/ 3955562 h 5907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2517876" h="5907454">
                <a:moveTo>
                  <a:pt x="703384" y="3955562"/>
                </a:moveTo>
                <a:cubicBezTo>
                  <a:pt x="759069" y="3961423"/>
                  <a:pt x="757718" y="3930127"/>
                  <a:pt x="1037492" y="3955562"/>
                </a:cubicBezTo>
                <a:cubicBezTo>
                  <a:pt x="1122597" y="3963299"/>
                  <a:pt x="1129287" y="3968576"/>
                  <a:pt x="1195753" y="3990731"/>
                </a:cubicBezTo>
                <a:cubicBezTo>
                  <a:pt x="1207755" y="3954725"/>
                  <a:pt x="1217042" y="3911444"/>
                  <a:pt x="1248507" y="3885223"/>
                </a:cubicBezTo>
                <a:cubicBezTo>
                  <a:pt x="1268645" y="3868441"/>
                  <a:pt x="1294507" y="3859789"/>
                  <a:pt x="1318846" y="3850054"/>
                </a:cubicBezTo>
                <a:cubicBezTo>
                  <a:pt x="1353266" y="3836286"/>
                  <a:pt x="1424353" y="3814885"/>
                  <a:pt x="1424353" y="3814885"/>
                </a:cubicBezTo>
                <a:cubicBezTo>
                  <a:pt x="1500553" y="3820747"/>
                  <a:pt x="1579468" y="3811475"/>
                  <a:pt x="1652953" y="3832470"/>
                </a:cubicBezTo>
                <a:cubicBezTo>
                  <a:pt x="1670775" y="3837562"/>
                  <a:pt x="1657431" y="3872116"/>
                  <a:pt x="1670538" y="3885223"/>
                </a:cubicBezTo>
                <a:cubicBezTo>
                  <a:pt x="1683645" y="3898330"/>
                  <a:pt x="1705707" y="3896946"/>
                  <a:pt x="1723292" y="3902808"/>
                </a:cubicBezTo>
                <a:cubicBezTo>
                  <a:pt x="1745684" y="3936397"/>
                  <a:pt x="1772002" y="3965848"/>
                  <a:pt x="1776046" y="4008316"/>
                </a:cubicBezTo>
                <a:cubicBezTo>
                  <a:pt x="1809159" y="4356001"/>
                  <a:pt x="1716617" y="4247828"/>
                  <a:pt x="1828800" y="4360008"/>
                </a:cubicBezTo>
                <a:cubicBezTo>
                  <a:pt x="1862320" y="4460570"/>
                  <a:pt x="1877056" y="4495787"/>
                  <a:pt x="1899138" y="4606193"/>
                </a:cubicBezTo>
                <a:cubicBezTo>
                  <a:pt x="1905000" y="4635501"/>
                  <a:pt x="1908859" y="4665281"/>
                  <a:pt x="1916723" y="4694116"/>
                </a:cubicBezTo>
                <a:cubicBezTo>
                  <a:pt x="1926477" y="4729881"/>
                  <a:pt x="1951892" y="4799623"/>
                  <a:pt x="1951892" y="4799623"/>
                </a:cubicBezTo>
                <a:cubicBezTo>
                  <a:pt x="1946030" y="4934439"/>
                  <a:pt x="1949775" y="5070016"/>
                  <a:pt x="1934307" y="5204070"/>
                </a:cubicBezTo>
                <a:cubicBezTo>
                  <a:pt x="1930659" y="5235690"/>
                  <a:pt x="1882140" y="5269279"/>
                  <a:pt x="1863969" y="5291993"/>
                </a:cubicBezTo>
                <a:cubicBezTo>
                  <a:pt x="1850767" y="5308496"/>
                  <a:pt x="1843744" y="5329803"/>
                  <a:pt x="1828800" y="5344747"/>
                </a:cubicBezTo>
                <a:cubicBezTo>
                  <a:pt x="1794712" y="5378835"/>
                  <a:pt x="1766198" y="5383198"/>
                  <a:pt x="1723292" y="5397500"/>
                </a:cubicBezTo>
                <a:cubicBezTo>
                  <a:pt x="1644160" y="5450255"/>
                  <a:pt x="1619250" y="5447323"/>
                  <a:pt x="1582615" y="5520593"/>
                </a:cubicBezTo>
                <a:cubicBezTo>
                  <a:pt x="1574325" y="5537172"/>
                  <a:pt x="1570122" y="5555524"/>
                  <a:pt x="1565030" y="5573347"/>
                </a:cubicBezTo>
                <a:cubicBezTo>
                  <a:pt x="1558391" y="5596585"/>
                  <a:pt x="1552689" y="5620093"/>
                  <a:pt x="1547446" y="5643685"/>
                </a:cubicBezTo>
                <a:cubicBezTo>
                  <a:pt x="1540962" y="5672861"/>
                  <a:pt x="1537725" y="5702773"/>
                  <a:pt x="1529861" y="5731608"/>
                </a:cubicBezTo>
                <a:cubicBezTo>
                  <a:pt x="1520107" y="5767373"/>
                  <a:pt x="1529861" y="5825393"/>
                  <a:pt x="1494692" y="5837116"/>
                </a:cubicBezTo>
                <a:lnTo>
                  <a:pt x="1441938" y="5854700"/>
                </a:lnTo>
                <a:cubicBezTo>
                  <a:pt x="1430215" y="5866423"/>
                  <a:pt x="1420985" y="5881340"/>
                  <a:pt x="1406769" y="5889870"/>
                </a:cubicBezTo>
                <a:cubicBezTo>
                  <a:pt x="1390875" y="5899407"/>
                  <a:pt x="1372551" y="5907454"/>
                  <a:pt x="1354015" y="5907454"/>
                </a:cubicBezTo>
                <a:cubicBezTo>
                  <a:pt x="1242492" y="5907454"/>
                  <a:pt x="1131276" y="5895731"/>
                  <a:pt x="1019907" y="5889870"/>
                </a:cubicBezTo>
                <a:cubicBezTo>
                  <a:pt x="1002322" y="5884008"/>
                  <a:pt x="983356" y="5881287"/>
                  <a:pt x="967153" y="5872285"/>
                </a:cubicBezTo>
                <a:cubicBezTo>
                  <a:pt x="930204" y="5851758"/>
                  <a:pt x="901745" y="5815314"/>
                  <a:pt x="861646" y="5801947"/>
                </a:cubicBezTo>
                <a:cubicBezTo>
                  <a:pt x="844061" y="5796085"/>
                  <a:pt x="825471" y="5792652"/>
                  <a:pt x="808892" y="5784362"/>
                </a:cubicBezTo>
                <a:cubicBezTo>
                  <a:pt x="738681" y="5749257"/>
                  <a:pt x="752701" y="5719693"/>
                  <a:pt x="650630" y="5714023"/>
                </a:cubicBezTo>
                <a:lnTo>
                  <a:pt x="334107" y="5696439"/>
                </a:lnTo>
                <a:cubicBezTo>
                  <a:pt x="316522" y="5684716"/>
                  <a:pt x="297856" y="5674472"/>
                  <a:pt x="281353" y="5661270"/>
                </a:cubicBezTo>
                <a:cubicBezTo>
                  <a:pt x="254095" y="5639464"/>
                  <a:pt x="226247" y="5603810"/>
                  <a:pt x="211015" y="5573347"/>
                </a:cubicBezTo>
                <a:cubicBezTo>
                  <a:pt x="202725" y="5556768"/>
                  <a:pt x="201100" y="5537467"/>
                  <a:pt x="193430" y="5520593"/>
                </a:cubicBezTo>
                <a:cubicBezTo>
                  <a:pt x="171736" y="5472865"/>
                  <a:pt x="135807" y="5430778"/>
                  <a:pt x="123092" y="5379916"/>
                </a:cubicBezTo>
                <a:cubicBezTo>
                  <a:pt x="111369" y="5333024"/>
                  <a:pt x="103208" y="5285094"/>
                  <a:pt x="87923" y="5239239"/>
                </a:cubicBezTo>
                <a:cubicBezTo>
                  <a:pt x="62695" y="5163558"/>
                  <a:pt x="74834" y="5204467"/>
                  <a:pt x="52753" y="5116147"/>
                </a:cubicBezTo>
                <a:cubicBezTo>
                  <a:pt x="58615" y="5045808"/>
                  <a:pt x="61009" y="4975094"/>
                  <a:pt x="70338" y="4905131"/>
                </a:cubicBezTo>
                <a:cubicBezTo>
                  <a:pt x="72788" y="4886758"/>
                  <a:pt x="82831" y="4870200"/>
                  <a:pt x="87923" y="4852377"/>
                </a:cubicBezTo>
                <a:cubicBezTo>
                  <a:pt x="94562" y="4829139"/>
                  <a:pt x="99646" y="4805485"/>
                  <a:pt x="105507" y="4782039"/>
                </a:cubicBezTo>
                <a:cubicBezTo>
                  <a:pt x="99646" y="4711700"/>
                  <a:pt x="97251" y="4640986"/>
                  <a:pt x="87923" y="4571023"/>
                </a:cubicBezTo>
                <a:cubicBezTo>
                  <a:pt x="85473" y="4552650"/>
                  <a:pt x="75430" y="4536092"/>
                  <a:pt x="70338" y="4518270"/>
                </a:cubicBezTo>
                <a:cubicBezTo>
                  <a:pt x="63698" y="4495032"/>
                  <a:pt x="57996" y="4471523"/>
                  <a:pt x="52753" y="4447931"/>
                </a:cubicBezTo>
                <a:cubicBezTo>
                  <a:pt x="46269" y="4418755"/>
                  <a:pt x="40083" y="4389489"/>
                  <a:pt x="35169" y="4360008"/>
                </a:cubicBezTo>
                <a:cubicBezTo>
                  <a:pt x="18439" y="4259626"/>
                  <a:pt x="11453" y="4181736"/>
                  <a:pt x="0" y="4078654"/>
                </a:cubicBezTo>
                <a:cubicBezTo>
                  <a:pt x="5861" y="3861777"/>
                  <a:pt x="6750" y="3644709"/>
                  <a:pt x="17584" y="3428023"/>
                </a:cubicBezTo>
                <a:cubicBezTo>
                  <a:pt x="18510" y="3409511"/>
                  <a:pt x="26880" y="3391849"/>
                  <a:pt x="35169" y="3375270"/>
                </a:cubicBezTo>
                <a:cubicBezTo>
                  <a:pt x="44621" y="3356367"/>
                  <a:pt x="58615" y="3340101"/>
                  <a:pt x="70338" y="3322516"/>
                </a:cubicBezTo>
                <a:cubicBezTo>
                  <a:pt x="114364" y="3146412"/>
                  <a:pt x="117104" y="3168816"/>
                  <a:pt x="123092" y="2953239"/>
                </a:cubicBezTo>
                <a:cubicBezTo>
                  <a:pt x="153466" y="1859787"/>
                  <a:pt x="30635" y="2245885"/>
                  <a:pt x="158261" y="1862993"/>
                </a:cubicBezTo>
                <a:cubicBezTo>
                  <a:pt x="164123" y="1745762"/>
                  <a:pt x="161287" y="1627771"/>
                  <a:pt x="175846" y="1511300"/>
                </a:cubicBezTo>
                <a:cubicBezTo>
                  <a:pt x="183502" y="1450051"/>
                  <a:pt x="229131" y="1429773"/>
                  <a:pt x="263769" y="1388208"/>
                </a:cubicBezTo>
                <a:cubicBezTo>
                  <a:pt x="277299" y="1371972"/>
                  <a:pt x="287215" y="1353039"/>
                  <a:pt x="298938" y="1335454"/>
                </a:cubicBezTo>
                <a:cubicBezTo>
                  <a:pt x="304800" y="1124439"/>
                  <a:pt x="301118" y="912942"/>
                  <a:pt x="316523" y="702408"/>
                </a:cubicBezTo>
                <a:cubicBezTo>
                  <a:pt x="318827" y="670927"/>
                  <a:pt x="340609" y="644041"/>
                  <a:pt x="351692" y="614485"/>
                </a:cubicBezTo>
                <a:cubicBezTo>
                  <a:pt x="372494" y="559014"/>
                  <a:pt x="362948" y="557392"/>
                  <a:pt x="404446" y="508977"/>
                </a:cubicBezTo>
                <a:cubicBezTo>
                  <a:pt x="426025" y="483802"/>
                  <a:pt x="454071" y="464531"/>
                  <a:pt x="474784" y="438639"/>
                </a:cubicBezTo>
                <a:cubicBezTo>
                  <a:pt x="670634" y="193826"/>
                  <a:pt x="400011" y="478242"/>
                  <a:pt x="650630" y="227623"/>
                </a:cubicBezTo>
                <a:lnTo>
                  <a:pt x="685800" y="192454"/>
                </a:lnTo>
                <a:cubicBezTo>
                  <a:pt x="703385" y="174869"/>
                  <a:pt x="714427" y="145731"/>
                  <a:pt x="738553" y="139700"/>
                </a:cubicBezTo>
                <a:cubicBezTo>
                  <a:pt x="761999" y="133839"/>
                  <a:pt x="785654" y="128755"/>
                  <a:pt x="808892" y="122116"/>
                </a:cubicBezTo>
                <a:cubicBezTo>
                  <a:pt x="826715" y="117024"/>
                  <a:pt x="843296" y="107152"/>
                  <a:pt x="861646" y="104531"/>
                </a:cubicBezTo>
                <a:cubicBezTo>
                  <a:pt x="925738" y="95375"/>
                  <a:pt x="990655" y="93389"/>
                  <a:pt x="1055077" y="86947"/>
                </a:cubicBezTo>
                <a:cubicBezTo>
                  <a:pt x="1107892" y="81666"/>
                  <a:pt x="1160551" y="74919"/>
                  <a:pt x="1213338" y="69362"/>
                </a:cubicBezTo>
                <a:cubicBezTo>
                  <a:pt x="1495662" y="39643"/>
                  <a:pt x="1283035" y="65045"/>
                  <a:pt x="1529861" y="34193"/>
                </a:cubicBezTo>
                <a:cubicBezTo>
                  <a:pt x="1547446" y="28331"/>
                  <a:pt x="1564079" y="16608"/>
                  <a:pt x="1582615" y="16608"/>
                </a:cubicBezTo>
                <a:cubicBezTo>
                  <a:pt x="1897286" y="16608"/>
                  <a:pt x="1831723" y="0"/>
                  <a:pt x="1987061" y="51777"/>
                </a:cubicBezTo>
                <a:cubicBezTo>
                  <a:pt x="2022230" y="75223"/>
                  <a:pt x="2051563" y="111865"/>
                  <a:pt x="2092569" y="122116"/>
                </a:cubicBezTo>
                <a:cubicBezTo>
                  <a:pt x="2116015" y="127977"/>
                  <a:pt x="2139669" y="133061"/>
                  <a:pt x="2162907" y="139700"/>
                </a:cubicBezTo>
                <a:cubicBezTo>
                  <a:pt x="2180730" y="144792"/>
                  <a:pt x="2197341" y="154466"/>
                  <a:pt x="2215661" y="157285"/>
                </a:cubicBezTo>
                <a:cubicBezTo>
                  <a:pt x="2273884" y="166243"/>
                  <a:pt x="2332892" y="169008"/>
                  <a:pt x="2391507" y="174870"/>
                </a:cubicBezTo>
                <a:cubicBezTo>
                  <a:pt x="2409092" y="180731"/>
                  <a:pt x="2428838" y="182172"/>
                  <a:pt x="2444261" y="192454"/>
                </a:cubicBezTo>
                <a:cubicBezTo>
                  <a:pt x="2500713" y="230088"/>
                  <a:pt x="2496164" y="242655"/>
                  <a:pt x="2514600" y="297962"/>
                </a:cubicBezTo>
                <a:cubicBezTo>
                  <a:pt x="2511198" y="348997"/>
                  <a:pt x="2517876" y="583194"/>
                  <a:pt x="2461846" y="667239"/>
                </a:cubicBezTo>
                <a:lnTo>
                  <a:pt x="2391507" y="772747"/>
                </a:lnTo>
                <a:cubicBezTo>
                  <a:pt x="2222383" y="1280128"/>
                  <a:pt x="2409778" y="700084"/>
                  <a:pt x="2356338" y="2249854"/>
                </a:cubicBezTo>
                <a:cubicBezTo>
                  <a:pt x="2355060" y="2286904"/>
                  <a:pt x="2330160" y="2319397"/>
                  <a:pt x="2321169" y="2355362"/>
                </a:cubicBezTo>
                <a:cubicBezTo>
                  <a:pt x="2315307" y="2378808"/>
                  <a:pt x="2310223" y="2402462"/>
                  <a:pt x="2303584" y="2425700"/>
                </a:cubicBezTo>
                <a:cubicBezTo>
                  <a:pt x="2284753" y="2491607"/>
                  <a:pt x="2282156" y="2473216"/>
                  <a:pt x="2268415" y="2548793"/>
                </a:cubicBezTo>
                <a:cubicBezTo>
                  <a:pt x="2192206" y="2967935"/>
                  <a:pt x="2293073" y="2473001"/>
                  <a:pt x="2233246" y="2742223"/>
                </a:cubicBezTo>
                <a:cubicBezTo>
                  <a:pt x="2230288" y="2755536"/>
                  <a:pt x="2213787" y="2859335"/>
                  <a:pt x="2198077" y="2882900"/>
                </a:cubicBezTo>
                <a:cubicBezTo>
                  <a:pt x="2184282" y="2903592"/>
                  <a:pt x="2166015" y="2921859"/>
                  <a:pt x="2145323" y="2935654"/>
                </a:cubicBezTo>
                <a:cubicBezTo>
                  <a:pt x="2115988" y="2955211"/>
                  <a:pt x="2000744" y="2968087"/>
                  <a:pt x="1987061" y="2970823"/>
                </a:cubicBezTo>
                <a:cubicBezTo>
                  <a:pt x="1963363" y="2975563"/>
                  <a:pt x="1939871" y="2981463"/>
                  <a:pt x="1916723" y="2988408"/>
                </a:cubicBezTo>
                <a:cubicBezTo>
                  <a:pt x="1881215" y="2999061"/>
                  <a:pt x="1811215" y="3023577"/>
                  <a:pt x="1811215" y="3023577"/>
                </a:cubicBezTo>
                <a:cubicBezTo>
                  <a:pt x="1799492" y="3035300"/>
                  <a:pt x="1786403" y="3045801"/>
                  <a:pt x="1776046" y="3058747"/>
                </a:cubicBezTo>
                <a:cubicBezTo>
                  <a:pt x="1762844" y="3075250"/>
                  <a:pt x="1757380" y="3098298"/>
                  <a:pt x="1740877" y="3111500"/>
                </a:cubicBezTo>
                <a:cubicBezTo>
                  <a:pt x="1726403" y="3123079"/>
                  <a:pt x="1705708" y="3123223"/>
                  <a:pt x="1688123" y="3129085"/>
                </a:cubicBezTo>
                <a:cubicBezTo>
                  <a:pt x="1658815" y="3158393"/>
                  <a:pt x="1618736" y="3179937"/>
                  <a:pt x="1600200" y="3217008"/>
                </a:cubicBezTo>
                <a:cubicBezTo>
                  <a:pt x="1588477" y="3240454"/>
                  <a:pt x="1583566" y="3268811"/>
                  <a:pt x="1565030" y="3287347"/>
                </a:cubicBezTo>
                <a:cubicBezTo>
                  <a:pt x="1546494" y="3305883"/>
                  <a:pt x="1518138" y="3310793"/>
                  <a:pt x="1494692" y="3322516"/>
                </a:cubicBezTo>
                <a:cubicBezTo>
                  <a:pt x="1386446" y="3484887"/>
                  <a:pt x="1524580" y="3285156"/>
                  <a:pt x="1424353" y="3410439"/>
                </a:cubicBezTo>
                <a:cubicBezTo>
                  <a:pt x="1411151" y="3426942"/>
                  <a:pt x="1400907" y="3445608"/>
                  <a:pt x="1389184" y="3463193"/>
                </a:cubicBezTo>
                <a:cubicBezTo>
                  <a:pt x="1325683" y="3653704"/>
                  <a:pt x="1400709" y="3483405"/>
                  <a:pt x="949569" y="3533531"/>
                </a:cubicBezTo>
                <a:cubicBezTo>
                  <a:pt x="928564" y="3535865"/>
                  <a:pt x="914400" y="3556977"/>
                  <a:pt x="896815" y="3568700"/>
                </a:cubicBezTo>
                <a:cubicBezTo>
                  <a:pt x="890953" y="3586285"/>
                  <a:pt x="890352" y="3606625"/>
                  <a:pt x="879230" y="3621454"/>
                </a:cubicBezTo>
                <a:cubicBezTo>
                  <a:pt x="827797" y="3690031"/>
                  <a:pt x="799566" y="3703871"/>
                  <a:pt x="738553" y="3744547"/>
                </a:cubicBezTo>
                <a:cubicBezTo>
                  <a:pt x="726830" y="3762131"/>
                  <a:pt x="712835" y="3778397"/>
                  <a:pt x="703384" y="3797300"/>
                </a:cubicBezTo>
                <a:cubicBezTo>
                  <a:pt x="682054" y="3839960"/>
                  <a:pt x="676224" y="3875126"/>
                  <a:pt x="703384" y="3920393"/>
                </a:cubicBezTo>
                <a:cubicBezTo>
                  <a:pt x="710127" y="3931632"/>
                  <a:pt x="647699" y="3949701"/>
                  <a:pt x="703384" y="3955562"/>
                </a:cubicBezTo>
                <a:close/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Image 18" descr="ق2 فضاء الرياضيات 043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9E7E8"/>
              </a:clrFrom>
              <a:clrTo>
                <a:srgbClr val="E9E7E8">
                  <a:alpha val="0"/>
                </a:srgbClr>
              </a:clrTo>
            </a:clrChange>
          </a:blip>
          <a:srcRect l="27731" t="73988" r="67262" b="21807"/>
          <a:stretch>
            <a:fillRect/>
          </a:stretch>
        </p:blipFill>
        <p:spPr>
          <a:xfrm>
            <a:off x="3500430" y="3357562"/>
            <a:ext cx="1064427" cy="1419236"/>
          </a:xfrm>
          <a:prstGeom prst="rect">
            <a:avLst/>
          </a:prstGeom>
          <a:ln w="5715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1136" y="307848"/>
            <a:ext cx="4681728" cy="6242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0" y="3643314"/>
            <a:ext cx="9144000" cy="3214686"/>
          </a:xfrm>
          <a:prstGeom prst="rect">
            <a:avLst/>
          </a:prstGeom>
          <a:solidFill>
            <a:srgbClr val="002060"/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600" b="1" i="0" u="none" strike="noStrike" kern="1200" cap="none" spc="0" normalizeH="0" baseline="0" noProof="0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32" y="71414"/>
            <a:ext cx="9144000" cy="3500462"/>
          </a:xfrm>
          <a:prstGeom prst="rect">
            <a:avLst/>
          </a:prstGeom>
          <a:solidFill>
            <a:srgbClr val="00B0F0"/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600" b="1" i="0" u="none" strike="noStrike" kern="1200" cap="none" spc="0" normalizeH="0" baseline="0" noProof="0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643042" y="642918"/>
            <a:ext cx="5786478" cy="2286016"/>
          </a:xfrm>
        </p:spPr>
        <p:txBody>
          <a:bodyPr>
            <a:noAutofit/>
          </a:bodyPr>
          <a:lstStyle/>
          <a:p>
            <a:r>
              <a:rPr lang="ar-MA" sz="16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50</a:t>
            </a:r>
            <a:endParaRPr lang="fr-FR" sz="4400" dirty="0"/>
          </a:p>
        </p:txBody>
      </p:sp>
      <p:sp>
        <p:nvSpPr>
          <p:cNvPr id="11" name="Sous-titre 3"/>
          <p:cNvSpPr txBox="1">
            <a:spLocks/>
          </p:cNvSpPr>
          <p:nvPr/>
        </p:nvSpPr>
        <p:spPr>
          <a:xfrm>
            <a:off x="857224" y="3571876"/>
            <a:ext cx="7143800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8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51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52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53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54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55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56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57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58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59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Sous-titre 3"/>
          <p:cNvSpPr txBox="1">
            <a:spLocks/>
          </p:cNvSpPr>
          <p:nvPr/>
        </p:nvSpPr>
        <p:spPr>
          <a:xfrm>
            <a:off x="1714480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60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Sous-titre 3"/>
          <p:cNvSpPr txBox="1">
            <a:spLocks/>
          </p:cNvSpPr>
          <p:nvPr/>
        </p:nvSpPr>
        <p:spPr>
          <a:xfrm>
            <a:off x="785786" y="3724276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واحد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1" name="Sous-titre 3"/>
          <p:cNvSpPr txBox="1">
            <a:spLocks/>
          </p:cNvSpPr>
          <p:nvPr/>
        </p:nvSpPr>
        <p:spPr>
          <a:xfrm>
            <a:off x="7857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اثنان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3" name="Sous-titre 3"/>
          <p:cNvSpPr txBox="1">
            <a:spLocks/>
          </p:cNvSpPr>
          <p:nvPr/>
        </p:nvSpPr>
        <p:spPr>
          <a:xfrm>
            <a:off x="795310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ثلاثة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4" name="Sous-titre 3"/>
          <p:cNvSpPr txBox="1">
            <a:spLocks/>
          </p:cNvSpPr>
          <p:nvPr/>
        </p:nvSpPr>
        <p:spPr>
          <a:xfrm>
            <a:off x="9381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أربعة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6" name="Sous-titre 3"/>
          <p:cNvSpPr txBox="1">
            <a:spLocks/>
          </p:cNvSpPr>
          <p:nvPr/>
        </p:nvSpPr>
        <p:spPr>
          <a:xfrm>
            <a:off x="928662" y="3714752"/>
            <a:ext cx="8286808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خمسة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7" name="Sous-titre 3"/>
          <p:cNvSpPr txBox="1">
            <a:spLocks/>
          </p:cNvSpPr>
          <p:nvPr/>
        </p:nvSpPr>
        <p:spPr>
          <a:xfrm>
            <a:off x="652434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ستة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8" name="Sous-titre 3"/>
          <p:cNvSpPr txBox="1">
            <a:spLocks/>
          </p:cNvSpPr>
          <p:nvPr/>
        </p:nvSpPr>
        <p:spPr>
          <a:xfrm>
            <a:off x="9381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سبعة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3" name="Sous-titre 3"/>
          <p:cNvSpPr txBox="1">
            <a:spLocks/>
          </p:cNvSpPr>
          <p:nvPr/>
        </p:nvSpPr>
        <p:spPr>
          <a:xfrm>
            <a:off x="642910" y="3714776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ثمانية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4" name="Sous-titre 3"/>
          <p:cNvSpPr txBox="1">
            <a:spLocks/>
          </p:cNvSpPr>
          <p:nvPr/>
        </p:nvSpPr>
        <p:spPr>
          <a:xfrm>
            <a:off x="7857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تسعة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5" name="Sous-titre 3"/>
          <p:cNvSpPr txBox="1">
            <a:spLocks/>
          </p:cNvSpPr>
          <p:nvPr/>
        </p:nvSpPr>
        <p:spPr>
          <a:xfrm>
            <a:off x="9381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ستون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4" grpId="0" build="p"/>
      <p:bldP spid="11" grpId="0"/>
      <p:bldP spid="28" grpId="0" build="p"/>
      <p:bldP spid="29" grpId="0" build="p"/>
      <p:bldP spid="30" grpId="0" build="p"/>
      <p:bldP spid="31" grpId="0" build="p"/>
      <p:bldP spid="32" grpId="0" build="p"/>
      <p:bldP spid="33" grpId="0" build="p"/>
      <p:bldP spid="34" grpId="0" build="p"/>
      <p:bldP spid="35" grpId="0" build="p"/>
      <p:bldP spid="37" grpId="0" build="p"/>
      <p:bldP spid="39" grpId="0" build="p"/>
      <p:bldP spid="40" grpId="0"/>
      <p:bldP spid="41" grpId="0"/>
      <p:bldP spid="43" grpId="0"/>
      <p:bldP spid="44" grpId="0"/>
      <p:bldP spid="46" grpId="0"/>
      <p:bldP spid="47" grpId="0"/>
      <p:bldP spid="48" grpId="0"/>
      <p:bldP spid="63" grpId="0"/>
      <p:bldP spid="64" grpId="0"/>
      <p:bldP spid="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5857893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أقرأ الأعداد بالأرقام </a:t>
            </a:r>
            <a:b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من 60 إلى 50 </a:t>
            </a:r>
            <a:b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تنازليا</a:t>
            </a:r>
            <a:endParaRPr lang="fr-FR" sz="96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اليومي </a:t>
            </a:r>
            <a:r>
              <a:rPr lang="ar-M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الاستئناسي</a:t>
            </a:r>
            <a:endParaRPr kumimoji="0" lang="fr-FR" sz="36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0" y="3643314"/>
            <a:ext cx="9144000" cy="3214686"/>
          </a:xfrm>
          <a:prstGeom prst="rect">
            <a:avLst/>
          </a:prstGeom>
          <a:solidFill>
            <a:srgbClr val="002060"/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600" b="1" i="0" u="none" strike="noStrike" kern="1200" cap="none" spc="0" normalizeH="0" baseline="0" noProof="0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32" y="71414"/>
            <a:ext cx="9144000" cy="3500462"/>
          </a:xfrm>
          <a:prstGeom prst="rect">
            <a:avLst/>
          </a:prstGeom>
          <a:solidFill>
            <a:srgbClr val="00B0F0"/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600" b="1" i="0" u="none" strike="noStrike" kern="1200" cap="none" spc="0" normalizeH="0" baseline="0" noProof="0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643042" y="642918"/>
            <a:ext cx="5786478" cy="2286016"/>
          </a:xfrm>
        </p:spPr>
        <p:txBody>
          <a:bodyPr>
            <a:noAutofit/>
          </a:bodyPr>
          <a:lstStyle/>
          <a:p>
            <a:r>
              <a:rPr lang="ar-MA" sz="16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50</a:t>
            </a:r>
            <a:endParaRPr lang="fr-FR" sz="4400" dirty="0"/>
          </a:p>
        </p:txBody>
      </p:sp>
      <p:sp>
        <p:nvSpPr>
          <p:cNvPr id="11" name="Sous-titre 3"/>
          <p:cNvSpPr txBox="1">
            <a:spLocks/>
          </p:cNvSpPr>
          <p:nvPr/>
        </p:nvSpPr>
        <p:spPr>
          <a:xfrm>
            <a:off x="857224" y="3571876"/>
            <a:ext cx="7143800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8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51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52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53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54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55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56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57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58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59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Sous-titre 3"/>
          <p:cNvSpPr txBox="1">
            <a:spLocks/>
          </p:cNvSpPr>
          <p:nvPr/>
        </p:nvSpPr>
        <p:spPr>
          <a:xfrm>
            <a:off x="1714480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60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Sous-titre 3"/>
          <p:cNvSpPr txBox="1">
            <a:spLocks/>
          </p:cNvSpPr>
          <p:nvPr/>
        </p:nvSpPr>
        <p:spPr>
          <a:xfrm>
            <a:off x="785786" y="3724276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واحد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1" name="Sous-titre 3"/>
          <p:cNvSpPr txBox="1">
            <a:spLocks/>
          </p:cNvSpPr>
          <p:nvPr/>
        </p:nvSpPr>
        <p:spPr>
          <a:xfrm>
            <a:off x="7857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اثنان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3" name="Sous-titre 3"/>
          <p:cNvSpPr txBox="1">
            <a:spLocks/>
          </p:cNvSpPr>
          <p:nvPr/>
        </p:nvSpPr>
        <p:spPr>
          <a:xfrm>
            <a:off x="795310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ثلاثة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4" name="Sous-titre 3"/>
          <p:cNvSpPr txBox="1">
            <a:spLocks/>
          </p:cNvSpPr>
          <p:nvPr/>
        </p:nvSpPr>
        <p:spPr>
          <a:xfrm>
            <a:off x="9381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أربعة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6" name="Sous-titre 3"/>
          <p:cNvSpPr txBox="1">
            <a:spLocks/>
          </p:cNvSpPr>
          <p:nvPr/>
        </p:nvSpPr>
        <p:spPr>
          <a:xfrm>
            <a:off x="928662" y="3714752"/>
            <a:ext cx="8286808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خمسة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7" name="Sous-titre 3"/>
          <p:cNvSpPr txBox="1">
            <a:spLocks/>
          </p:cNvSpPr>
          <p:nvPr/>
        </p:nvSpPr>
        <p:spPr>
          <a:xfrm>
            <a:off x="652434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ستة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8" name="Sous-titre 3"/>
          <p:cNvSpPr txBox="1">
            <a:spLocks/>
          </p:cNvSpPr>
          <p:nvPr/>
        </p:nvSpPr>
        <p:spPr>
          <a:xfrm>
            <a:off x="9381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سبعة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3" name="Sous-titre 3"/>
          <p:cNvSpPr txBox="1">
            <a:spLocks/>
          </p:cNvSpPr>
          <p:nvPr/>
        </p:nvSpPr>
        <p:spPr>
          <a:xfrm>
            <a:off x="642910" y="3714776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ثمانية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4" name="Sous-titre 3"/>
          <p:cNvSpPr txBox="1">
            <a:spLocks/>
          </p:cNvSpPr>
          <p:nvPr/>
        </p:nvSpPr>
        <p:spPr>
          <a:xfrm>
            <a:off x="7857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تسعة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5" name="Sous-titre 3"/>
          <p:cNvSpPr txBox="1">
            <a:spLocks/>
          </p:cNvSpPr>
          <p:nvPr/>
        </p:nvSpPr>
        <p:spPr>
          <a:xfrm>
            <a:off x="9381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ستون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4" grpId="0" build="p"/>
      <p:bldP spid="11" grpId="0"/>
      <p:bldP spid="28" grpId="0" build="p"/>
      <p:bldP spid="29" grpId="0" build="p"/>
      <p:bldP spid="30" grpId="0" build="p"/>
      <p:bldP spid="31" grpId="0" build="p"/>
      <p:bldP spid="32" grpId="0" build="p"/>
      <p:bldP spid="33" grpId="0" build="p"/>
      <p:bldP spid="34" grpId="0" build="p"/>
      <p:bldP spid="35" grpId="0" build="p"/>
      <p:bldP spid="37" grpId="0" build="p"/>
      <p:bldP spid="39" grpId="0" build="p"/>
      <p:bldP spid="40" grpId="0"/>
      <p:bldP spid="41" grpId="0"/>
      <p:bldP spid="43" grpId="0"/>
      <p:bldP spid="44" grpId="0"/>
      <p:bldP spid="46" grpId="0"/>
      <p:bldP spid="47" grpId="0"/>
      <p:bldP spid="48" grpId="0"/>
      <p:bldP spid="63" grpId="0"/>
      <p:bldP spid="64" grpId="0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5857893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16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أكتب العدد بالحروف</a:t>
            </a:r>
            <a:endParaRPr lang="fr-FR" sz="166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اليومي </a:t>
            </a:r>
            <a:r>
              <a:rPr lang="ar-M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الاستئناسي</a:t>
            </a:r>
            <a:endParaRPr kumimoji="0" lang="fr-FR" sz="36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ar-MA" sz="3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</a:t>
            </a:r>
            <a:endParaRPr kumimoji="0" lang="fr-FR" sz="344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خمسون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ar-MA" sz="3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</a:t>
            </a:r>
            <a:endParaRPr kumimoji="0" lang="fr-FR" sz="344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ستون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ar-MA" sz="3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</a:t>
            </a:r>
            <a:endParaRPr kumimoji="0" lang="fr-FR" sz="344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سبعون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309</Words>
  <Application>Microsoft Office PowerPoint</Application>
  <PresentationFormat>Affichage à l'écran (4:3)</PresentationFormat>
  <Paragraphs>148</Paragraphs>
  <Slides>29</Slides>
  <Notes>16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Thème Office</vt:lpstr>
      <vt:lpstr>    </vt:lpstr>
      <vt:lpstr>أقرأ الأعداد بالأرقام  من 50 إلى 60  تصاعديا</vt:lpstr>
      <vt:lpstr>Diapositive 3</vt:lpstr>
      <vt:lpstr>أقرأ الأعداد بالأرقام  من 60 إلى 50  تنازليا</vt:lpstr>
      <vt:lpstr>Diapositive 5</vt:lpstr>
      <vt:lpstr>أكتب العدد بالحروف</vt:lpstr>
      <vt:lpstr>Diapositive 7</vt:lpstr>
      <vt:lpstr>Diapositive 8</vt:lpstr>
      <vt:lpstr>Diapositive 9</vt:lpstr>
      <vt:lpstr>Diapositive 10</vt:lpstr>
      <vt:lpstr>Diapositive 11</vt:lpstr>
      <vt:lpstr>أكتب العدد بالأرقام</vt:lpstr>
      <vt:lpstr>Diapositive 13</vt:lpstr>
      <vt:lpstr>Diapositive 14</vt:lpstr>
      <vt:lpstr>Diapositive 15</vt:lpstr>
      <vt:lpstr>Diapositive 16</vt:lpstr>
      <vt:lpstr>Diapositive 17</vt:lpstr>
      <vt:lpstr>أجد عدد محصور بين عددين</vt:lpstr>
      <vt:lpstr>Diapositive 19</vt:lpstr>
      <vt:lpstr>Diapositive 20</vt:lpstr>
      <vt:lpstr>Diapositive 21</vt:lpstr>
      <vt:lpstr>Diapositive 22</vt:lpstr>
      <vt:lpstr>Diapositive 23</vt:lpstr>
      <vt:lpstr>حصة 1</vt:lpstr>
      <vt:lpstr>Diapositive 25</vt:lpstr>
      <vt:lpstr>Diapositive 26</vt:lpstr>
      <vt:lpstr>Diapositive 27</vt:lpstr>
      <vt:lpstr>Diapositive 28</vt:lpstr>
      <vt:lpstr>Diapositive 29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WANA RABAT2</dc:creator>
  <cp:lastModifiedBy>Genious</cp:lastModifiedBy>
  <cp:revision>17</cp:revision>
  <dcterms:created xsi:type="dcterms:W3CDTF">2010-12-10T13:58:30Z</dcterms:created>
  <dcterms:modified xsi:type="dcterms:W3CDTF">2015-01-27T23:44:53Z</dcterms:modified>
</cp:coreProperties>
</file>