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6" r:id="rId17"/>
    <p:sldId id="275" r:id="rId18"/>
    <p:sldId id="273" r:id="rId19"/>
    <p:sldId id="274" r:id="rId20"/>
    <p:sldId id="277" r:id="rId21"/>
    <p:sldId id="278" r:id="rId22"/>
    <p:sldId id="287" r:id="rId23"/>
    <p:sldId id="303" r:id="rId24"/>
    <p:sldId id="304" r:id="rId25"/>
    <p:sldId id="30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91" r:id="rId35"/>
    <p:sldId id="293" r:id="rId36"/>
    <p:sldId id="294" r:id="rId37"/>
    <p:sldId id="292" r:id="rId38"/>
    <p:sldId id="295" r:id="rId39"/>
    <p:sldId id="289" r:id="rId40"/>
    <p:sldId id="296" r:id="rId41"/>
    <p:sldId id="297" r:id="rId42"/>
    <p:sldId id="298" r:id="rId43"/>
    <p:sldId id="299" r:id="rId44"/>
    <p:sldId id="301" r:id="rId45"/>
    <p:sldId id="286" r:id="rId46"/>
    <p:sldId id="302" r:id="rId47"/>
    <p:sldId id="307" r:id="rId48"/>
    <p:sldId id="300" r:id="rId49"/>
    <p:sldId id="308" r:id="rId50"/>
    <p:sldId id="309" r:id="rId51"/>
    <p:sldId id="310" r:id="rId52"/>
    <p:sldId id="312" r:id="rId53"/>
    <p:sldId id="306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2" r:id="rId63"/>
    <p:sldId id="311" r:id="rId64"/>
    <p:sldId id="323" r:id="rId65"/>
    <p:sldId id="324" r:id="rId66"/>
    <p:sldId id="325" r:id="rId67"/>
    <p:sldId id="327" r:id="rId68"/>
    <p:sldId id="321" r:id="rId69"/>
    <p:sldId id="328" r:id="rId70"/>
    <p:sldId id="326" r:id="rId71"/>
    <p:sldId id="263" r:id="rId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0114-05AB-4FBC-AD5E-01643505E4BA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034C-0777-455E-B53B-0A31DE2962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E830-CB9F-4327-BF11-A61920E33E12}" type="datetimeFigureOut">
              <a:rPr lang="fr-FR" smtClean="0"/>
              <a:pPr/>
              <a:t>03/10/2010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2B64-28B5-4A56-968A-658695998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التحسيس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بمفهوم القياس من خلال مناولات متعددة.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القيام ببعض الممارسات الأولية حول القياس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العملة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الطول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الكتلة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الزمن.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التموقع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الزمان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المكان.</a:t>
            </a: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004 أقرأ الساعة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:تقبل جميع الأجوبة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يركز على تلك التي تساعد على تصنيف الساعات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النشاط الأول: تصنيف الساعات</a:t>
            </a:r>
            <a:endParaRPr kumimoji="0" lang="fr-FR" sz="5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ق2 فضاء الرياضيات 016.JPG"/>
          <p:cNvPicPr>
            <a:picLocks noChangeAspect="1"/>
          </p:cNvPicPr>
          <p:nvPr/>
        </p:nvPicPr>
        <p:blipFill>
          <a:blip r:embed="rId2"/>
          <a:srcRect l="85829" t="20844" r="6826" b="68506"/>
          <a:stretch>
            <a:fillRect/>
          </a:stretch>
        </p:blipFill>
        <p:spPr>
          <a:xfrm>
            <a:off x="357158" y="1228710"/>
            <a:ext cx="2357454" cy="5200686"/>
          </a:xfrm>
          <a:prstGeom prst="rect">
            <a:avLst/>
          </a:prstGeom>
        </p:spPr>
      </p:pic>
      <p:pic>
        <p:nvPicPr>
          <p:cNvPr id="8" name="Image 7" descr="ق2 فضاء الرياضيات 016.JPG"/>
          <p:cNvPicPr>
            <a:picLocks noChangeAspect="1"/>
          </p:cNvPicPr>
          <p:nvPr/>
        </p:nvPicPr>
        <p:blipFill>
          <a:blip r:embed="rId2"/>
          <a:srcRect l="71229" t="23645" r="13445" b="65988"/>
          <a:stretch>
            <a:fillRect/>
          </a:stretch>
        </p:blipFill>
        <p:spPr>
          <a:xfrm>
            <a:off x="2928926" y="1357298"/>
            <a:ext cx="1643074" cy="2428892"/>
          </a:xfrm>
          <a:prstGeom prst="rect">
            <a:avLst/>
          </a:prstGeom>
        </p:spPr>
      </p:pic>
      <p:pic>
        <p:nvPicPr>
          <p:cNvPr id="9" name="Image 8" descr="ق2 فضاء الرياضيات 016.JPG"/>
          <p:cNvPicPr>
            <a:picLocks noChangeAspect="1"/>
          </p:cNvPicPr>
          <p:nvPr/>
        </p:nvPicPr>
        <p:blipFill>
          <a:blip r:embed="rId2"/>
          <a:srcRect l="57629" t="24822" r="29655" b="67167"/>
          <a:stretch>
            <a:fillRect/>
          </a:stretch>
        </p:blipFill>
        <p:spPr>
          <a:xfrm>
            <a:off x="4714876" y="4071942"/>
            <a:ext cx="3037816" cy="255176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ساعة ذات عقارب</a:t>
            </a:r>
            <a:endParaRPr kumimoji="0" lang="fr-FR" sz="6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32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ساعة رقمية</a:t>
            </a:r>
            <a:endParaRPr kumimoji="0" lang="fr-FR" sz="6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75765" t="16056" r="13582" b="75395"/>
          <a:stretch>
            <a:fillRect/>
          </a:stretch>
        </p:blipFill>
        <p:spPr>
          <a:xfrm>
            <a:off x="6557006" y="1357298"/>
            <a:ext cx="2269716" cy="2428892"/>
          </a:xfrm>
          <a:prstGeom prst="rect">
            <a:avLst/>
          </a:prstGeom>
        </p:spPr>
      </p:pic>
      <p:pic>
        <p:nvPicPr>
          <p:cNvPr id="6" name="Image 5" descr="ق2 فضاء الرياضيات 016.JPG"/>
          <p:cNvPicPr>
            <a:picLocks noChangeAspect="1"/>
          </p:cNvPicPr>
          <p:nvPr/>
        </p:nvPicPr>
        <p:blipFill>
          <a:blip r:embed="rId2"/>
          <a:srcRect l="65281" t="15667" r="25360" b="75178"/>
          <a:stretch>
            <a:fillRect/>
          </a:stretch>
        </p:blipFill>
        <p:spPr>
          <a:xfrm>
            <a:off x="4714876" y="1428736"/>
            <a:ext cx="1643074" cy="235745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ساعة ذات عقارب</a:t>
            </a:r>
            <a:endParaRPr kumimoji="0" lang="fr-FR" sz="6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32" y="-24"/>
            <a:ext cx="9144000" cy="1000108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ساعة رقمية</a:t>
            </a:r>
            <a:endParaRPr kumimoji="0" lang="fr-FR" sz="6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ساعة ذات عقارب</a:t>
            </a:r>
            <a:endParaRPr kumimoji="0" lang="fr-FR" sz="6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2:يضع الأستاذ الساعة على السبورة بحيث يستطيع جميع الأطفال رؤيتها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ذات العقارب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2:يسألهم عن الأنشطة التي يقومون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بها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خلال اليوم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عن الوقت الذي يقومون فيه بهذه الأنشطة.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ذات العقارب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2:يتم الربط بين هذه الأنشطة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التوقيت الذي تشير إليه الساعة.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ذات العقارب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أتعرف العقارب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5400000">
            <a:off x="3492713" y="2865213"/>
            <a:ext cx="2000264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8958519">
            <a:off x="3473290" y="4078067"/>
            <a:ext cx="1270365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الصغير يشير إلى الساعات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أتعرف العقارب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5400000">
            <a:off x="3492713" y="2865213"/>
            <a:ext cx="2000264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8958519">
            <a:off x="3473290" y="4078067"/>
            <a:ext cx="1270365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الكبير يشير إلى الدقائق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استيقظ في الساعة</a:t>
            </a:r>
            <a:endParaRPr kumimoji="0" lang="fr-FR" sz="5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4929222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5400000">
            <a:off x="3635589" y="2436585"/>
            <a:ext cx="1714512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8958519">
            <a:off x="3443757" y="3578001"/>
            <a:ext cx="1270365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السابعة صباحا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أدخل قاعة الدرس في الساعة</a:t>
            </a:r>
            <a:endParaRPr kumimoji="0" lang="fr-FR" sz="5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4929222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5400000">
            <a:off x="3564151" y="2365147"/>
            <a:ext cx="1857388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20756891">
            <a:off x="2902085" y="3320816"/>
            <a:ext cx="1531196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الثامنة صباحا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أخرج إلى الاستراحة في الساعة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4786346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10800000">
            <a:off x="4429124" y="3143248"/>
            <a:ext cx="3143272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412079">
            <a:off x="3047701" y="2854321"/>
            <a:ext cx="1531196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العاشرة </a:t>
            </a:r>
            <a:r>
              <a:rPr lang="ar-MA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الربع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أخرج من القسم في الساعة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4786346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16200000">
            <a:off x="3778465" y="3936783"/>
            <a:ext cx="1571636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5400000">
            <a:off x="4012999" y="2702117"/>
            <a:ext cx="1102568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الثانية عشر </a:t>
            </a:r>
            <a:r>
              <a:rPr lang="ar-MA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النصف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أصل إلى بيتي في الساعة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6104" t="41608" r="31689" b="48169"/>
          <a:stretch>
            <a:fillRect/>
          </a:stretch>
        </p:blipFill>
        <p:spPr>
          <a:xfrm>
            <a:off x="0" y="1000108"/>
            <a:ext cx="9144000" cy="4786346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1785918" y="3143248"/>
            <a:ext cx="2643206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7364100">
            <a:off x="4195513" y="2693473"/>
            <a:ext cx="1102568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الواحدة إلا ربع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2:يضع الأستاذ الساعة على السبورة بحيث يستطيع جميع الأطفال رؤيتها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الرقمية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2:يسألهم عن الأنشطة التي يقومون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بها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خلال اليوم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عن الوقت الذي يقومون فيه بهذه الأنشطة.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</a:t>
            </a:r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الرقمية</a:t>
            </a:r>
            <a:endParaRPr kumimoji="0" lang="fr-FR" sz="5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2:يتم الربط بين هذه الأنشطة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التوقيت الذي تشير إليه الساعة.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الثاني: قراءة الساعة </a:t>
            </a:r>
            <a:r>
              <a:rPr lang="ar-M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الرقمية</a:t>
            </a:r>
            <a:endParaRPr kumimoji="0" lang="fr-FR" sz="6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أتعرف أرقام الساعة الرقية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هذا العدد </a:t>
            </a:r>
            <a:r>
              <a:rPr lang="ar-MA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يشيرإلى</a:t>
            </a: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الساعات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8" grpId="1"/>
      <p:bldP spid="9" grpId="0"/>
      <p:bldP spid="9" grpId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أتعرف أرقام الساعة الرقمية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هذا العدد يشير إلى الدقائق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9" grpId="0"/>
      <p:bldP spid="10" grpId="0"/>
      <p:bldP spid="11" grpId="0"/>
      <p:bldP spid="11" grpId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استيقظ في الساعة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السابعة صباحا</a:t>
            </a:r>
            <a:endParaRPr kumimoji="0" lang="fr-FR" sz="8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7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8" grpId="1"/>
      <p:bldP spid="9" grpId="0"/>
      <p:bldP spid="9" grpId="1"/>
      <p:bldP spid="10" grpId="0" build="allAtOnce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أدخل قاعة الدرس في الساعة</a:t>
            </a:r>
            <a:endParaRPr kumimoji="0" lang="fr-FR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الثامنة صباحا</a:t>
            </a:r>
            <a:endParaRPr kumimoji="0" lang="fr-FR" sz="8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8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8" grpId="1"/>
      <p:bldP spid="9" grpId="0"/>
      <p:bldP spid="9" grpId="1"/>
      <p:bldP spid="10" grpId="0" build="allAtOnce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أخرج إلى الاستراحة في الساعة</a:t>
            </a:r>
            <a:endParaRPr kumimoji="0" lang="fr-FR" sz="60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العاشرة </a:t>
            </a:r>
            <a:r>
              <a:rPr lang="ar-MA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الربع</a:t>
            </a:r>
            <a:endParaRPr kumimoji="0" lang="fr-FR" sz="88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1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1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5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8" grpId="1"/>
      <p:bldP spid="9" grpId="0"/>
      <p:bldP spid="9" grpId="1"/>
      <p:bldP spid="10" grpId="0" build="allAtOnce"/>
      <p:bldP spid="11" grpId="0"/>
      <p:bldP spid="11" grpId="1"/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أخرج من القسم في الساعة</a:t>
            </a:r>
            <a:endParaRPr kumimoji="0" lang="fr-FR" sz="66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الثانية عشر </a:t>
            </a:r>
            <a:r>
              <a:rPr lang="ar-MA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النصف</a:t>
            </a:r>
            <a:endParaRPr kumimoji="0" lang="fr-FR" sz="80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1</a:t>
            </a:r>
            <a:endParaRPr lang="fr-FR" sz="239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2</a:t>
            </a:r>
            <a:endParaRPr lang="fr-FR" sz="239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3</a:t>
            </a:r>
            <a:endParaRPr lang="fr-FR" sz="239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0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3" grpId="0"/>
      <p:bldP spid="13" grpId="1"/>
      <p:bldP spid="14" grpId="0"/>
      <p:bldP spid="14" grpId="1"/>
      <p:bldP spid="15" grpId="0" build="allAtOnce"/>
      <p:bldP spid="16" grpId="0"/>
      <p:bldP spid="16" grpId="1"/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أصل إلى بيتي في الساعة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الواحدة إلا ربع</a:t>
            </a:r>
            <a:endParaRPr kumimoji="0" lang="fr-FR" sz="72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1</a:t>
            </a:r>
            <a:endParaRPr lang="fr-FR" sz="239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2</a:t>
            </a:r>
            <a:endParaRPr lang="fr-FR" sz="23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43372" y="1285860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:</a:t>
            </a:r>
            <a:endParaRPr lang="fr-FR" sz="23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smtClean="0"/>
              <a:t>4</a:t>
            </a:r>
            <a:endParaRPr lang="fr-FR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58016" y="1357298"/>
            <a:ext cx="1143008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MA" sz="23900" b="1" dirty="0" smtClean="0"/>
              <a:t>5</a:t>
            </a:r>
            <a:endParaRPr lang="fr-FR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8" grpId="1"/>
      <p:bldP spid="9" grpId="0"/>
      <p:bldP spid="9" grpId="1"/>
      <p:bldP spid="10" grpId="0" build="allAtOnce"/>
      <p:bldP spid="11" grpId="0"/>
      <p:bldP spid="11" grpId="1"/>
      <p:bldP spid="12" grpId="0"/>
      <p:bldP spid="1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857232"/>
            <a:ext cx="9144000" cy="4572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96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أكتب العدد السابق </a:t>
            </a:r>
            <a:r>
              <a:rPr lang="ar-MA" sz="9600" b="1" dirty="0" err="1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العدد التالي لعدد معلوم</a:t>
            </a:r>
            <a:endParaRPr kumimoji="0" lang="fr-FR" sz="9600" b="1" i="0" u="none" strike="noStrike" kern="1200" cap="none" spc="0" normalizeH="0" baseline="0" noProof="0" dirty="0" smtClean="0"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اليومي </a:t>
            </a:r>
            <a:r>
              <a:rPr lang="ar-MA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الاستئناسي</a:t>
            </a:r>
            <a:endParaRPr kumimoji="0" lang="fr-FR" sz="66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9600" b="1" dirty="0" smtClean="0">
                <a:ln w="285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العددان من رقمين</a:t>
            </a:r>
            <a:endParaRPr kumimoji="0" lang="fr-FR" sz="9600" b="1" i="0" u="none" strike="noStrike" kern="1200" cap="none" spc="0" normalizeH="0" baseline="0" noProof="0" dirty="0" smtClean="0">
              <a:ln w="28575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5237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ستة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خمسون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25083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خمسون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4482000"/>
            <a:ext cx="3060000" cy="25391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خمسون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5237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تسعة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ثلاثون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25083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أربعون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4482000"/>
            <a:ext cx="3060000" cy="2508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ثمانية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ثلاثون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6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72198" y="4482000"/>
            <a:ext cx="3060000" cy="237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سبعة </a:t>
            </a:r>
            <a:r>
              <a:rPr lang="ar-MA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تسعون</a:t>
            </a:r>
            <a:endParaRPr lang="ar-M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98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99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41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ثمانية </a:t>
            </a:r>
            <a:r>
              <a:rPr lang="ar-MA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تسعون</a:t>
            </a:r>
            <a:endParaRPr lang="ar-M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2376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تسعة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تسعون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1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1:ألاحظ </a:t>
            </a:r>
            <a:r>
              <a:rPr lang="ar-MA" sz="13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أعبر</a:t>
            </a:r>
            <a:b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3659" t="11547" r="3252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1:أحيط بخط أسود الساعات ذات العقارب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6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3659" t="11547" r="3252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00562" y="1357298"/>
            <a:ext cx="2643206" cy="2714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43702" y="2643182"/>
            <a:ext cx="1928826" cy="378621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71472" y="714356"/>
            <a:ext cx="1428760" cy="350046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57224" y="3857628"/>
            <a:ext cx="2643206" cy="2714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1:أحيط بخط أحمر الساعات الرقمية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6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3659" t="11547" r="3252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00562" y="1357298"/>
            <a:ext cx="2643206" cy="2714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43702" y="2643182"/>
            <a:ext cx="1928826" cy="378621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71472" y="714356"/>
            <a:ext cx="1428760" cy="350046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57224" y="3857628"/>
            <a:ext cx="2643206" cy="2714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285984" y="1509698"/>
            <a:ext cx="1928826" cy="27146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643306" y="3714752"/>
            <a:ext cx="3357586" cy="3143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2:أربط 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بخط الساعات التي تشير إلى التوقيت نفسه.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4223" t="11090" r="45422" b="648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796" t="18090" r="48176" b="66296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3286117" y="-1"/>
            <a:ext cx="3457420" cy="6766718"/>
          </a:xfrm>
          <a:custGeom>
            <a:avLst/>
            <a:gdLst>
              <a:gd name="connsiteX0" fmla="*/ 0 w 1428760"/>
              <a:gd name="connsiteY0" fmla="*/ 1750231 h 3500462"/>
              <a:gd name="connsiteX1" fmla="*/ 52973 w 1428760"/>
              <a:gd name="connsiteY1" fmla="*/ 1088823 h 3500462"/>
              <a:gd name="connsiteX2" fmla="*/ 714383 w 1428760"/>
              <a:gd name="connsiteY2" fmla="*/ 1 h 3500462"/>
              <a:gd name="connsiteX3" fmla="*/ 1375788 w 1428760"/>
              <a:gd name="connsiteY3" fmla="*/ 1088827 h 3500462"/>
              <a:gd name="connsiteX4" fmla="*/ 1428761 w 1428760"/>
              <a:gd name="connsiteY4" fmla="*/ 1750234 h 3500462"/>
              <a:gd name="connsiteX5" fmla="*/ 1375788 w 1428760"/>
              <a:gd name="connsiteY5" fmla="*/ 2411641 h 3500462"/>
              <a:gd name="connsiteX6" fmla="*/ 714380 w 1428760"/>
              <a:gd name="connsiteY6" fmla="*/ 3500465 h 3500462"/>
              <a:gd name="connsiteX7" fmla="*/ 52974 w 1428760"/>
              <a:gd name="connsiteY7" fmla="*/ 2411640 h 3500462"/>
              <a:gd name="connsiteX8" fmla="*/ 1 w 1428760"/>
              <a:gd name="connsiteY8" fmla="*/ 1750233 h 3500462"/>
              <a:gd name="connsiteX9" fmla="*/ 0 w 1428760"/>
              <a:gd name="connsiteY9" fmla="*/ 1750231 h 3500462"/>
              <a:gd name="connsiteX0" fmla="*/ 0 w 1813026"/>
              <a:gd name="connsiteY0" fmla="*/ 1750233 h 6688347"/>
              <a:gd name="connsiteX1" fmla="*/ 52973 w 1813026"/>
              <a:gd name="connsiteY1" fmla="*/ 1088825 h 6688347"/>
              <a:gd name="connsiteX2" fmla="*/ 714383 w 1813026"/>
              <a:gd name="connsiteY2" fmla="*/ 3 h 6688347"/>
              <a:gd name="connsiteX3" fmla="*/ 1375788 w 1813026"/>
              <a:gd name="connsiteY3" fmla="*/ 1088829 h 6688347"/>
              <a:gd name="connsiteX4" fmla="*/ 1428761 w 1813026"/>
              <a:gd name="connsiteY4" fmla="*/ 1750236 h 6688347"/>
              <a:gd name="connsiteX5" fmla="*/ 1375788 w 1813026"/>
              <a:gd name="connsiteY5" fmla="*/ 2411643 h 6688347"/>
              <a:gd name="connsiteX6" fmla="*/ 1702791 w 1813026"/>
              <a:gd name="connsiteY6" fmla="*/ 6506876 h 6688347"/>
              <a:gd name="connsiteX7" fmla="*/ 714380 w 1813026"/>
              <a:gd name="connsiteY7" fmla="*/ 3500467 h 6688347"/>
              <a:gd name="connsiteX8" fmla="*/ 52974 w 1813026"/>
              <a:gd name="connsiteY8" fmla="*/ 2411642 h 6688347"/>
              <a:gd name="connsiteX9" fmla="*/ 1 w 1813026"/>
              <a:gd name="connsiteY9" fmla="*/ 1750235 h 6688347"/>
              <a:gd name="connsiteX10" fmla="*/ 0 w 1813026"/>
              <a:gd name="connsiteY10" fmla="*/ 1750233 h 6688347"/>
              <a:gd name="connsiteX0" fmla="*/ 0 w 3361829"/>
              <a:gd name="connsiteY0" fmla="*/ 1750233 h 6790526"/>
              <a:gd name="connsiteX1" fmla="*/ 52973 w 3361829"/>
              <a:gd name="connsiteY1" fmla="*/ 1088825 h 6790526"/>
              <a:gd name="connsiteX2" fmla="*/ 714383 w 3361829"/>
              <a:gd name="connsiteY2" fmla="*/ 3 h 6790526"/>
              <a:gd name="connsiteX3" fmla="*/ 1375788 w 3361829"/>
              <a:gd name="connsiteY3" fmla="*/ 1088829 h 6790526"/>
              <a:gd name="connsiteX4" fmla="*/ 1428761 w 3361829"/>
              <a:gd name="connsiteY4" fmla="*/ 1750236 h 6790526"/>
              <a:gd name="connsiteX5" fmla="*/ 1375788 w 3361829"/>
              <a:gd name="connsiteY5" fmla="*/ 2411643 h 6790526"/>
              <a:gd name="connsiteX6" fmla="*/ 3307329 w 3361829"/>
              <a:gd name="connsiteY6" fmla="*/ 5202368 h 6790526"/>
              <a:gd name="connsiteX7" fmla="*/ 1702791 w 3361829"/>
              <a:gd name="connsiteY7" fmla="*/ 6506876 h 6790526"/>
              <a:gd name="connsiteX8" fmla="*/ 714380 w 3361829"/>
              <a:gd name="connsiteY8" fmla="*/ 3500467 h 6790526"/>
              <a:gd name="connsiteX9" fmla="*/ 52974 w 3361829"/>
              <a:gd name="connsiteY9" fmla="*/ 2411642 h 6790526"/>
              <a:gd name="connsiteX10" fmla="*/ 1 w 3361829"/>
              <a:gd name="connsiteY10" fmla="*/ 1750235 h 6790526"/>
              <a:gd name="connsiteX11" fmla="*/ 0 w 3361829"/>
              <a:gd name="connsiteY11" fmla="*/ 1750233 h 6790526"/>
              <a:gd name="connsiteX0" fmla="*/ 0 w 3457420"/>
              <a:gd name="connsiteY0" fmla="*/ 1750233 h 6790526"/>
              <a:gd name="connsiteX1" fmla="*/ 52973 w 3457420"/>
              <a:gd name="connsiteY1" fmla="*/ 1088825 h 6790526"/>
              <a:gd name="connsiteX2" fmla="*/ 714383 w 3457420"/>
              <a:gd name="connsiteY2" fmla="*/ 3 h 6790526"/>
              <a:gd name="connsiteX3" fmla="*/ 1375788 w 3457420"/>
              <a:gd name="connsiteY3" fmla="*/ 1088829 h 6790526"/>
              <a:gd name="connsiteX4" fmla="*/ 1428761 w 3457420"/>
              <a:gd name="connsiteY4" fmla="*/ 1750236 h 6790526"/>
              <a:gd name="connsiteX5" fmla="*/ 1375788 w 3457420"/>
              <a:gd name="connsiteY5" fmla="*/ 2411643 h 6790526"/>
              <a:gd name="connsiteX6" fmla="*/ 2603336 w 3457420"/>
              <a:gd name="connsiteY6" fmla="*/ 2981732 h 6790526"/>
              <a:gd name="connsiteX7" fmla="*/ 3307329 w 3457420"/>
              <a:gd name="connsiteY7" fmla="*/ 5202368 h 6790526"/>
              <a:gd name="connsiteX8" fmla="*/ 1702791 w 3457420"/>
              <a:gd name="connsiteY8" fmla="*/ 6506876 h 6790526"/>
              <a:gd name="connsiteX9" fmla="*/ 714380 w 3457420"/>
              <a:gd name="connsiteY9" fmla="*/ 3500467 h 6790526"/>
              <a:gd name="connsiteX10" fmla="*/ 52974 w 3457420"/>
              <a:gd name="connsiteY10" fmla="*/ 2411642 h 6790526"/>
              <a:gd name="connsiteX11" fmla="*/ 1 w 3457420"/>
              <a:gd name="connsiteY11" fmla="*/ 1750235 h 6790526"/>
              <a:gd name="connsiteX12" fmla="*/ 0 w 3457420"/>
              <a:gd name="connsiteY12" fmla="*/ 1750233 h 6790526"/>
              <a:gd name="connsiteX0" fmla="*/ 0 w 3457420"/>
              <a:gd name="connsiteY0" fmla="*/ 1750233 h 6790526"/>
              <a:gd name="connsiteX1" fmla="*/ 52973 w 3457420"/>
              <a:gd name="connsiteY1" fmla="*/ 1088825 h 6790526"/>
              <a:gd name="connsiteX2" fmla="*/ 714383 w 3457420"/>
              <a:gd name="connsiteY2" fmla="*/ 3 h 6790526"/>
              <a:gd name="connsiteX3" fmla="*/ 1375788 w 3457420"/>
              <a:gd name="connsiteY3" fmla="*/ 1088829 h 6790526"/>
              <a:gd name="connsiteX4" fmla="*/ 1428761 w 3457420"/>
              <a:gd name="connsiteY4" fmla="*/ 1750236 h 6790526"/>
              <a:gd name="connsiteX5" fmla="*/ 1375788 w 3457420"/>
              <a:gd name="connsiteY5" fmla="*/ 2411643 h 6790526"/>
              <a:gd name="connsiteX6" fmla="*/ 1624856 w 3457420"/>
              <a:gd name="connsiteY6" fmla="*/ 2396837 h 6790526"/>
              <a:gd name="connsiteX7" fmla="*/ 2603336 w 3457420"/>
              <a:gd name="connsiteY7" fmla="*/ 2981732 h 6790526"/>
              <a:gd name="connsiteX8" fmla="*/ 3307329 w 3457420"/>
              <a:gd name="connsiteY8" fmla="*/ 5202368 h 6790526"/>
              <a:gd name="connsiteX9" fmla="*/ 1702791 w 3457420"/>
              <a:gd name="connsiteY9" fmla="*/ 6506876 h 6790526"/>
              <a:gd name="connsiteX10" fmla="*/ 714380 w 3457420"/>
              <a:gd name="connsiteY10" fmla="*/ 3500467 h 6790526"/>
              <a:gd name="connsiteX11" fmla="*/ 52974 w 3457420"/>
              <a:gd name="connsiteY11" fmla="*/ 2411642 h 6790526"/>
              <a:gd name="connsiteX12" fmla="*/ 1 w 3457420"/>
              <a:gd name="connsiteY12" fmla="*/ 1750235 h 6790526"/>
              <a:gd name="connsiteX13" fmla="*/ 0 w 3457420"/>
              <a:gd name="connsiteY13" fmla="*/ 1750233 h 6790526"/>
              <a:gd name="connsiteX0" fmla="*/ 0 w 3457420"/>
              <a:gd name="connsiteY0" fmla="*/ 1750233 h 6766718"/>
              <a:gd name="connsiteX1" fmla="*/ 52973 w 3457420"/>
              <a:gd name="connsiteY1" fmla="*/ 1088825 h 6766718"/>
              <a:gd name="connsiteX2" fmla="*/ 714383 w 3457420"/>
              <a:gd name="connsiteY2" fmla="*/ 3 h 6766718"/>
              <a:gd name="connsiteX3" fmla="*/ 1375788 w 3457420"/>
              <a:gd name="connsiteY3" fmla="*/ 1088829 h 6766718"/>
              <a:gd name="connsiteX4" fmla="*/ 1428761 w 3457420"/>
              <a:gd name="connsiteY4" fmla="*/ 1750236 h 6766718"/>
              <a:gd name="connsiteX5" fmla="*/ 1375788 w 3457420"/>
              <a:gd name="connsiteY5" fmla="*/ 2411643 h 6766718"/>
              <a:gd name="connsiteX6" fmla="*/ 1624856 w 3457420"/>
              <a:gd name="connsiteY6" fmla="*/ 2396837 h 6766718"/>
              <a:gd name="connsiteX7" fmla="*/ 2603336 w 3457420"/>
              <a:gd name="connsiteY7" fmla="*/ 2981732 h 6766718"/>
              <a:gd name="connsiteX8" fmla="*/ 3307329 w 3457420"/>
              <a:gd name="connsiteY8" fmla="*/ 5202368 h 6766718"/>
              <a:gd name="connsiteX9" fmla="*/ 1702791 w 3457420"/>
              <a:gd name="connsiteY9" fmla="*/ 6506876 h 6766718"/>
              <a:gd name="connsiteX10" fmla="*/ 500034 w 3457420"/>
              <a:gd name="connsiteY10" fmla="*/ 3643319 h 6766718"/>
              <a:gd name="connsiteX11" fmla="*/ 52974 w 3457420"/>
              <a:gd name="connsiteY11" fmla="*/ 2411642 h 6766718"/>
              <a:gd name="connsiteX12" fmla="*/ 1 w 3457420"/>
              <a:gd name="connsiteY12" fmla="*/ 1750235 h 6766718"/>
              <a:gd name="connsiteX13" fmla="*/ 0 w 3457420"/>
              <a:gd name="connsiteY13" fmla="*/ 1750233 h 6766718"/>
              <a:gd name="connsiteX0" fmla="*/ 0 w 3457420"/>
              <a:gd name="connsiteY0" fmla="*/ 1750233 h 6766718"/>
              <a:gd name="connsiteX1" fmla="*/ 52973 w 3457420"/>
              <a:gd name="connsiteY1" fmla="*/ 1088825 h 6766718"/>
              <a:gd name="connsiteX2" fmla="*/ 714383 w 3457420"/>
              <a:gd name="connsiteY2" fmla="*/ 3 h 6766718"/>
              <a:gd name="connsiteX3" fmla="*/ 1375788 w 3457420"/>
              <a:gd name="connsiteY3" fmla="*/ 1088829 h 6766718"/>
              <a:gd name="connsiteX4" fmla="*/ 1428761 w 3457420"/>
              <a:gd name="connsiteY4" fmla="*/ 1750236 h 6766718"/>
              <a:gd name="connsiteX5" fmla="*/ 1375788 w 3457420"/>
              <a:gd name="connsiteY5" fmla="*/ 2411643 h 6766718"/>
              <a:gd name="connsiteX6" fmla="*/ 1624856 w 3457420"/>
              <a:gd name="connsiteY6" fmla="*/ 2396837 h 6766718"/>
              <a:gd name="connsiteX7" fmla="*/ 2603336 w 3457420"/>
              <a:gd name="connsiteY7" fmla="*/ 2981732 h 6766718"/>
              <a:gd name="connsiteX8" fmla="*/ 3307329 w 3457420"/>
              <a:gd name="connsiteY8" fmla="*/ 5202368 h 6766718"/>
              <a:gd name="connsiteX9" fmla="*/ 1702791 w 3457420"/>
              <a:gd name="connsiteY9" fmla="*/ 6506876 h 6766718"/>
              <a:gd name="connsiteX10" fmla="*/ 500034 w 3457420"/>
              <a:gd name="connsiteY10" fmla="*/ 3643319 h 6766718"/>
              <a:gd name="connsiteX11" fmla="*/ 52974 w 3457420"/>
              <a:gd name="connsiteY11" fmla="*/ 2411642 h 6766718"/>
              <a:gd name="connsiteX12" fmla="*/ 1 w 3457420"/>
              <a:gd name="connsiteY12" fmla="*/ 1750235 h 6766718"/>
              <a:gd name="connsiteX13" fmla="*/ 0 w 3457420"/>
              <a:gd name="connsiteY13" fmla="*/ 1750233 h 676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7420" h="6766718">
                <a:moveTo>
                  <a:pt x="0" y="1750233"/>
                </a:moveTo>
                <a:cubicBezTo>
                  <a:pt x="0" y="1523437"/>
                  <a:pt x="17991" y="1298803"/>
                  <a:pt x="52973" y="1088825"/>
                </a:cubicBezTo>
                <a:cubicBezTo>
                  <a:pt x="162672" y="430360"/>
                  <a:pt x="424096" y="0"/>
                  <a:pt x="714383" y="3"/>
                </a:cubicBezTo>
                <a:cubicBezTo>
                  <a:pt x="1004669" y="5"/>
                  <a:pt x="1266091" y="430366"/>
                  <a:pt x="1375788" y="1088829"/>
                </a:cubicBezTo>
                <a:cubicBezTo>
                  <a:pt x="1410770" y="1298807"/>
                  <a:pt x="1428761" y="1523440"/>
                  <a:pt x="1428761" y="1750236"/>
                </a:cubicBezTo>
                <a:cubicBezTo>
                  <a:pt x="1428761" y="1977032"/>
                  <a:pt x="1343106" y="2303876"/>
                  <a:pt x="1375788" y="2411643"/>
                </a:cubicBezTo>
                <a:cubicBezTo>
                  <a:pt x="1408470" y="2519410"/>
                  <a:pt x="1420265" y="2301822"/>
                  <a:pt x="1624856" y="2396837"/>
                </a:cubicBezTo>
                <a:cubicBezTo>
                  <a:pt x="1829447" y="2491852"/>
                  <a:pt x="2322924" y="2514144"/>
                  <a:pt x="2603336" y="2981732"/>
                </a:cubicBezTo>
                <a:cubicBezTo>
                  <a:pt x="2883748" y="3449321"/>
                  <a:pt x="3457420" y="4614844"/>
                  <a:pt x="3307329" y="5202368"/>
                </a:cubicBezTo>
                <a:cubicBezTo>
                  <a:pt x="3157238" y="5789892"/>
                  <a:pt x="2170674" y="6766718"/>
                  <a:pt x="1702791" y="6506876"/>
                </a:cubicBezTo>
                <a:cubicBezTo>
                  <a:pt x="1234909" y="6247035"/>
                  <a:pt x="775003" y="4325858"/>
                  <a:pt x="500034" y="3643319"/>
                </a:cubicBezTo>
                <a:cubicBezTo>
                  <a:pt x="105144" y="2996719"/>
                  <a:pt x="162672" y="3070105"/>
                  <a:pt x="52974" y="2411642"/>
                </a:cubicBezTo>
                <a:cubicBezTo>
                  <a:pt x="17992" y="2201664"/>
                  <a:pt x="1" y="1977030"/>
                  <a:pt x="1" y="1750235"/>
                </a:cubicBezTo>
                <a:cubicBezTo>
                  <a:pt x="1" y="1750234"/>
                  <a:pt x="0" y="1750234"/>
                  <a:pt x="0" y="1750233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71605" y="-272436"/>
            <a:ext cx="6475154" cy="6344646"/>
          </a:xfrm>
          <a:custGeom>
            <a:avLst/>
            <a:gdLst>
              <a:gd name="connsiteX0" fmla="*/ 0 w 1428760"/>
              <a:gd name="connsiteY0" fmla="*/ 1750231 h 3500462"/>
              <a:gd name="connsiteX1" fmla="*/ 52973 w 1428760"/>
              <a:gd name="connsiteY1" fmla="*/ 1088823 h 3500462"/>
              <a:gd name="connsiteX2" fmla="*/ 714383 w 1428760"/>
              <a:gd name="connsiteY2" fmla="*/ 1 h 3500462"/>
              <a:gd name="connsiteX3" fmla="*/ 1375788 w 1428760"/>
              <a:gd name="connsiteY3" fmla="*/ 1088827 h 3500462"/>
              <a:gd name="connsiteX4" fmla="*/ 1428761 w 1428760"/>
              <a:gd name="connsiteY4" fmla="*/ 1750234 h 3500462"/>
              <a:gd name="connsiteX5" fmla="*/ 1375788 w 1428760"/>
              <a:gd name="connsiteY5" fmla="*/ 2411641 h 3500462"/>
              <a:gd name="connsiteX6" fmla="*/ 714380 w 1428760"/>
              <a:gd name="connsiteY6" fmla="*/ 3500465 h 3500462"/>
              <a:gd name="connsiteX7" fmla="*/ 52974 w 1428760"/>
              <a:gd name="connsiteY7" fmla="*/ 2411640 h 3500462"/>
              <a:gd name="connsiteX8" fmla="*/ 1 w 1428760"/>
              <a:gd name="connsiteY8" fmla="*/ 1750233 h 3500462"/>
              <a:gd name="connsiteX9" fmla="*/ 0 w 1428760"/>
              <a:gd name="connsiteY9" fmla="*/ 1750231 h 3500462"/>
              <a:gd name="connsiteX0" fmla="*/ 0 w 5927433"/>
              <a:gd name="connsiteY0" fmla="*/ 4594411 h 6344646"/>
              <a:gd name="connsiteX1" fmla="*/ 52973 w 5927433"/>
              <a:gd name="connsiteY1" fmla="*/ 3933003 h 6344646"/>
              <a:gd name="connsiteX2" fmla="*/ 714383 w 5927433"/>
              <a:gd name="connsiteY2" fmla="*/ 2844181 h 6344646"/>
              <a:gd name="connsiteX3" fmla="*/ 5817199 w 5927433"/>
              <a:gd name="connsiteY3" fmla="*/ 181471 h 6344646"/>
              <a:gd name="connsiteX4" fmla="*/ 1375788 w 5927433"/>
              <a:gd name="connsiteY4" fmla="*/ 3933007 h 6344646"/>
              <a:gd name="connsiteX5" fmla="*/ 1428761 w 5927433"/>
              <a:gd name="connsiteY5" fmla="*/ 4594414 h 6344646"/>
              <a:gd name="connsiteX6" fmla="*/ 1375788 w 5927433"/>
              <a:gd name="connsiteY6" fmla="*/ 5255821 h 6344646"/>
              <a:gd name="connsiteX7" fmla="*/ 714380 w 5927433"/>
              <a:gd name="connsiteY7" fmla="*/ 6344645 h 6344646"/>
              <a:gd name="connsiteX8" fmla="*/ 52974 w 5927433"/>
              <a:gd name="connsiteY8" fmla="*/ 5255820 h 6344646"/>
              <a:gd name="connsiteX9" fmla="*/ 1 w 5927433"/>
              <a:gd name="connsiteY9" fmla="*/ 4594413 h 6344646"/>
              <a:gd name="connsiteX10" fmla="*/ 0 w 5927433"/>
              <a:gd name="connsiteY10" fmla="*/ 4594411 h 6344646"/>
              <a:gd name="connsiteX0" fmla="*/ 0 w 6475154"/>
              <a:gd name="connsiteY0" fmla="*/ 4594411 h 6344646"/>
              <a:gd name="connsiteX1" fmla="*/ 52973 w 6475154"/>
              <a:gd name="connsiteY1" fmla="*/ 3933003 h 6344646"/>
              <a:gd name="connsiteX2" fmla="*/ 714383 w 6475154"/>
              <a:gd name="connsiteY2" fmla="*/ 2844181 h 6344646"/>
              <a:gd name="connsiteX3" fmla="*/ 5817199 w 6475154"/>
              <a:gd name="connsiteY3" fmla="*/ 181471 h 6344646"/>
              <a:gd name="connsiteX4" fmla="*/ 5734919 w 6475154"/>
              <a:gd name="connsiteY4" fmla="*/ 3935221 h 6344646"/>
              <a:gd name="connsiteX5" fmla="*/ 1375788 w 6475154"/>
              <a:gd name="connsiteY5" fmla="*/ 3933007 h 6344646"/>
              <a:gd name="connsiteX6" fmla="*/ 1428761 w 6475154"/>
              <a:gd name="connsiteY6" fmla="*/ 4594414 h 6344646"/>
              <a:gd name="connsiteX7" fmla="*/ 1375788 w 6475154"/>
              <a:gd name="connsiteY7" fmla="*/ 5255821 h 6344646"/>
              <a:gd name="connsiteX8" fmla="*/ 714380 w 6475154"/>
              <a:gd name="connsiteY8" fmla="*/ 6344645 h 6344646"/>
              <a:gd name="connsiteX9" fmla="*/ 52974 w 6475154"/>
              <a:gd name="connsiteY9" fmla="*/ 5255820 h 6344646"/>
              <a:gd name="connsiteX10" fmla="*/ 1 w 6475154"/>
              <a:gd name="connsiteY10" fmla="*/ 4594413 h 6344646"/>
              <a:gd name="connsiteX11" fmla="*/ 0 w 6475154"/>
              <a:gd name="connsiteY11" fmla="*/ 4594411 h 63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5154" h="6344646">
                <a:moveTo>
                  <a:pt x="0" y="4594411"/>
                </a:moveTo>
                <a:cubicBezTo>
                  <a:pt x="0" y="4367615"/>
                  <a:pt x="17991" y="4142981"/>
                  <a:pt x="52973" y="3933003"/>
                </a:cubicBezTo>
                <a:cubicBezTo>
                  <a:pt x="162672" y="3274538"/>
                  <a:pt x="424096" y="2844178"/>
                  <a:pt x="714383" y="2844181"/>
                </a:cubicBezTo>
                <a:cubicBezTo>
                  <a:pt x="889275" y="2718996"/>
                  <a:pt x="5706965" y="0"/>
                  <a:pt x="5817199" y="181471"/>
                </a:cubicBezTo>
                <a:cubicBezTo>
                  <a:pt x="6320583" y="29938"/>
                  <a:pt x="6475154" y="3309965"/>
                  <a:pt x="5734919" y="3935221"/>
                </a:cubicBezTo>
                <a:cubicBezTo>
                  <a:pt x="4994684" y="4560477"/>
                  <a:pt x="1760109" y="3489768"/>
                  <a:pt x="1375788" y="3933007"/>
                </a:cubicBezTo>
                <a:cubicBezTo>
                  <a:pt x="1410770" y="4142985"/>
                  <a:pt x="1428761" y="4367618"/>
                  <a:pt x="1428761" y="4594414"/>
                </a:cubicBezTo>
                <a:cubicBezTo>
                  <a:pt x="1428761" y="4821210"/>
                  <a:pt x="1410770" y="5045843"/>
                  <a:pt x="1375788" y="5255821"/>
                </a:cubicBezTo>
                <a:cubicBezTo>
                  <a:pt x="1266090" y="5914285"/>
                  <a:pt x="1004666" y="6344646"/>
                  <a:pt x="714380" y="6344645"/>
                </a:cubicBezTo>
                <a:cubicBezTo>
                  <a:pt x="424094" y="6344644"/>
                  <a:pt x="162672" y="5914283"/>
                  <a:pt x="52974" y="5255820"/>
                </a:cubicBezTo>
                <a:cubicBezTo>
                  <a:pt x="17992" y="5045842"/>
                  <a:pt x="1" y="4821208"/>
                  <a:pt x="1" y="4594413"/>
                </a:cubicBezTo>
                <a:cubicBezTo>
                  <a:pt x="1" y="4594412"/>
                  <a:pt x="0" y="4594412"/>
                  <a:pt x="0" y="4594411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85721" y="-4"/>
            <a:ext cx="9984426" cy="6924773"/>
          </a:xfrm>
          <a:custGeom>
            <a:avLst/>
            <a:gdLst>
              <a:gd name="connsiteX0" fmla="*/ 0 w 1428760"/>
              <a:gd name="connsiteY0" fmla="*/ 2071690 h 4143380"/>
              <a:gd name="connsiteX1" fmla="*/ 39025 w 1428760"/>
              <a:gd name="connsiteY1" fmla="*/ 1396334 h 4143380"/>
              <a:gd name="connsiteX2" fmla="*/ 714384 w 1428760"/>
              <a:gd name="connsiteY2" fmla="*/ 1 h 4143380"/>
              <a:gd name="connsiteX3" fmla="*/ 1389737 w 1428760"/>
              <a:gd name="connsiteY3" fmla="*/ 1396338 h 4143380"/>
              <a:gd name="connsiteX4" fmla="*/ 1428762 w 1428760"/>
              <a:gd name="connsiteY4" fmla="*/ 2071693 h 4143380"/>
              <a:gd name="connsiteX5" fmla="*/ 1389737 w 1428760"/>
              <a:gd name="connsiteY5" fmla="*/ 2747048 h 4143380"/>
              <a:gd name="connsiteX6" fmla="*/ 714381 w 1428760"/>
              <a:gd name="connsiteY6" fmla="*/ 4143383 h 4143380"/>
              <a:gd name="connsiteX7" fmla="*/ 39027 w 1428760"/>
              <a:gd name="connsiteY7" fmla="*/ 2747047 h 4143380"/>
              <a:gd name="connsiteX8" fmla="*/ 2 w 1428760"/>
              <a:gd name="connsiteY8" fmla="*/ 2071692 h 4143380"/>
              <a:gd name="connsiteX9" fmla="*/ 0 w 1428760"/>
              <a:gd name="connsiteY9" fmla="*/ 2071690 h 4143380"/>
              <a:gd name="connsiteX0" fmla="*/ 0 w 8683828"/>
              <a:gd name="connsiteY0" fmla="*/ 2071694 h 4143388"/>
              <a:gd name="connsiteX1" fmla="*/ 39025 w 8683828"/>
              <a:gd name="connsiteY1" fmla="*/ 1396338 h 4143388"/>
              <a:gd name="connsiteX2" fmla="*/ 714384 w 8683828"/>
              <a:gd name="connsiteY2" fmla="*/ 5 h 4143388"/>
              <a:gd name="connsiteX3" fmla="*/ 1389737 w 8683828"/>
              <a:gd name="connsiteY3" fmla="*/ 1396342 h 4143388"/>
              <a:gd name="connsiteX4" fmla="*/ 8677324 w 8683828"/>
              <a:gd name="connsiteY4" fmla="*/ 2685173 h 4143388"/>
              <a:gd name="connsiteX5" fmla="*/ 1428762 w 8683828"/>
              <a:gd name="connsiteY5" fmla="*/ 2071697 h 4143388"/>
              <a:gd name="connsiteX6" fmla="*/ 1389737 w 8683828"/>
              <a:gd name="connsiteY6" fmla="*/ 2747052 h 4143388"/>
              <a:gd name="connsiteX7" fmla="*/ 714381 w 8683828"/>
              <a:gd name="connsiteY7" fmla="*/ 4143387 h 4143388"/>
              <a:gd name="connsiteX8" fmla="*/ 39027 w 8683828"/>
              <a:gd name="connsiteY8" fmla="*/ 2747051 h 4143388"/>
              <a:gd name="connsiteX9" fmla="*/ 2 w 8683828"/>
              <a:gd name="connsiteY9" fmla="*/ 2071696 h 4143388"/>
              <a:gd name="connsiteX10" fmla="*/ 0 w 8683828"/>
              <a:gd name="connsiteY10" fmla="*/ 2071694 h 4143388"/>
              <a:gd name="connsiteX0" fmla="*/ 0 w 9695861"/>
              <a:gd name="connsiteY0" fmla="*/ 2071694 h 6654018"/>
              <a:gd name="connsiteX1" fmla="*/ 39025 w 9695861"/>
              <a:gd name="connsiteY1" fmla="*/ 1396338 h 6654018"/>
              <a:gd name="connsiteX2" fmla="*/ 714384 w 9695861"/>
              <a:gd name="connsiteY2" fmla="*/ 5 h 6654018"/>
              <a:gd name="connsiteX3" fmla="*/ 1389737 w 9695861"/>
              <a:gd name="connsiteY3" fmla="*/ 1396342 h 6654018"/>
              <a:gd name="connsiteX4" fmla="*/ 8677324 w 9695861"/>
              <a:gd name="connsiteY4" fmla="*/ 2685173 h 6654018"/>
              <a:gd name="connsiteX5" fmla="*/ 7500960 w 9695861"/>
              <a:gd name="connsiteY5" fmla="*/ 6643705 h 6654018"/>
              <a:gd name="connsiteX6" fmla="*/ 1389737 w 9695861"/>
              <a:gd name="connsiteY6" fmla="*/ 2747052 h 6654018"/>
              <a:gd name="connsiteX7" fmla="*/ 714381 w 9695861"/>
              <a:gd name="connsiteY7" fmla="*/ 4143387 h 6654018"/>
              <a:gd name="connsiteX8" fmla="*/ 39027 w 9695861"/>
              <a:gd name="connsiteY8" fmla="*/ 2747051 h 6654018"/>
              <a:gd name="connsiteX9" fmla="*/ 2 w 9695861"/>
              <a:gd name="connsiteY9" fmla="*/ 2071696 h 6654018"/>
              <a:gd name="connsiteX10" fmla="*/ 0 w 9695861"/>
              <a:gd name="connsiteY10" fmla="*/ 2071694 h 6654018"/>
              <a:gd name="connsiteX0" fmla="*/ 0 w 9954408"/>
              <a:gd name="connsiteY0" fmla="*/ 2071694 h 6924773"/>
              <a:gd name="connsiteX1" fmla="*/ 39025 w 9954408"/>
              <a:gd name="connsiteY1" fmla="*/ 1396338 h 6924773"/>
              <a:gd name="connsiteX2" fmla="*/ 714384 w 9954408"/>
              <a:gd name="connsiteY2" fmla="*/ 5 h 6924773"/>
              <a:gd name="connsiteX3" fmla="*/ 1389737 w 9954408"/>
              <a:gd name="connsiteY3" fmla="*/ 1396342 h 6924773"/>
              <a:gd name="connsiteX4" fmla="*/ 8677324 w 9954408"/>
              <a:gd name="connsiteY4" fmla="*/ 2685173 h 6924773"/>
              <a:gd name="connsiteX5" fmla="*/ 8695022 w 9954408"/>
              <a:gd name="connsiteY5" fmla="*/ 4433459 h 6924773"/>
              <a:gd name="connsiteX6" fmla="*/ 7500960 w 9954408"/>
              <a:gd name="connsiteY6" fmla="*/ 6643705 h 6924773"/>
              <a:gd name="connsiteX7" fmla="*/ 1389737 w 9954408"/>
              <a:gd name="connsiteY7" fmla="*/ 2747052 h 6924773"/>
              <a:gd name="connsiteX8" fmla="*/ 714381 w 9954408"/>
              <a:gd name="connsiteY8" fmla="*/ 4143387 h 6924773"/>
              <a:gd name="connsiteX9" fmla="*/ 39027 w 9954408"/>
              <a:gd name="connsiteY9" fmla="*/ 2747051 h 6924773"/>
              <a:gd name="connsiteX10" fmla="*/ 2 w 9954408"/>
              <a:gd name="connsiteY10" fmla="*/ 2071696 h 6924773"/>
              <a:gd name="connsiteX11" fmla="*/ 0 w 9954408"/>
              <a:gd name="connsiteY11" fmla="*/ 2071694 h 6924773"/>
              <a:gd name="connsiteX0" fmla="*/ 0 w 9989045"/>
              <a:gd name="connsiteY0" fmla="*/ 2071694 h 6924773"/>
              <a:gd name="connsiteX1" fmla="*/ 39025 w 9989045"/>
              <a:gd name="connsiteY1" fmla="*/ 1396338 h 6924773"/>
              <a:gd name="connsiteX2" fmla="*/ 714384 w 9989045"/>
              <a:gd name="connsiteY2" fmla="*/ 5 h 6924773"/>
              <a:gd name="connsiteX3" fmla="*/ 1389737 w 9989045"/>
              <a:gd name="connsiteY3" fmla="*/ 1396342 h 6924773"/>
              <a:gd name="connsiteX4" fmla="*/ 8677324 w 9989045"/>
              <a:gd name="connsiteY4" fmla="*/ 2685173 h 6924773"/>
              <a:gd name="connsiteX5" fmla="*/ 8617087 w 9989045"/>
              <a:gd name="connsiteY5" fmla="*/ 3131131 h 6924773"/>
              <a:gd name="connsiteX6" fmla="*/ 8695022 w 9989045"/>
              <a:gd name="connsiteY6" fmla="*/ 4433459 h 6924773"/>
              <a:gd name="connsiteX7" fmla="*/ 7500960 w 9989045"/>
              <a:gd name="connsiteY7" fmla="*/ 6643705 h 6924773"/>
              <a:gd name="connsiteX8" fmla="*/ 1389737 w 9989045"/>
              <a:gd name="connsiteY8" fmla="*/ 2747052 h 6924773"/>
              <a:gd name="connsiteX9" fmla="*/ 714381 w 9989045"/>
              <a:gd name="connsiteY9" fmla="*/ 4143387 h 6924773"/>
              <a:gd name="connsiteX10" fmla="*/ 39027 w 9989045"/>
              <a:gd name="connsiteY10" fmla="*/ 2747051 h 6924773"/>
              <a:gd name="connsiteX11" fmla="*/ 2 w 9989045"/>
              <a:gd name="connsiteY11" fmla="*/ 2071696 h 6924773"/>
              <a:gd name="connsiteX12" fmla="*/ 0 w 9989045"/>
              <a:gd name="connsiteY12" fmla="*/ 2071694 h 6924773"/>
              <a:gd name="connsiteX0" fmla="*/ 0 w 9984426"/>
              <a:gd name="connsiteY0" fmla="*/ 2071694 h 6924773"/>
              <a:gd name="connsiteX1" fmla="*/ 39025 w 9984426"/>
              <a:gd name="connsiteY1" fmla="*/ 1396338 h 6924773"/>
              <a:gd name="connsiteX2" fmla="*/ 714384 w 9984426"/>
              <a:gd name="connsiteY2" fmla="*/ 5 h 6924773"/>
              <a:gd name="connsiteX3" fmla="*/ 1389737 w 9984426"/>
              <a:gd name="connsiteY3" fmla="*/ 1396342 h 6924773"/>
              <a:gd name="connsiteX4" fmla="*/ 8677324 w 9984426"/>
              <a:gd name="connsiteY4" fmla="*/ 2685173 h 6924773"/>
              <a:gd name="connsiteX5" fmla="*/ 8660816 w 9984426"/>
              <a:gd name="connsiteY5" fmla="*/ 2582119 h 6924773"/>
              <a:gd name="connsiteX6" fmla="*/ 8617087 w 9984426"/>
              <a:gd name="connsiteY6" fmla="*/ 3131131 h 6924773"/>
              <a:gd name="connsiteX7" fmla="*/ 8695022 w 9984426"/>
              <a:gd name="connsiteY7" fmla="*/ 4433459 h 6924773"/>
              <a:gd name="connsiteX8" fmla="*/ 7500960 w 9984426"/>
              <a:gd name="connsiteY8" fmla="*/ 6643705 h 6924773"/>
              <a:gd name="connsiteX9" fmla="*/ 1389737 w 9984426"/>
              <a:gd name="connsiteY9" fmla="*/ 2747052 h 6924773"/>
              <a:gd name="connsiteX10" fmla="*/ 714381 w 9984426"/>
              <a:gd name="connsiteY10" fmla="*/ 4143387 h 6924773"/>
              <a:gd name="connsiteX11" fmla="*/ 39027 w 9984426"/>
              <a:gd name="connsiteY11" fmla="*/ 2747051 h 6924773"/>
              <a:gd name="connsiteX12" fmla="*/ 2 w 9984426"/>
              <a:gd name="connsiteY12" fmla="*/ 2071696 h 6924773"/>
              <a:gd name="connsiteX13" fmla="*/ 0 w 9984426"/>
              <a:gd name="connsiteY13" fmla="*/ 2071694 h 692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84426" h="6924773">
                <a:moveTo>
                  <a:pt x="0" y="2071694"/>
                </a:moveTo>
                <a:cubicBezTo>
                  <a:pt x="0" y="1841856"/>
                  <a:pt x="13189" y="1613620"/>
                  <a:pt x="39025" y="1396338"/>
                </a:cubicBezTo>
                <a:cubicBezTo>
                  <a:pt x="138382" y="560756"/>
                  <a:pt x="409600" y="0"/>
                  <a:pt x="714384" y="5"/>
                </a:cubicBezTo>
                <a:cubicBezTo>
                  <a:pt x="1019165" y="8"/>
                  <a:pt x="1290381" y="560764"/>
                  <a:pt x="1389737" y="1396342"/>
                </a:cubicBezTo>
                <a:cubicBezTo>
                  <a:pt x="1502453" y="1629560"/>
                  <a:pt x="7658787" y="1810613"/>
                  <a:pt x="8677324" y="2685173"/>
                </a:cubicBezTo>
                <a:cubicBezTo>
                  <a:pt x="9984426" y="2930432"/>
                  <a:pt x="8670855" y="2507793"/>
                  <a:pt x="8660816" y="2582119"/>
                </a:cubicBezTo>
                <a:cubicBezTo>
                  <a:pt x="8650777" y="2656445"/>
                  <a:pt x="8611386" y="2822574"/>
                  <a:pt x="8617087" y="3131131"/>
                </a:cubicBezTo>
                <a:cubicBezTo>
                  <a:pt x="8622788" y="3439688"/>
                  <a:pt x="8881043" y="3848030"/>
                  <a:pt x="8695022" y="4433459"/>
                </a:cubicBezTo>
                <a:cubicBezTo>
                  <a:pt x="8509001" y="5018888"/>
                  <a:pt x="8718507" y="6924773"/>
                  <a:pt x="7500960" y="6643705"/>
                </a:cubicBezTo>
                <a:cubicBezTo>
                  <a:pt x="6283413" y="6362637"/>
                  <a:pt x="1415574" y="2529770"/>
                  <a:pt x="1389737" y="2747052"/>
                </a:cubicBezTo>
                <a:cubicBezTo>
                  <a:pt x="1290380" y="3582632"/>
                  <a:pt x="1019163" y="4143388"/>
                  <a:pt x="714381" y="4143387"/>
                </a:cubicBezTo>
                <a:cubicBezTo>
                  <a:pt x="409599" y="4143386"/>
                  <a:pt x="138383" y="3582630"/>
                  <a:pt x="39027" y="2747051"/>
                </a:cubicBezTo>
                <a:cubicBezTo>
                  <a:pt x="13191" y="2529769"/>
                  <a:pt x="2" y="2301534"/>
                  <a:pt x="2" y="2071696"/>
                </a:cubicBezTo>
                <a:lnTo>
                  <a:pt x="0" y="2071694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3:أرسم عقارب الساعة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4578" t="35814" r="3722" b="42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81944" t="41092" r="5025" b="42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10800000">
            <a:off x="4286248" y="2000240"/>
            <a:ext cx="1928826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13164393">
            <a:off x="4235466" y="2244170"/>
            <a:ext cx="742570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69564" t="41092" r="17730" b="42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16200000">
            <a:off x="3957060" y="2972370"/>
            <a:ext cx="1500198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20629561">
            <a:off x="3484621" y="2571426"/>
            <a:ext cx="1102568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4578" t="41321" r="30436" b="42156"/>
          <a:stretch>
            <a:fillRect/>
          </a:stretch>
        </p:blipFill>
        <p:spPr>
          <a:xfrm>
            <a:off x="0" y="0"/>
            <a:ext cx="9501222" cy="685800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5400000">
            <a:off x="3814184" y="1186420"/>
            <a:ext cx="1785950" cy="55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2621302">
            <a:off x="3763462" y="1637866"/>
            <a:ext cx="1035284" cy="5560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4:أكتب التوقيت الذي تشير إليه كل ساعة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2697" t="33978" r="46948" b="397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27874" t="38519" r="52062" b="482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اَلس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َّ</a:t>
            </a: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اب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عَة</a:t>
            </a:r>
            <a:r>
              <a:rPr kumimoji="0" lang="ar-MA" sz="115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ُ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ٱ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لنّ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صْف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6237" t="38519" r="72912" b="482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اَلْعَاشِرَة</a:t>
            </a:r>
            <a:r>
              <a:rPr kumimoji="0" lang="ar-MA" sz="166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ُ</a:t>
            </a: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8001" t="52409" r="76035" b="41962"/>
          <a:stretch>
            <a:fillRect/>
          </a:stretch>
        </p:blipFill>
        <p:spPr>
          <a:xfrm>
            <a:off x="0" y="0"/>
            <a:ext cx="9144000" cy="5214974"/>
          </a:xfrm>
          <a:prstGeom prst="rect">
            <a:avLst/>
          </a:prstGeom>
        </p:spPr>
      </p:pic>
      <p:pic>
        <p:nvPicPr>
          <p:cNvPr id="5" name="Image 4" descr="ق2 فضاء الرياضيات 016.JPG"/>
          <p:cNvPicPr>
            <a:picLocks noChangeAspect="1"/>
          </p:cNvPicPr>
          <p:nvPr/>
        </p:nvPicPr>
        <p:blipFill>
          <a:blip r:embed="rId2"/>
          <a:srcRect l="27223" t="53488" r="51275" b="41731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38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اَلرَّابِعَة</a:t>
            </a:r>
            <a:r>
              <a:rPr kumimoji="0" lang="ar-MA" sz="138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3800" b="1" i="0" u="none" strike="noStrike" kern="1200" cap="none" spc="0" normalizeH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ُ</a:t>
            </a:r>
            <a:r>
              <a:rPr kumimoji="0" lang="ar-MA" sz="138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38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وَ</a:t>
            </a:r>
            <a:r>
              <a:rPr kumimoji="0" lang="ar-MA" sz="138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ٱلرُّبْع</a:t>
            </a:r>
            <a:endParaRPr kumimoji="0" lang="fr-FR" sz="138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</a:t>
            </a:r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أنشطة على الكراسة</a:t>
            </a:r>
            <a:endParaRPr kumimoji="0" lang="fr-FR" sz="8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857232"/>
            <a:ext cx="9144000" cy="4572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96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أكتب العدد السابق </a:t>
            </a:r>
            <a:r>
              <a:rPr lang="ar-MA" sz="9600" b="1" dirty="0" err="1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العدد التالي لعدد معلوم</a:t>
            </a:r>
            <a:endParaRPr kumimoji="0" lang="fr-FR" sz="9600" b="1" i="0" u="none" strike="noStrike" kern="1200" cap="none" spc="0" normalizeH="0" baseline="0" noProof="0" dirty="0" smtClean="0"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M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اليومي </a:t>
            </a:r>
            <a:r>
              <a:rPr lang="ar-MA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الاستئناسي</a:t>
            </a:r>
            <a:endParaRPr kumimoji="0" lang="fr-FR" sz="66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9600" b="1" dirty="0" smtClean="0">
                <a:ln w="285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العددان من رقمين</a:t>
            </a:r>
            <a:endParaRPr kumimoji="0" lang="fr-FR" sz="9600" b="1" i="0" u="none" strike="noStrike" kern="1200" cap="none" spc="0" normalizeH="0" baseline="0" noProof="0" dirty="0" smtClean="0">
              <a:ln w="28575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5237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اثنان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ثلاثون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25083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ثلاثون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4482000"/>
            <a:ext cx="3060000" cy="2508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واحد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ثلاثون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تعرف الساعات الرقمية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الساعات ذات العقارب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1: أنشطة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MA" sz="36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الساعات التي يتوفر عليها التلاميذ</a:t>
            </a:r>
            <a:endParaRPr kumimoji="0" lang="fr-FR" sz="3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43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42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44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5237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أربعون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343170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أربعة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أربعون</a:t>
            </a:r>
            <a:endParaRPr lang="ar-MA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4482000"/>
            <a:ext cx="3060000" cy="2508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اثنان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أربعون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6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72198" y="4482000"/>
            <a:ext cx="3060000" cy="255454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تسعة وسبعون</a:t>
            </a:r>
            <a:endParaRPr lang="ar-M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928926" y="1428736"/>
            <a:ext cx="3143272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80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143272" cy="1500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MA" sz="13800" b="1" dirty="0" smtClean="0"/>
              <a:t>العدد</a:t>
            </a:r>
            <a:endParaRPr lang="fr-FR" sz="138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98" y="0"/>
            <a:ext cx="3071802" cy="15001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السابق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2928926" cy="1500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</a:t>
            </a:r>
            <a:endParaRPr kumimoji="0" lang="fr-FR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72198" y="1500174"/>
            <a:ext cx="307180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79</a:t>
            </a:r>
            <a:endParaRPr kumimoji="0" lang="fr-FR" sz="19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1500174"/>
            <a:ext cx="2928926" cy="2928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81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28926" y="4429130"/>
            <a:ext cx="3132000" cy="24314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ثمانون</a:t>
            </a:r>
            <a:endParaRPr lang="ar-M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4445999"/>
            <a:ext cx="2952000" cy="25083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واحد </a:t>
            </a:r>
            <a:r>
              <a:rPr lang="ar-M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ثمانون</a:t>
            </a:r>
            <a:endParaRPr lang="ar-M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ar-MA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utoUpdateAnimBg="0"/>
      <p:bldP spid="18" grpId="0" autoUpdateAnimBg="0"/>
      <p:bldP spid="19" grpId="0" autoUpdateAnimBg="0"/>
      <p:bldP spid="20" grpId="0" animBg="1"/>
      <p:bldP spid="21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5:أكتب الساعة بالحروف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3004" t="59847" r="3020" b="168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4378" t="63494" r="6799" b="29941"/>
          <a:stretch>
            <a:fillRect/>
          </a:stretch>
        </p:blipFill>
        <p:spPr>
          <a:xfrm>
            <a:off x="0" y="0"/>
            <a:ext cx="9144000" cy="464344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اَلتَّاسِعَة</a:t>
            </a:r>
            <a:r>
              <a:rPr kumimoji="0" lang="ar-MA" sz="115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1500" b="1" i="0" u="none" strike="noStrike" kern="1200" cap="none" spc="0" normalizeH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ُ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وَ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ٱ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لنِّصْف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4378" t="70302" r="6799" b="23620"/>
          <a:stretch>
            <a:fillRect/>
          </a:stretch>
        </p:blipFill>
        <p:spPr>
          <a:xfrm>
            <a:off x="0" y="0"/>
            <a:ext cx="9144000" cy="5000636"/>
          </a:xfrm>
          <a:prstGeom prst="rect">
            <a:avLst/>
          </a:prstGeom>
        </p:spPr>
      </p:pic>
      <p:sp>
        <p:nvSpPr>
          <p:cNvPr id="5" name="Titre 1"/>
          <p:cNvSpPr txBox="1">
            <a:spLocks noGrp="1"/>
          </p:cNvSpPr>
          <p:nvPr>
            <p:ph type="subTitle" idx="1"/>
          </p:nvPr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اَلثـَّامِنَة</a:t>
            </a:r>
            <a:r>
              <a:rPr kumimoji="0" lang="ar-MA" sz="115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ُ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1500" b="1" i="0" u="none" strike="noStrike" kern="1200" cap="none" spc="0" normalizeH="0" baseline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وَ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ٱ</a:t>
            </a: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لرُّبْع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54722" t="76623" r="6799" b="17541"/>
          <a:stretch>
            <a:fillRect/>
          </a:stretch>
        </p:blipFill>
        <p:spPr>
          <a:xfrm>
            <a:off x="0" y="0"/>
            <a:ext cx="9144000" cy="485776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اَلثـَّالِثـَة</a:t>
            </a:r>
            <a:r>
              <a:rPr kumimoji="0" lang="ar-MA" sz="166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ُ</a:t>
            </a: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6:أملأ الساعة الرقمية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kumimoji="0" lang="fr-FR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rcRect l="4690" t="59382" r="47554" b="15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3470" y="1357298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86512" y="1357298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00562" y="3286124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15106" y="3214686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15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5000636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86512" y="4929198"/>
            <a:ext cx="207167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Nouvelle image (16).png"/>
          <p:cNvPicPr>
            <a:picLocks noChangeAspect="1"/>
          </p:cNvPicPr>
          <p:nvPr/>
        </p:nvPicPr>
        <p:blipFill>
          <a:blip r:embed="rId2"/>
          <a:srcRect l="7289" r="25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488" y="642918"/>
            <a:ext cx="1214446" cy="1928826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786578" y="2071678"/>
            <a:ext cx="357190" cy="1928826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4643446"/>
            <a:ext cx="785818" cy="1928826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يضع التلاميذ الساعات التي يتوفرون عليها فوق المكتب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44424"/>
            <a:ext cx="4343400" cy="616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1:ينتقل الأطفال فردى أو مجموعات ليشاهدوا هذه الساعات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2">
              <a:lumMod val="5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1:يسألهم الأستاذ إذا كانت هذه الساعات متشابهة؟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الأول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651</Words>
  <Application>Microsoft Office PowerPoint</Application>
  <PresentationFormat>Affichage à l'écran (4:3)</PresentationFormat>
  <Paragraphs>396</Paragraphs>
  <Slides>71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Thème Office</vt:lpstr>
      <vt:lpstr>    </vt:lpstr>
      <vt:lpstr>أقرأ الأعداد بالأرقام  من 0 إلى 99 </vt:lpstr>
      <vt:lpstr>Diapositive 3</vt:lpstr>
      <vt:lpstr>Diapositive 4</vt:lpstr>
      <vt:lpstr>حصة 1</vt:lpstr>
      <vt:lpstr>1: تعرف الساعات الرقمية و الساعات ذات العقارب </vt:lpstr>
      <vt:lpstr>1: يضع التلاميذ الساعات التي يتوفرون عليها فوق المكتب </vt:lpstr>
      <vt:lpstr>1:ينتقل الأطفال فردى أو مجموعات ليشاهدوا هذه الساعات </vt:lpstr>
      <vt:lpstr>1:يسألهم الأستاذ إذا كانت هذه الساعات متشابهة؟ </vt:lpstr>
      <vt:lpstr>1 :تقبل جميع الأجوبة و يركز على تلك التي تساعد على تصنيف الساعات </vt:lpstr>
      <vt:lpstr> </vt:lpstr>
      <vt:lpstr> 2:يضع الأستاذ الساعة على السبورة بحيث يستطيع جميع الأطفال رؤيتها </vt:lpstr>
      <vt:lpstr> 2:يسألهم عن الأنشطة التي يقومون بها خلال اليوم و عن الوقت الذي يقومون فيه بهذه الأنشطة. </vt:lpstr>
      <vt:lpstr> 2:يتم الربط بين هذه الأنشطة و التوقيت الذي تشير إليه الساعة. </vt:lpstr>
      <vt:lpstr> </vt:lpstr>
      <vt:lpstr> </vt:lpstr>
      <vt:lpstr> </vt:lpstr>
      <vt:lpstr> </vt:lpstr>
      <vt:lpstr> </vt:lpstr>
      <vt:lpstr> </vt:lpstr>
      <vt:lpstr> </vt:lpstr>
      <vt:lpstr>حصة 2</vt:lpstr>
      <vt:lpstr> 2:يضع الأستاذ الساعة على السبورة بحيث يستطيع جميع الأطفال رؤيتها </vt:lpstr>
      <vt:lpstr> 2:يسألهم عن الأنشطة التي يقومون بها خلال اليوم و عن الوقت الذي يقومون فيه بهذه الأنشطة. </vt:lpstr>
      <vt:lpstr> 2:يتم الربط بين هذه الأنشطة و التوقيت الذي تشير إليه الساعة. </vt:lpstr>
      <vt:lpstr> </vt:lpstr>
      <vt:lpstr> </vt:lpstr>
      <vt:lpstr> </vt:lpstr>
      <vt:lpstr> </vt:lpstr>
      <vt:lpstr> </vt:lpstr>
      <vt:lpstr> </vt:lpstr>
      <vt:lpstr> </vt:lpstr>
      <vt:lpstr>حصة 3</vt:lpstr>
      <vt:lpstr>Diapositive 34</vt:lpstr>
      <vt:lpstr>العدد</vt:lpstr>
      <vt:lpstr>العدد</vt:lpstr>
      <vt:lpstr>العدد</vt:lpstr>
      <vt:lpstr>1:ألاحظ و أعبر </vt:lpstr>
      <vt:lpstr>Diapositive 39</vt:lpstr>
      <vt:lpstr>1:أحيط بخط أسود الساعات ذات العقارب </vt:lpstr>
      <vt:lpstr>Diapositive 41</vt:lpstr>
      <vt:lpstr>1:أحيط بخط أحمر الساعات الرقمية </vt:lpstr>
      <vt:lpstr>Diapositive 43</vt:lpstr>
      <vt:lpstr> 2:أربط بخط الساعات التي تشير إلى التوقيت نفسه. </vt:lpstr>
      <vt:lpstr>Diapositive 45</vt:lpstr>
      <vt:lpstr>Diapositive 46</vt:lpstr>
      <vt:lpstr> 3:أرسم عقارب الساعة </vt:lpstr>
      <vt:lpstr>Diapositive 48</vt:lpstr>
      <vt:lpstr>Diapositive 49</vt:lpstr>
      <vt:lpstr>Diapositive 50</vt:lpstr>
      <vt:lpstr>Diapositive 51</vt:lpstr>
      <vt:lpstr> 4:أكتب التوقيت الذي تشير إليه كل ساعة </vt:lpstr>
      <vt:lpstr>Diapositive 53</vt:lpstr>
      <vt:lpstr>Diapositive 54</vt:lpstr>
      <vt:lpstr>Diapositive 55</vt:lpstr>
      <vt:lpstr>Diapositive 56</vt:lpstr>
      <vt:lpstr>حصة 4</vt:lpstr>
      <vt:lpstr>Diapositive 58</vt:lpstr>
      <vt:lpstr>العدد</vt:lpstr>
      <vt:lpstr>العدد</vt:lpstr>
      <vt:lpstr>العدد</vt:lpstr>
      <vt:lpstr> 5:أكتب الساعة بالحروف </vt:lpstr>
      <vt:lpstr>Diapositive 63</vt:lpstr>
      <vt:lpstr>Diapositive 64</vt:lpstr>
      <vt:lpstr>Diapositive 65</vt:lpstr>
      <vt:lpstr>Diapositive 66</vt:lpstr>
      <vt:lpstr> 6:أملأ الساعة الرقمية </vt:lpstr>
      <vt:lpstr>Diapositive 68</vt:lpstr>
      <vt:lpstr>Diapositive 69</vt:lpstr>
      <vt:lpstr>Diapositive 70</vt:lpstr>
      <vt:lpstr>Diapositive 71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46</cp:revision>
  <dcterms:created xsi:type="dcterms:W3CDTF">2010-09-29T17:52:50Z</dcterms:created>
  <dcterms:modified xsi:type="dcterms:W3CDTF">2010-10-03T16:37:15Z</dcterms:modified>
</cp:coreProperties>
</file>