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6" r:id="rId4"/>
    <p:sldId id="260" r:id="rId5"/>
    <p:sldId id="261" r:id="rId6"/>
    <p:sldId id="259" r:id="rId7"/>
    <p:sldId id="263" r:id="rId8"/>
    <p:sldId id="262" r:id="rId9"/>
    <p:sldId id="265" r:id="rId10"/>
    <p:sldId id="264" r:id="rId11"/>
    <p:sldId id="268" r:id="rId12"/>
    <p:sldId id="269" r:id="rId13"/>
    <p:sldId id="270" r:id="rId14"/>
    <p:sldId id="267" r:id="rId15"/>
    <p:sldId id="273" r:id="rId16"/>
    <p:sldId id="272" r:id="rId17"/>
    <p:sldId id="274" r:id="rId18"/>
    <p:sldId id="275" r:id="rId19"/>
    <p:sldId id="271" r:id="rId20"/>
    <p:sldId id="277" r:id="rId21"/>
    <p:sldId id="278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9" r:id="rId31"/>
    <p:sldId id="289" r:id="rId32"/>
    <p:sldId id="290" r:id="rId33"/>
    <p:sldId id="288" r:id="rId34"/>
    <p:sldId id="292" r:id="rId35"/>
    <p:sldId id="293" r:id="rId36"/>
    <p:sldId id="295" r:id="rId37"/>
    <p:sldId id="296" r:id="rId38"/>
    <p:sldId id="294" r:id="rId39"/>
    <p:sldId id="297" r:id="rId40"/>
    <p:sldId id="298" r:id="rId41"/>
    <p:sldId id="299" r:id="rId42"/>
    <p:sldId id="300" r:id="rId43"/>
    <p:sldId id="291" r:id="rId44"/>
    <p:sldId id="303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01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0" r:id="rId61"/>
    <p:sldId id="287" r:id="rId62"/>
    <p:sldId id="26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650A-3336-4DC5-B726-E319E6F2B593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5641-02ED-4ED7-BF52-A48B341EAA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9CB9-7E80-46A2-81FD-AB22255DC039}" type="datetimeFigureOut">
              <a:rPr lang="fr-FR" smtClean="0"/>
              <a:pPr/>
              <a:t>03/03/2011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BBAD-CFDF-4480-AB08-F55A9C93F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042 أعيد استثمار ما تعلمته 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00298" y="1214422"/>
            <a:ext cx="400052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أسبوع الدعم </a:t>
            </a:r>
            <a:r>
              <a:rPr lang="ar-MA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التثبيت 2.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t="3906" r="6944" b="7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362" t="3906" r="39659" b="769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785786" y="3500438"/>
            <a:ext cx="8072494" cy="28575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00826" y="3929066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oins 7"/>
          <p:cNvSpPr/>
          <p:nvPr/>
        </p:nvSpPr>
        <p:spPr>
          <a:xfrm>
            <a:off x="5357818" y="4500570"/>
            <a:ext cx="1500198" cy="12858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ZoneTexte 8"/>
          <p:cNvSpPr txBox="1"/>
          <p:nvPr/>
        </p:nvSpPr>
        <p:spPr>
          <a:xfrm>
            <a:off x="3071802" y="4081466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gal 9"/>
          <p:cNvSpPr/>
          <p:nvPr/>
        </p:nvSpPr>
        <p:spPr>
          <a:xfrm>
            <a:off x="2285984" y="4714884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58" y="4081466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0.00463 -0.01666 0.00948 0 -0.02773 C 0.01667 -0.06494 0.08299 -0.17009 0.1 -0.22278 C 0.11702 -0.27548 0.10886 -0.31407 0.10226 -0.34342 C 0.09566 -0.37277 0.07796 -0.38618 0.06042 -0.39935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362" t="3906" r="39659" b="769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28662" y="1571612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1506" y="642918"/>
            <a:ext cx="8072494" cy="28575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715140" y="78579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oins 7"/>
          <p:cNvSpPr/>
          <p:nvPr/>
        </p:nvSpPr>
        <p:spPr>
          <a:xfrm>
            <a:off x="5786446" y="1142984"/>
            <a:ext cx="1500198" cy="12858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ZoneTexte 8"/>
          <p:cNvSpPr txBox="1"/>
          <p:nvPr/>
        </p:nvSpPr>
        <p:spPr>
          <a:xfrm>
            <a:off x="3929058" y="78579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gal 9"/>
          <p:cNvSpPr/>
          <p:nvPr/>
        </p:nvSpPr>
        <p:spPr>
          <a:xfrm>
            <a:off x="3071802" y="1142984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 descr="ق2 فضاء _0.tmp"/>
          <p:cNvPicPr>
            <a:picLocks noChangeAspect="1"/>
          </p:cNvPicPr>
          <p:nvPr/>
        </p:nvPicPr>
        <p:blipFill>
          <a:blip r:embed="rId2" cstate="print"/>
          <a:srcRect l="38416" t="14832" r="54149" b="82977"/>
          <a:stretch>
            <a:fillRect/>
          </a:stretch>
        </p:blipFill>
        <p:spPr>
          <a:xfrm>
            <a:off x="4786314" y="3571875"/>
            <a:ext cx="2428892" cy="15716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57224" y="93819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667 0.01201 0.13333 0.02426 0.20226 0.06817 C 0.27118 0.11208 0.37865 0.21469 0.41389 0.26323 C 0.44913 0.31176 0.43142 0.33533 0.41389 0.35914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6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EF1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5" grpId="3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362" t="3906" r="39659" b="769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28662" y="1571612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 descr="ق2 فضاء _0.tmp"/>
          <p:cNvPicPr>
            <a:picLocks noChangeAspect="1"/>
          </p:cNvPicPr>
          <p:nvPr/>
        </p:nvPicPr>
        <p:blipFill>
          <a:blip r:embed="rId2" cstate="print"/>
          <a:srcRect l="38416" t="14832" r="54149" b="82977"/>
          <a:stretch>
            <a:fillRect/>
          </a:stretch>
        </p:blipFill>
        <p:spPr>
          <a:xfrm>
            <a:off x="4929190" y="3500438"/>
            <a:ext cx="2428892" cy="15716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86314" y="3429000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1506" y="1285860"/>
            <a:ext cx="8072494" cy="28575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715140" y="149551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gal 9"/>
          <p:cNvSpPr/>
          <p:nvPr/>
        </p:nvSpPr>
        <p:spPr>
          <a:xfrm>
            <a:off x="2928926" y="1928802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5715008" y="1857364"/>
            <a:ext cx="1714512" cy="14287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6182" y="164791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5786" y="1647914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0578 -0.00382 -0.01132 0.02795 0 C 0.05972 0.01132 0.15625 0.02196 0.1908 0.06795 C 0.22535 0.11394 0.22917 0.20522 0.2349 0.27548 C 0.24063 0.34574 0.23299 0.41738 0.22552 0.48902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10" grpId="0" animBg="1"/>
      <p:bldP spid="10" grpId="1" animBg="1"/>
      <p:bldP spid="13" grpId="0" animBg="1"/>
      <p:bldP spid="13" grpId="1" animBg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3476" t="24786" r="64951" b="664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t="24305" r="6944" b="604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36695" t="26108" r="37397" b="616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20" y="1000108"/>
            <a:ext cx="271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00298" y="928670"/>
            <a:ext cx="271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èche gauche 7"/>
          <p:cNvSpPr/>
          <p:nvPr/>
        </p:nvSpPr>
        <p:spPr>
          <a:xfrm rot="13182684">
            <a:off x="7405849" y="5181611"/>
            <a:ext cx="97071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16200000">
            <a:off x="6832030" y="5598126"/>
            <a:ext cx="1552171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243" t="33323" r="65859" b="623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57290" y="321468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نـِصـْفَ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243" t="33323" r="65859" b="623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57290" y="321468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نـِصـْفَ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166" t="39062" r="6944" b="339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166" t="40188" r="53472" b="339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8926" y="2928934"/>
            <a:ext cx="1143008" cy="928694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rcRect l="4166" t="39062" r="6944" b="339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3071810"/>
            <a:ext cx="571504" cy="928694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214942" y="3857628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t="239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l="50806" t="23958" r="5157" b="50695"/>
          <a:stretch>
            <a:fillRect/>
          </a:stretch>
        </p:blipFill>
        <p:spPr>
          <a:xfrm>
            <a:off x="0" y="714356"/>
            <a:ext cx="914400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l="50000" t="46929" r="5469" b="29308"/>
          <a:stretch>
            <a:fillRect/>
          </a:stretch>
        </p:blipFill>
        <p:spPr>
          <a:xfrm>
            <a:off x="0" y="571480"/>
            <a:ext cx="9144000" cy="4929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86050" y="1285860"/>
            <a:ext cx="60007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مِئَتَانِ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l="49219" t="69108" r="6250" b="5544"/>
          <a:stretch>
            <a:fillRect/>
          </a:stretch>
        </p:blipFill>
        <p:spPr>
          <a:xfrm>
            <a:off x="0" y="785794"/>
            <a:ext cx="9144000" cy="50006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28662" y="1998827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مِئَة ٌوَ وَاحِدٌ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l="3125" t="27126" r="50000" b="49903"/>
          <a:stretch>
            <a:fillRect/>
          </a:stretch>
        </p:blipFill>
        <p:spPr>
          <a:xfrm>
            <a:off x="0" y="285728"/>
            <a:ext cx="9144000" cy="4857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28662" y="1998827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مِئَة ٌوَ سِتَّة </a:t>
            </a:r>
            <a:r>
              <a:rPr lang="ar-MA" sz="138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t="73861" r="52344" b="3168"/>
          <a:stretch>
            <a:fillRect/>
          </a:stretch>
        </p:blipFill>
        <p:spPr>
          <a:xfrm>
            <a:off x="0" y="857232"/>
            <a:ext cx="9144000" cy="50720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28662" y="1998827"/>
            <a:ext cx="81439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مِئَة ٌوَ تِسْعَة </a:t>
            </a:r>
            <a:r>
              <a:rPr lang="ar-MA" sz="138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ar-MA" sz="13800" b="1" dirty="0" smtClean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وَ ثـَمَانُونَ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2).png"/>
          <p:cNvPicPr>
            <a:picLocks noChangeAspect="1"/>
          </p:cNvPicPr>
          <p:nvPr/>
        </p:nvPicPr>
        <p:blipFill>
          <a:blip r:embed="rId2" cstate="print"/>
          <a:srcRect l="2343" t="48513" r="51563" b="23763"/>
          <a:stretch>
            <a:fillRect/>
          </a:stretch>
        </p:blipFill>
        <p:spPr>
          <a:xfrm>
            <a:off x="0" y="0"/>
            <a:ext cx="8929718" cy="58578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5720" y="1998827"/>
            <a:ext cx="8786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38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مِئَتَانِ</a:t>
            </a:r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وَ سِتُّونَ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5555" t="1354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29388" y="435769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1736" y="521495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Égal 7"/>
          <p:cNvSpPr/>
          <p:nvPr/>
        </p:nvSpPr>
        <p:spPr>
          <a:xfrm>
            <a:off x="4000496" y="5643578"/>
            <a:ext cx="714380" cy="7143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29322" y="4500570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0496" y="435769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72330" y="514351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us 11"/>
          <p:cNvSpPr/>
          <p:nvPr/>
        </p:nvSpPr>
        <p:spPr>
          <a:xfrm>
            <a:off x="6072198" y="5572140"/>
            <a:ext cx="1000132" cy="6429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4876" y="521495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790532" y="869140"/>
            <a:ext cx="4086100" cy="3845749"/>
          </a:xfrm>
          <a:custGeom>
            <a:avLst/>
            <a:gdLst>
              <a:gd name="connsiteX0" fmla="*/ 0 w 3000396"/>
              <a:gd name="connsiteY0" fmla="*/ 1893107 h 3786214"/>
              <a:gd name="connsiteX1" fmla="*/ 324425 w 3000396"/>
              <a:gd name="connsiteY1" fmla="*/ 717333 h 3786214"/>
              <a:gd name="connsiteX2" fmla="*/ 1500201 w 3000396"/>
              <a:gd name="connsiteY2" fmla="*/ 2 h 3786214"/>
              <a:gd name="connsiteX3" fmla="*/ 2675974 w 3000396"/>
              <a:gd name="connsiteY3" fmla="*/ 717337 h 3786214"/>
              <a:gd name="connsiteX4" fmla="*/ 3000397 w 3000396"/>
              <a:gd name="connsiteY4" fmla="*/ 1893112 h 3786214"/>
              <a:gd name="connsiteX5" fmla="*/ 2675973 w 3000396"/>
              <a:gd name="connsiteY5" fmla="*/ 3068886 h 3786214"/>
              <a:gd name="connsiteX6" fmla="*/ 1500198 w 3000396"/>
              <a:gd name="connsiteY6" fmla="*/ 3786219 h 3786214"/>
              <a:gd name="connsiteX7" fmla="*/ 324424 w 3000396"/>
              <a:gd name="connsiteY7" fmla="*/ 3068885 h 3786214"/>
              <a:gd name="connsiteX8" fmla="*/ 1 w 3000396"/>
              <a:gd name="connsiteY8" fmla="*/ 1893111 h 3786214"/>
              <a:gd name="connsiteX9" fmla="*/ 0 w 3000396"/>
              <a:gd name="connsiteY9" fmla="*/ 1893107 h 3786214"/>
              <a:gd name="connsiteX0" fmla="*/ 638725 w 3639122"/>
              <a:gd name="connsiteY0" fmla="*/ 1941223 h 3834335"/>
              <a:gd name="connsiteX1" fmla="*/ 210097 w 3639122"/>
              <a:gd name="connsiteY1" fmla="*/ 476744 h 3834335"/>
              <a:gd name="connsiteX2" fmla="*/ 2138926 w 3639122"/>
              <a:gd name="connsiteY2" fmla="*/ 48118 h 3834335"/>
              <a:gd name="connsiteX3" fmla="*/ 3314699 w 3639122"/>
              <a:gd name="connsiteY3" fmla="*/ 765453 h 3834335"/>
              <a:gd name="connsiteX4" fmla="*/ 3639122 w 3639122"/>
              <a:gd name="connsiteY4" fmla="*/ 1941228 h 3834335"/>
              <a:gd name="connsiteX5" fmla="*/ 3314698 w 3639122"/>
              <a:gd name="connsiteY5" fmla="*/ 3117002 h 3834335"/>
              <a:gd name="connsiteX6" fmla="*/ 2138923 w 3639122"/>
              <a:gd name="connsiteY6" fmla="*/ 3834335 h 3834335"/>
              <a:gd name="connsiteX7" fmla="*/ 963149 w 3639122"/>
              <a:gd name="connsiteY7" fmla="*/ 3117001 h 3834335"/>
              <a:gd name="connsiteX8" fmla="*/ 638726 w 3639122"/>
              <a:gd name="connsiteY8" fmla="*/ 1941227 h 3834335"/>
              <a:gd name="connsiteX9" fmla="*/ 638725 w 3639122"/>
              <a:gd name="connsiteY9" fmla="*/ 1941223 h 3834335"/>
              <a:gd name="connsiteX0" fmla="*/ 638725 w 3657473"/>
              <a:gd name="connsiteY0" fmla="*/ 1952637 h 3845749"/>
              <a:gd name="connsiteX1" fmla="*/ 210097 w 3657473"/>
              <a:gd name="connsiteY1" fmla="*/ 488158 h 3845749"/>
              <a:gd name="connsiteX2" fmla="*/ 2138926 w 3657473"/>
              <a:gd name="connsiteY2" fmla="*/ 59532 h 3845749"/>
              <a:gd name="connsiteX3" fmla="*/ 3424807 w 3657473"/>
              <a:gd name="connsiteY3" fmla="*/ 845348 h 3845749"/>
              <a:gd name="connsiteX4" fmla="*/ 3639122 w 3657473"/>
              <a:gd name="connsiteY4" fmla="*/ 1952642 h 3845749"/>
              <a:gd name="connsiteX5" fmla="*/ 3314698 w 3657473"/>
              <a:gd name="connsiteY5" fmla="*/ 3128416 h 3845749"/>
              <a:gd name="connsiteX6" fmla="*/ 2138923 w 3657473"/>
              <a:gd name="connsiteY6" fmla="*/ 3845749 h 3845749"/>
              <a:gd name="connsiteX7" fmla="*/ 963149 w 3657473"/>
              <a:gd name="connsiteY7" fmla="*/ 3128415 h 3845749"/>
              <a:gd name="connsiteX8" fmla="*/ 638726 w 3657473"/>
              <a:gd name="connsiteY8" fmla="*/ 1952641 h 3845749"/>
              <a:gd name="connsiteX9" fmla="*/ 638725 w 3657473"/>
              <a:gd name="connsiteY9" fmla="*/ 1952637 h 3845749"/>
              <a:gd name="connsiteX0" fmla="*/ 638725 w 4086100"/>
              <a:gd name="connsiteY0" fmla="*/ 1952637 h 3845749"/>
              <a:gd name="connsiteX1" fmla="*/ 210097 w 4086100"/>
              <a:gd name="connsiteY1" fmla="*/ 488158 h 3845749"/>
              <a:gd name="connsiteX2" fmla="*/ 2138926 w 4086100"/>
              <a:gd name="connsiteY2" fmla="*/ 59532 h 3845749"/>
              <a:gd name="connsiteX3" fmla="*/ 3424807 w 4086100"/>
              <a:gd name="connsiteY3" fmla="*/ 845348 h 3845749"/>
              <a:gd name="connsiteX4" fmla="*/ 4067749 w 4086100"/>
              <a:gd name="connsiteY4" fmla="*/ 2202670 h 3845749"/>
              <a:gd name="connsiteX5" fmla="*/ 3314698 w 4086100"/>
              <a:gd name="connsiteY5" fmla="*/ 3128416 h 3845749"/>
              <a:gd name="connsiteX6" fmla="*/ 2138923 w 4086100"/>
              <a:gd name="connsiteY6" fmla="*/ 3845749 h 3845749"/>
              <a:gd name="connsiteX7" fmla="*/ 963149 w 4086100"/>
              <a:gd name="connsiteY7" fmla="*/ 3128415 h 3845749"/>
              <a:gd name="connsiteX8" fmla="*/ 638726 w 4086100"/>
              <a:gd name="connsiteY8" fmla="*/ 1952641 h 3845749"/>
              <a:gd name="connsiteX9" fmla="*/ 638725 w 4086100"/>
              <a:gd name="connsiteY9" fmla="*/ 1952637 h 384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6100" h="3845749">
                <a:moveTo>
                  <a:pt x="638725" y="1952637"/>
                </a:moveTo>
                <a:cubicBezTo>
                  <a:pt x="638725" y="1525765"/>
                  <a:pt x="0" y="822717"/>
                  <a:pt x="210097" y="488158"/>
                </a:cubicBezTo>
                <a:cubicBezTo>
                  <a:pt x="494656" y="35026"/>
                  <a:pt x="1603141" y="0"/>
                  <a:pt x="2138926" y="59532"/>
                </a:cubicBezTo>
                <a:cubicBezTo>
                  <a:pt x="2674711" y="119064"/>
                  <a:pt x="3140249" y="392216"/>
                  <a:pt x="3424807" y="845348"/>
                </a:cubicBezTo>
                <a:cubicBezTo>
                  <a:pt x="3634904" y="1179908"/>
                  <a:pt x="4086100" y="1822159"/>
                  <a:pt x="4067749" y="2202670"/>
                </a:cubicBezTo>
                <a:cubicBezTo>
                  <a:pt x="4049398" y="2583181"/>
                  <a:pt x="3524795" y="2793857"/>
                  <a:pt x="3314698" y="3128416"/>
                </a:cubicBezTo>
                <a:cubicBezTo>
                  <a:pt x="3030139" y="3581548"/>
                  <a:pt x="2597089" y="3845749"/>
                  <a:pt x="2138923" y="3845749"/>
                </a:cubicBezTo>
                <a:cubicBezTo>
                  <a:pt x="1680757" y="3845749"/>
                  <a:pt x="1247708" y="3581547"/>
                  <a:pt x="963149" y="3128415"/>
                </a:cubicBezTo>
                <a:cubicBezTo>
                  <a:pt x="753052" y="2793856"/>
                  <a:pt x="638725" y="2379513"/>
                  <a:pt x="638726" y="1952641"/>
                </a:cubicBezTo>
                <a:cubicBezTo>
                  <a:pt x="638726" y="1952640"/>
                  <a:pt x="638725" y="1952638"/>
                  <a:pt x="638725" y="1952637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1667" r="3906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429488" y="2371547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2442985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7620" y="2442985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57356" y="2442985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32" y="229551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1667" r="3906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429488" y="2371547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2442985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7620" y="2442985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57356" y="2442985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32" y="229551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72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fr-FR" sz="7200" b="1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86578" y="4086059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43636" y="433990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4810" y="4197028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43306" y="435769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85918" y="4197028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15140" y="5340036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43636" y="5340036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14810" y="5411474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71868" y="541147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14480" y="5340036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8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</a:t>
            </a:r>
            <a:endParaRPr lang="fr-FR" sz="8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23421" t="22677" b="648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1428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141703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71536" y="4570595"/>
            <a:ext cx="39910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sz="13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601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3013" t="43733" r="17242" b="53368"/>
          <a:stretch>
            <a:fillRect/>
          </a:stretch>
        </p:blipFill>
        <p:spPr>
          <a:xfrm>
            <a:off x="3857620" y="2643182"/>
            <a:ext cx="400052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11111E-6 C -0.02725 0.00856 -0.05452 0.01713 -0.07083 0.025 C -0.08716 0.03287 -0.09254 0.04004 -0.09791 0.04722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3013" t="43733" r="17242" b="53368"/>
          <a:stretch>
            <a:fillRect/>
          </a:stretch>
        </p:blipFill>
        <p:spPr>
          <a:xfrm>
            <a:off x="3857620" y="2643182"/>
            <a:ext cx="4000528" cy="1714512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6012" t="42630" r="56372" b="53022"/>
          <a:stretch>
            <a:fillRect/>
          </a:stretch>
        </p:blipFill>
        <p:spPr>
          <a:xfrm>
            <a:off x="71406" y="2000240"/>
            <a:ext cx="378621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66667E-6 C 0.01683 0.04351 0.03367 0.08703 0.07916 0.11666 C 0.12465 0.14629 0.23124 0.18472 0.27291 0.17777 C 0.31458 0.17083 0.32187 0.12291 0.32916 0.07499 " pathEditMode="relative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3013" t="43733" r="17242" b="53368"/>
          <a:stretch>
            <a:fillRect/>
          </a:stretch>
        </p:blipFill>
        <p:spPr>
          <a:xfrm>
            <a:off x="3857620" y="2643182"/>
            <a:ext cx="4000528" cy="1714512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6012" t="42630" r="56372" b="53022"/>
          <a:stretch>
            <a:fillRect/>
          </a:stretch>
        </p:blipFill>
        <p:spPr>
          <a:xfrm>
            <a:off x="71406" y="285729"/>
            <a:ext cx="9072594" cy="6227236"/>
          </a:xfrm>
          <a:prstGeom prst="rect">
            <a:avLst/>
          </a:prstGeom>
        </p:spPr>
      </p:pic>
      <p:pic>
        <p:nvPicPr>
          <p:cNvPr id="7" name="Image 6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571471" y="714356"/>
            <a:ext cx="2729159" cy="3643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24" y="207167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500298" y="1428736"/>
            <a:ext cx="2729159" cy="3643338"/>
          </a:xfrm>
          <a:prstGeom prst="rect">
            <a:avLst/>
          </a:prstGeom>
        </p:spPr>
      </p:pic>
      <p:pic>
        <p:nvPicPr>
          <p:cNvPr id="12" name="Image 11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3500430" y="2571744"/>
            <a:ext cx="2729159" cy="3643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24" y="278605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001024" y="364331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85720" y="2225513"/>
            <a:ext cx="1428760" cy="1346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4678" y="2571744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857224" y="2643182"/>
            <a:ext cx="1428760" cy="1346363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1571604" y="3071810"/>
            <a:ext cx="1428760" cy="134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3071810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3500438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00958" y="310682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38 0.02709 -0.11076 0.05417 -0.16736 0.06667 C -0.22396 0.07917 -0.2816 0.07732 -0.33924 0.07547 " pathEditMode="relative" ptsTypes="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85720" y="2225513"/>
            <a:ext cx="1428760" cy="1346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4678" y="2571744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857224" y="2643182"/>
            <a:ext cx="1428760" cy="1346363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1571604" y="3071810"/>
            <a:ext cx="1428760" cy="134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3071810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3500438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00958" y="310682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5238" t="46736" r="75299" b="49882"/>
          <a:stretch>
            <a:fillRect/>
          </a:stretch>
        </p:blipFill>
        <p:spPr>
          <a:xfrm>
            <a:off x="500034" y="4643446"/>
            <a:ext cx="300039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C 0.10017 -0.00787 0.20035 -0.01574 0.25052 -0.04723 C 0.30069 -0.07871 0.29063 -0.15602 0.30087 -0.18889 C 0.31128 -0.22176 0.31198 -0.23311 0.31267 -0.244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5555" t="1354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29388" y="492919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الطائرة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1736" y="5729133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Égal 7"/>
          <p:cNvSpPr/>
          <p:nvPr/>
        </p:nvSpPr>
        <p:spPr>
          <a:xfrm>
            <a:off x="4000496" y="6143644"/>
            <a:ext cx="714380" cy="7143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29322" y="5000636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0496" y="492919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الدمية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72330" y="5738657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us 11"/>
          <p:cNvSpPr/>
          <p:nvPr/>
        </p:nvSpPr>
        <p:spPr>
          <a:xfrm>
            <a:off x="6072198" y="6072230"/>
            <a:ext cx="1000132" cy="6429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4876" y="578645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57157" y="2377193"/>
            <a:ext cx="5496509" cy="2918843"/>
          </a:xfrm>
          <a:custGeom>
            <a:avLst/>
            <a:gdLst>
              <a:gd name="connsiteX0" fmla="*/ 0 w 3000396"/>
              <a:gd name="connsiteY0" fmla="*/ 1893107 h 3786214"/>
              <a:gd name="connsiteX1" fmla="*/ 324425 w 3000396"/>
              <a:gd name="connsiteY1" fmla="*/ 717333 h 3786214"/>
              <a:gd name="connsiteX2" fmla="*/ 1500201 w 3000396"/>
              <a:gd name="connsiteY2" fmla="*/ 2 h 3786214"/>
              <a:gd name="connsiteX3" fmla="*/ 2675974 w 3000396"/>
              <a:gd name="connsiteY3" fmla="*/ 717337 h 3786214"/>
              <a:gd name="connsiteX4" fmla="*/ 3000397 w 3000396"/>
              <a:gd name="connsiteY4" fmla="*/ 1893112 h 3786214"/>
              <a:gd name="connsiteX5" fmla="*/ 2675973 w 3000396"/>
              <a:gd name="connsiteY5" fmla="*/ 3068886 h 3786214"/>
              <a:gd name="connsiteX6" fmla="*/ 1500198 w 3000396"/>
              <a:gd name="connsiteY6" fmla="*/ 3786219 h 3786214"/>
              <a:gd name="connsiteX7" fmla="*/ 324424 w 3000396"/>
              <a:gd name="connsiteY7" fmla="*/ 3068885 h 3786214"/>
              <a:gd name="connsiteX8" fmla="*/ 1 w 3000396"/>
              <a:gd name="connsiteY8" fmla="*/ 1893111 h 3786214"/>
              <a:gd name="connsiteX9" fmla="*/ 0 w 3000396"/>
              <a:gd name="connsiteY9" fmla="*/ 1893107 h 3786214"/>
              <a:gd name="connsiteX0" fmla="*/ 638725 w 3639122"/>
              <a:gd name="connsiteY0" fmla="*/ 1941223 h 3834335"/>
              <a:gd name="connsiteX1" fmla="*/ 210097 w 3639122"/>
              <a:gd name="connsiteY1" fmla="*/ 476744 h 3834335"/>
              <a:gd name="connsiteX2" fmla="*/ 2138926 w 3639122"/>
              <a:gd name="connsiteY2" fmla="*/ 48118 h 3834335"/>
              <a:gd name="connsiteX3" fmla="*/ 3314699 w 3639122"/>
              <a:gd name="connsiteY3" fmla="*/ 765453 h 3834335"/>
              <a:gd name="connsiteX4" fmla="*/ 3639122 w 3639122"/>
              <a:gd name="connsiteY4" fmla="*/ 1941228 h 3834335"/>
              <a:gd name="connsiteX5" fmla="*/ 3314698 w 3639122"/>
              <a:gd name="connsiteY5" fmla="*/ 3117002 h 3834335"/>
              <a:gd name="connsiteX6" fmla="*/ 2138923 w 3639122"/>
              <a:gd name="connsiteY6" fmla="*/ 3834335 h 3834335"/>
              <a:gd name="connsiteX7" fmla="*/ 963149 w 3639122"/>
              <a:gd name="connsiteY7" fmla="*/ 3117001 h 3834335"/>
              <a:gd name="connsiteX8" fmla="*/ 638726 w 3639122"/>
              <a:gd name="connsiteY8" fmla="*/ 1941227 h 3834335"/>
              <a:gd name="connsiteX9" fmla="*/ 638725 w 3639122"/>
              <a:gd name="connsiteY9" fmla="*/ 1941223 h 3834335"/>
              <a:gd name="connsiteX0" fmla="*/ 638725 w 3657473"/>
              <a:gd name="connsiteY0" fmla="*/ 1952637 h 3845749"/>
              <a:gd name="connsiteX1" fmla="*/ 210097 w 3657473"/>
              <a:gd name="connsiteY1" fmla="*/ 488158 h 3845749"/>
              <a:gd name="connsiteX2" fmla="*/ 2138926 w 3657473"/>
              <a:gd name="connsiteY2" fmla="*/ 59532 h 3845749"/>
              <a:gd name="connsiteX3" fmla="*/ 3424807 w 3657473"/>
              <a:gd name="connsiteY3" fmla="*/ 845348 h 3845749"/>
              <a:gd name="connsiteX4" fmla="*/ 3639122 w 3657473"/>
              <a:gd name="connsiteY4" fmla="*/ 1952642 h 3845749"/>
              <a:gd name="connsiteX5" fmla="*/ 3314698 w 3657473"/>
              <a:gd name="connsiteY5" fmla="*/ 3128416 h 3845749"/>
              <a:gd name="connsiteX6" fmla="*/ 2138923 w 3657473"/>
              <a:gd name="connsiteY6" fmla="*/ 3845749 h 3845749"/>
              <a:gd name="connsiteX7" fmla="*/ 963149 w 3657473"/>
              <a:gd name="connsiteY7" fmla="*/ 3128415 h 3845749"/>
              <a:gd name="connsiteX8" fmla="*/ 638726 w 3657473"/>
              <a:gd name="connsiteY8" fmla="*/ 1952641 h 3845749"/>
              <a:gd name="connsiteX9" fmla="*/ 638725 w 3657473"/>
              <a:gd name="connsiteY9" fmla="*/ 1952637 h 3845749"/>
              <a:gd name="connsiteX0" fmla="*/ 638725 w 4086100"/>
              <a:gd name="connsiteY0" fmla="*/ 1952637 h 3845749"/>
              <a:gd name="connsiteX1" fmla="*/ 210097 w 4086100"/>
              <a:gd name="connsiteY1" fmla="*/ 488158 h 3845749"/>
              <a:gd name="connsiteX2" fmla="*/ 2138926 w 4086100"/>
              <a:gd name="connsiteY2" fmla="*/ 59532 h 3845749"/>
              <a:gd name="connsiteX3" fmla="*/ 3424807 w 4086100"/>
              <a:gd name="connsiteY3" fmla="*/ 845348 h 3845749"/>
              <a:gd name="connsiteX4" fmla="*/ 4067749 w 4086100"/>
              <a:gd name="connsiteY4" fmla="*/ 2202670 h 3845749"/>
              <a:gd name="connsiteX5" fmla="*/ 3314698 w 4086100"/>
              <a:gd name="connsiteY5" fmla="*/ 3128416 h 3845749"/>
              <a:gd name="connsiteX6" fmla="*/ 2138923 w 4086100"/>
              <a:gd name="connsiteY6" fmla="*/ 3845749 h 3845749"/>
              <a:gd name="connsiteX7" fmla="*/ 963149 w 4086100"/>
              <a:gd name="connsiteY7" fmla="*/ 3128415 h 3845749"/>
              <a:gd name="connsiteX8" fmla="*/ 638726 w 4086100"/>
              <a:gd name="connsiteY8" fmla="*/ 1952641 h 3845749"/>
              <a:gd name="connsiteX9" fmla="*/ 638725 w 4086100"/>
              <a:gd name="connsiteY9" fmla="*/ 1952637 h 3845749"/>
              <a:gd name="connsiteX0" fmla="*/ 638725 w 5353633"/>
              <a:gd name="connsiteY0" fmla="*/ 1978434 h 3871546"/>
              <a:gd name="connsiteX1" fmla="*/ 210097 w 5353633"/>
              <a:gd name="connsiteY1" fmla="*/ 513955 h 3871546"/>
              <a:gd name="connsiteX2" fmla="*/ 2138926 w 5353633"/>
              <a:gd name="connsiteY2" fmla="*/ 85329 h 3871546"/>
              <a:gd name="connsiteX3" fmla="*/ 5143536 w 5353633"/>
              <a:gd name="connsiteY3" fmla="*/ 1025929 h 3871546"/>
              <a:gd name="connsiteX4" fmla="*/ 4067749 w 5353633"/>
              <a:gd name="connsiteY4" fmla="*/ 2228467 h 3871546"/>
              <a:gd name="connsiteX5" fmla="*/ 3314698 w 5353633"/>
              <a:gd name="connsiteY5" fmla="*/ 3154213 h 3871546"/>
              <a:gd name="connsiteX6" fmla="*/ 2138923 w 5353633"/>
              <a:gd name="connsiteY6" fmla="*/ 3871546 h 3871546"/>
              <a:gd name="connsiteX7" fmla="*/ 963149 w 5353633"/>
              <a:gd name="connsiteY7" fmla="*/ 3154212 h 3871546"/>
              <a:gd name="connsiteX8" fmla="*/ 638726 w 5353633"/>
              <a:gd name="connsiteY8" fmla="*/ 1978438 h 3871546"/>
              <a:gd name="connsiteX9" fmla="*/ 638725 w 5353633"/>
              <a:gd name="connsiteY9" fmla="*/ 1978434 h 3871546"/>
              <a:gd name="connsiteX0" fmla="*/ 638725 w 5353633"/>
              <a:gd name="connsiteY0" fmla="*/ 1978434 h 3871546"/>
              <a:gd name="connsiteX1" fmla="*/ 210097 w 5353633"/>
              <a:gd name="connsiteY1" fmla="*/ 513955 h 3871546"/>
              <a:gd name="connsiteX2" fmla="*/ 2138926 w 5353633"/>
              <a:gd name="connsiteY2" fmla="*/ 85329 h 3871546"/>
              <a:gd name="connsiteX3" fmla="*/ 2428892 w 5353633"/>
              <a:gd name="connsiteY3" fmla="*/ 1240243 h 3871546"/>
              <a:gd name="connsiteX4" fmla="*/ 5143536 w 5353633"/>
              <a:gd name="connsiteY4" fmla="*/ 1025929 h 3871546"/>
              <a:gd name="connsiteX5" fmla="*/ 4067749 w 5353633"/>
              <a:gd name="connsiteY5" fmla="*/ 2228467 h 3871546"/>
              <a:gd name="connsiteX6" fmla="*/ 3314698 w 5353633"/>
              <a:gd name="connsiteY6" fmla="*/ 3154213 h 3871546"/>
              <a:gd name="connsiteX7" fmla="*/ 2138923 w 5353633"/>
              <a:gd name="connsiteY7" fmla="*/ 3871546 h 3871546"/>
              <a:gd name="connsiteX8" fmla="*/ 963149 w 5353633"/>
              <a:gd name="connsiteY8" fmla="*/ 3154212 h 3871546"/>
              <a:gd name="connsiteX9" fmla="*/ 638726 w 5353633"/>
              <a:gd name="connsiteY9" fmla="*/ 1978438 h 3871546"/>
              <a:gd name="connsiteX10" fmla="*/ 638725 w 5353633"/>
              <a:gd name="connsiteY10" fmla="*/ 1978434 h 3871546"/>
              <a:gd name="connsiteX0" fmla="*/ 638725 w 5353633"/>
              <a:gd name="connsiteY0" fmla="*/ 1917611 h 3810723"/>
              <a:gd name="connsiteX1" fmla="*/ 210097 w 5353633"/>
              <a:gd name="connsiteY1" fmla="*/ 453132 h 3810723"/>
              <a:gd name="connsiteX2" fmla="*/ 1357322 w 5353633"/>
              <a:gd name="connsiteY2" fmla="*/ 750792 h 3810723"/>
              <a:gd name="connsiteX3" fmla="*/ 2428892 w 5353633"/>
              <a:gd name="connsiteY3" fmla="*/ 1179420 h 3810723"/>
              <a:gd name="connsiteX4" fmla="*/ 5143536 w 5353633"/>
              <a:gd name="connsiteY4" fmla="*/ 965106 h 3810723"/>
              <a:gd name="connsiteX5" fmla="*/ 4067749 w 5353633"/>
              <a:gd name="connsiteY5" fmla="*/ 2167644 h 3810723"/>
              <a:gd name="connsiteX6" fmla="*/ 3314698 w 5353633"/>
              <a:gd name="connsiteY6" fmla="*/ 3093390 h 3810723"/>
              <a:gd name="connsiteX7" fmla="*/ 2138923 w 5353633"/>
              <a:gd name="connsiteY7" fmla="*/ 3810723 h 3810723"/>
              <a:gd name="connsiteX8" fmla="*/ 963149 w 5353633"/>
              <a:gd name="connsiteY8" fmla="*/ 3093389 h 3810723"/>
              <a:gd name="connsiteX9" fmla="*/ 638726 w 5353633"/>
              <a:gd name="connsiteY9" fmla="*/ 1917615 h 3810723"/>
              <a:gd name="connsiteX10" fmla="*/ 638725 w 5353633"/>
              <a:gd name="connsiteY10" fmla="*/ 1917611 h 3810723"/>
              <a:gd name="connsiteX0" fmla="*/ 638725 w 5353633"/>
              <a:gd name="connsiteY0" fmla="*/ 1917611 h 3546522"/>
              <a:gd name="connsiteX1" fmla="*/ 210097 w 5353633"/>
              <a:gd name="connsiteY1" fmla="*/ 453132 h 3546522"/>
              <a:gd name="connsiteX2" fmla="*/ 1357322 w 5353633"/>
              <a:gd name="connsiteY2" fmla="*/ 750792 h 3546522"/>
              <a:gd name="connsiteX3" fmla="*/ 2428892 w 5353633"/>
              <a:gd name="connsiteY3" fmla="*/ 1179420 h 3546522"/>
              <a:gd name="connsiteX4" fmla="*/ 5143536 w 5353633"/>
              <a:gd name="connsiteY4" fmla="*/ 965106 h 3546522"/>
              <a:gd name="connsiteX5" fmla="*/ 4067749 w 5353633"/>
              <a:gd name="connsiteY5" fmla="*/ 2167644 h 3546522"/>
              <a:gd name="connsiteX6" fmla="*/ 3314698 w 5353633"/>
              <a:gd name="connsiteY6" fmla="*/ 3093390 h 3546522"/>
              <a:gd name="connsiteX7" fmla="*/ 2000264 w 5353633"/>
              <a:gd name="connsiteY7" fmla="*/ 3322560 h 3546522"/>
              <a:gd name="connsiteX8" fmla="*/ 963149 w 5353633"/>
              <a:gd name="connsiteY8" fmla="*/ 3093389 h 3546522"/>
              <a:gd name="connsiteX9" fmla="*/ 638726 w 5353633"/>
              <a:gd name="connsiteY9" fmla="*/ 1917615 h 3546522"/>
              <a:gd name="connsiteX10" fmla="*/ 638725 w 5353633"/>
              <a:gd name="connsiteY10" fmla="*/ 1917611 h 3546522"/>
              <a:gd name="connsiteX0" fmla="*/ 705946 w 5420854"/>
              <a:gd name="connsiteY0" fmla="*/ 1289932 h 2918843"/>
              <a:gd name="connsiteX1" fmla="*/ 210097 w 5420854"/>
              <a:gd name="connsiteY1" fmla="*/ 551741 h 2918843"/>
              <a:gd name="connsiteX2" fmla="*/ 1424543 w 5420854"/>
              <a:gd name="connsiteY2" fmla="*/ 123113 h 2918843"/>
              <a:gd name="connsiteX3" fmla="*/ 2496113 w 5420854"/>
              <a:gd name="connsiteY3" fmla="*/ 551741 h 2918843"/>
              <a:gd name="connsiteX4" fmla="*/ 5210757 w 5420854"/>
              <a:gd name="connsiteY4" fmla="*/ 337427 h 2918843"/>
              <a:gd name="connsiteX5" fmla="*/ 4134970 w 5420854"/>
              <a:gd name="connsiteY5" fmla="*/ 1539965 h 2918843"/>
              <a:gd name="connsiteX6" fmla="*/ 3381919 w 5420854"/>
              <a:gd name="connsiteY6" fmla="*/ 2465711 h 2918843"/>
              <a:gd name="connsiteX7" fmla="*/ 2067485 w 5420854"/>
              <a:gd name="connsiteY7" fmla="*/ 2694881 h 2918843"/>
              <a:gd name="connsiteX8" fmla="*/ 1030370 w 5420854"/>
              <a:gd name="connsiteY8" fmla="*/ 2465710 h 2918843"/>
              <a:gd name="connsiteX9" fmla="*/ 705947 w 5420854"/>
              <a:gd name="connsiteY9" fmla="*/ 1289936 h 2918843"/>
              <a:gd name="connsiteX10" fmla="*/ 705946 w 5420854"/>
              <a:gd name="connsiteY10" fmla="*/ 1289932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210625 w 5496509"/>
              <a:gd name="connsiteY5" fmla="*/ 1539965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781602 w 5496509"/>
              <a:gd name="connsiteY9" fmla="*/ 1289936 h 2918843"/>
              <a:gd name="connsiteX10" fmla="*/ 0 w 5496509"/>
              <a:gd name="connsiteY10" fmla="*/ 1837625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210625 w 5496509"/>
              <a:gd name="connsiteY5" fmla="*/ 1539965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285753 w 5496509"/>
              <a:gd name="connsiteY9" fmla="*/ 2409129 h 2918843"/>
              <a:gd name="connsiteX10" fmla="*/ 0 w 5496509"/>
              <a:gd name="connsiteY10" fmla="*/ 1837625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357719 w 5496509"/>
              <a:gd name="connsiteY5" fmla="*/ 2480567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285753 w 5496509"/>
              <a:gd name="connsiteY9" fmla="*/ 2409129 h 2918843"/>
              <a:gd name="connsiteX10" fmla="*/ 0 w 5496509"/>
              <a:gd name="connsiteY10" fmla="*/ 1837625 h 291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6509" h="2918843">
                <a:moveTo>
                  <a:pt x="0" y="1837625"/>
                </a:moveTo>
                <a:cubicBezTo>
                  <a:pt x="0" y="1410753"/>
                  <a:pt x="75655" y="886300"/>
                  <a:pt x="285752" y="551741"/>
                </a:cubicBezTo>
                <a:cubicBezTo>
                  <a:pt x="570311" y="98609"/>
                  <a:pt x="677958" y="37784"/>
                  <a:pt x="1500198" y="123113"/>
                </a:cubicBezTo>
                <a:cubicBezTo>
                  <a:pt x="1959545" y="71438"/>
                  <a:pt x="1940732" y="516022"/>
                  <a:pt x="2571768" y="551741"/>
                </a:cubicBezTo>
                <a:cubicBezTo>
                  <a:pt x="3202804" y="587460"/>
                  <a:pt x="5102817" y="0"/>
                  <a:pt x="5286412" y="337427"/>
                </a:cubicBezTo>
                <a:cubicBezTo>
                  <a:pt x="5496509" y="671987"/>
                  <a:pt x="4662525" y="2125853"/>
                  <a:pt x="4357719" y="2480567"/>
                </a:cubicBezTo>
                <a:cubicBezTo>
                  <a:pt x="4052913" y="2835281"/>
                  <a:pt x="3667671" y="2131152"/>
                  <a:pt x="3457574" y="2465711"/>
                </a:cubicBezTo>
                <a:cubicBezTo>
                  <a:pt x="3173015" y="2918843"/>
                  <a:pt x="2601306" y="2694881"/>
                  <a:pt x="2143140" y="2694881"/>
                </a:cubicBezTo>
                <a:cubicBezTo>
                  <a:pt x="1684974" y="2694881"/>
                  <a:pt x="1390584" y="2918842"/>
                  <a:pt x="1106025" y="2465710"/>
                </a:cubicBezTo>
                <a:cubicBezTo>
                  <a:pt x="895928" y="2131151"/>
                  <a:pt x="285752" y="2836001"/>
                  <a:pt x="285753" y="2409129"/>
                </a:cubicBezTo>
                <a:cubicBezTo>
                  <a:pt x="285753" y="2409128"/>
                  <a:pt x="0" y="1837626"/>
                  <a:pt x="0" y="1837625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86512" y="414338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57620" y="414338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57884" y="4300373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9" grpId="0"/>
      <p:bldP spid="10" grpId="0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85720" y="2225513"/>
            <a:ext cx="1428760" cy="1346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4678" y="2571744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857224" y="2643182"/>
            <a:ext cx="1428760" cy="1346363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1571604" y="3071810"/>
            <a:ext cx="1428760" cy="134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3071810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3500438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00958" y="310682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5238" t="46736" r="75299" b="49882"/>
          <a:stretch>
            <a:fillRect/>
          </a:stretch>
        </p:blipFill>
        <p:spPr>
          <a:xfrm>
            <a:off x="500034" y="4572008"/>
            <a:ext cx="3000396" cy="18573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000496" y="4929198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+ 100 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C -0.11754 -0.02732 -0.2349 -0.05417 -0.26285 -0.0882 C -0.28993 -0.12223 -0.18698 -0.17616 -0.16667 -0.2044 C -0.14601 -0.23264 -0.14306 -0.24537 -0.14028 -0.25764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85720" y="2225513"/>
            <a:ext cx="1428760" cy="1346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4678" y="2571744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857224" y="2643182"/>
            <a:ext cx="1428760" cy="1346363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1571604" y="3071810"/>
            <a:ext cx="1428760" cy="134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3071810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3500438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00958" y="310682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5238" t="46736" r="75299" b="49882"/>
          <a:stretch>
            <a:fillRect/>
          </a:stretch>
        </p:blipFill>
        <p:spPr>
          <a:xfrm>
            <a:off x="500034" y="4572008"/>
            <a:ext cx="3000396" cy="18573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29058" y="4929198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+ 100 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29520" y="5035648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6 C -0.00103 -0.00625 -0.00208 -0.0125 -0.05833 -0.03611 C -0.11458 -0.05972 -0.2802 -0.1 -0.33749 -0.14167 C -0.39478 -0.18333 -0.39843 -0.23472 -0.40208 -0.28611 " pathEditMode="relative" ptsTypes="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687" t="39264" r="4467" b="491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285720" y="2225513"/>
            <a:ext cx="1428760" cy="1346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4678" y="2571744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857224" y="2643182"/>
            <a:ext cx="1428760" cy="1346363"/>
          </a:xfrm>
          <a:prstGeom prst="rect">
            <a:avLst/>
          </a:prstGeom>
        </p:spPr>
      </p:pic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3698" t="39510" r="81754" b="57249"/>
          <a:stretch>
            <a:fillRect/>
          </a:stretch>
        </p:blipFill>
        <p:spPr>
          <a:xfrm>
            <a:off x="1571604" y="3071810"/>
            <a:ext cx="1428760" cy="134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3071810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3500438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00958" y="310682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5238" t="46736" r="75299" b="49882"/>
          <a:stretch>
            <a:fillRect/>
          </a:stretch>
        </p:blipFill>
        <p:spPr>
          <a:xfrm>
            <a:off x="500034" y="4572008"/>
            <a:ext cx="3000396" cy="18573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29058" y="4929198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+ 100 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29520" y="5035648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8596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6 C 0.08872 0.02986 0.17674 0.05926 0.23976 0.125 C 0.30278 0.19074 0.3408 0.29259 0.37882 0.39468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C 0.01979 0.04282 0.03975 0.08588 0.05607 0.10648 C 0.07239 0.12708 0.08489 0.125 0.09757 0.12291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-0.03159 0.03681 -0.06319 0.07361 -0.10416 0.09722 C -0.14513 0.12083 -0.19566 0.13125 -0.246 0.1416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57187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5573 0.03519 0.11146 0.07037 0.17291 0.07223 C 0.23437 0.07408 0.33264 0.03658 0.36875 0.01112 C 0.40486 -0.01435 0.39722 -0.04745 0.38958 -0.08055 " pathEditMode="relative" ptsTypes="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57187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0562" y="3286124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أرْبَعُ مِئَةٍ </a:t>
            </a:r>
          </a:p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تِسْعَة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556E-6 C -0.04184 0.0037 -0.08368 0.0074 -0.11875 -0.01667 C -0.15382 -0.04075 -0.18212 -0.0926 -0.21042 -0.14445 " pathEditMode="relative" ptsTypes="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57187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0562" y="3286124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أرْبَعُ مِئَةٍ </a:t>
            </a:r>
          </a:p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تِسْعَة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524996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0.08229 -0.01806 0.16458 -0.03612 0.22292 -0.09167 C 0.28125 -0.14723 0.31563 -0.24028 0.35 -0.33334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5555" t="1354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29388" y="492919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الطائرة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29322" y="5000636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0496" y="492919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الدمية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57158" y="805558"/>
            <a:ext cx="7496774" cy="4490478"/>
          </a:xfrm>
          <a:custGeom>
            <a:avLst/>
            <a:gdLst>
              <a:gd name="connsiteX0" fmla="*/ 0 w 3000396"/>
              <a:gd name="connsiteY0" fmla="*/ 1893107 h 3786214"/>
              <a:gd name="connsiteX1" fmla="*/ 324425 w 3000396"/>
              <a:gd name="connsiteY1" fmla="*/ 717333 h 3786214"/>
              <a:gd name="connsiteX2" fmla="*/ 1500201 w 3000396"/>
              <a:gd name="connsiteY2" fmla="*/ 2 h 3786214"/>
              <a:gd name="connsiteX3" fmla="*/ 2675974 w 3000396"/>
              <a:gd name="connsiteY3" fmla="*/ 717337 h 3786214"/>
              <a:gd name="connsiteX4" fmla="*/ 3000397 w 3000396"/>
              <a:gd name="connsiteY4" fmla="*/ 1893112 h 3786214"/>
              <a:gd name="connsiteX5" fmla="*/ 2675973 w 3000396"/>
              <a:gd name="connsiteY5" fmla="*/ 3068886 h 3786214"/>
              <a:gd name="connsiteX6" fmla="*/ 1500198 w 3000396"/>
              <a:gd name="connsiteY6" fmla="*/ 3786219 h 3786214"/>
              <a:gd name="connsiteX7" fmla="*/ 324424 w 3000396"/>
              <a:gd name="connsiteY7" fmla="*/ 3068885 h 3786214"/>
              <a:gd name="connsiteX8" fmla="*/ 1 w 3000396"/>
              <a:gd name="connsiteY8" fmla="*/ 1893111 h 3786214"/>
              <a:gd name="connsiteX9" fmla="*/ 0 w 3000396"/>
              <a:gd name="connsiteY9" fmla="*/ 1893107 h 3786214"/>
              <a:gd name="connsiteX0" fmla="*/ 638725 w 3639122"/>
              <a:gd name="connsiteY0" fmla="*/ 1941223 h 3834335"/>
              <a:gd name="connsiteX1" fmla="*/ 210097 w 3639122"/>
              <a:gd name="connsiteY1" fmla="*/ 476744 h 3834335"/>
              <a:gd name="connsiteX2" fmla="*/ 2138926 w 3639122"/>
              <a:gd name="connsiteY2" fmla="*/ 48118 h 3834335"/>
              <a:gd name="connsiteX3" fmla="*/ 3314699 w 3639122"/>
              <a:gd name="connsiteY3" fmla="*/ 765453 h 3834335"/>
              <a:gd name="connsiteX4" fmla="*/ 3639122 w 3639122"/>
              <a:gd name="connsiteY4" fmla="*/ 1941228 h 3834335"/>
              <a:gd name="connsiteX5" fmla="*/ 3314698 w 3639122"/>
              <a:gd name="connsiteY5" fmla="*/ 3117002 h 3834335"/>
              <a:gd name="connsiteX6" fmla="*/ 2138923 w 3639122"/>
              <a:gd name="connsiteY6" fmla="*/ 3834335 h 3834335"/>
              <a:gd name="connsiteX7" fmla="*/ 963149 w 3639122"/>
              <a:gd name="connsiteY7" fmla="*/ 3117001 h 3834335"/>
              <a:gd name="connsiteX8" fmla="*/ 638726 w 3639122"/>
              <a:gd name="connsiteY8" fmla="*/ 1941227 h 3834335"/>
              <a:gd name="connsiteX9" fmla="*/ 638725 w 3639122"/>
              <a:gd name="connsiteY9" fmla="*/ 1941223 h 3834335"/>
              <a:gd name="connsiteX0" fmla="*/ 638725 w 3657473"/>
              <a:gd name="connsiteY0" fmla="*/ 1952637 h 3845749"/>
              <a:gd name="connsiteX1" fmla="*/ 210097 w 3657473"/>
              <a:gd name="connsiteY1" fmla="*/ 488158 h 3845749"/>
              <a:gd name="connsiteX2" fmla="*/ 2138926 w 3657473"/>
              <a:gd name="connsiteY2" fmla="*/ 59532 h 3845749"/>
              <a:gd name="connsiteX3" fmla="*/ 3424807 w 3657473"/>
              <a:gd name="connsiteY3" fmla="*/ 845348 h 3845749"/>
              <a:gd name="connsiteX4" fmla="*/ 3639122 w 3657473"/>
              <a:gd name="connsiteY4" fmla="*/ 1952642 h 3845749"/>
              <a:gd name="connsiteX5" fmla="*/ 3314698 w 3657473"/>
              <a:gd name="connsiteY5" fmla="*/ 3128416 h 3845749"/>
              <a:gd name="connsiteX6" fmla="*/ 2138923 w 3657473"/>
              <a:gd name="connsiteY6" fmla="*/ 3845749 h 3845749"/>
              <a:gd name="connsiteX7" fmla="*/ 963149 w 3657473"/>
              <a:gd name="connsiteY7" fmla="*/ 3128415 h 3845749"/>
              <a:gd name="connsiteX8" fmla="*/ 638726 w 3657473"/>
              <a:gd name="connsiteY8" fmla="*/ 1952641 h 3845749"/>
              <a:gd name="connsiteX9" fmla="*/ 638725 w 3657473"/>
              <a:gd name="connsiteY9" fmla="*/ 1952637 h 3845749"/>
              <a:gd name="connsiteX0" fmla="*/ 638725 w 4086100"/>
              <a:gd name="connsiteY0" fmla="*/ 1952637 h 3845749"/>
              <a:gd name="connsiteX1" fmla="*/ 210097 w 4086100"/>
              <a:gd name="connsiteY1" fmla="*/ 488158 h 3845749"/>
              <a:gd name="connsiteX2" fmla="*/ 2138926 w 4086100"/>
              <a:gd name="connsiteY2" fmla="*/ 59532 h 3845749"/>
              <a:gd name="connsiteX3" fmla="*/ 3424807 w 4086100"/>
              <a:gd name="connsiteY3" fmla="*/ 845348 h 3845749"/>
              <a:gd name="connsiteX4" fmla="*/ 4067749 w 4086100"/>
              <a:gd name="connsiteY4" fmla="*/ 2202670 h 3845749"/>
              <a:gd name="connsiteX5" fmla="*/ 3314698 w 4086100"/>
              <a:gd name="connsiteY5" fmla="*/ 3128416 h 3845749"/>
              <a:gd name="connsiteX6" fmla="*/ 2138923 w 4086100"/>
              <a:gd name="connsiteY6" fmla="*/ 3845749 h 3845749"/>
              <a:gd name="connsiteX7" fmla="*/ 963149 w 4086100"/>
              <a:gd name="connsiteY7" fmla="*/ 3128415 h 3845749"/>
              <a:gd name="connsiteX8" fmla="*/ 638726 w 4086100"/>
              <a:gd name="connsiteY8" fmla="*/ 1952641 h 3845749"/>
              <a:gd name="connsiteX9" fmla="*/ 638725 w 4086100"/>
              <a:gd name="connsiteY9" fmla="*/ 1952637 h 3845749"/>
              <a:gd name="connsiteX0" fmla="*/ 638725 w 5353633"/>
              <a:gd name="connsiteY0" fmla="*/ 1978434 h 3871546"/>
              <a:gd name="connsiteX1" fmla="*/ 210097 w 5353633"/>
              <a:gd name="connsiteY1" fmla="*/ 513955 h 3871546"/>
              <a:gd name="connsiteX2" fmla="*/ 2138926 w 5353633"/>
              <a:gd name="connsiteY2" fmla="*/ 85329 h 3871546"/>
              <a:gd name="connsiteX3" fmla="*/ 5143536 w 5353633"/>
              <a:gd name="connsiteY3" fmla="*/ 1025929 h 3871546"/>
              <a:gd name="connsiteX4" fmla="*/ 4067749 w 5353633"/>
              <a:gd name="connsiteY4" fmla="*/ 2228467 h 3871546"/>
              <a:gd name="connsiteX5" fmla="*/ 3314698 w 5353633"/>
              <a:gd name="connsiteY5" fmla="*/ 3154213 h 3871546"/>
              <a:gd name="connsiteX6" fmla="*/ 2138923 w 5353633"/>
              <a:gd name="connsiteY6" fmla="*/ 3871546 h 3871546"/>
              <a:gd name="connsiteX7" fmla="*/ 963149 w 5353633"/>
              <a:gd name="connsiteY7" fmla="*/ 3154212 h 3871546"/>
              <a:gd name="connsiteX8" fmla="*/ 638726 w 5353633"/>
              <a:gd name="connsiteY8" fmla="*/ 1978438 h 3871546"/>
              <a:gd name="connsiteX9" fmla="*/ 638725 w 5353633"/>
              <a:gd name="connsiteY9" fmla="*/ 1978434 h 3871546"/>
              <a:gd name="connsiteX0" fmla="*/ 638725 w 5353633"/>
              <a:gd name="connsiteY0" fmla="*/ 1978434 h 3871546"/>
              <a:gd name="connsiteX1" fmla="*/ 210097 w 5353633"/>
              <a:gd name="connsiteY1" fmla="*/ 513955 h 3871546"/>
              <a:gd name="connsiteX2" fmla="*/ 2138926 w 5353633"/>
              <a:gd name="connsiteY2" fmla="*/ 85329 h 3871546"/>
              <a:gd name="connsiteX3" fmla="*/ 2428892 w 5353633"/>
              <a:gd name="connsiteY3" fmla="*/ 1240243 h 3871546"/>
              <a:gd name="connsiteX4" fmla="*/ 5143536 w 5353633"/>
              <a:gd name="connsiteY4" fmla="*/ 1025929 h 3871546"/>
              <a:gd name="connsiteX5" fmla="*/ 4067749 w 5353633"/>
              <a:gd name="connsiteY5" fmla="*/ 2228467 h 3871546"/>
              <a:gd name="connsiteX6" fmla="*/ 3314698 w 5353633"/>
              <a:gd name="connsiteY6" fmla="*/ 3154213 h 3871546"/>
              <a:gd name="connsiteX7" fmla="*/ 2138923 w 5353633"/>
              <a:gd name="connsiteY7" fmla="*/ 3871546 h 3871546"/>
              <a:gd name="connsiteX8" fmla="*/ 963149 w 5353633"/>
              <a:gd name="connsiteY8" fmla="*/ 3154212 h 3871546"/>
              <a:gd name="connsiteX9" fmla="*/ 638726 w 5353633"/>
              <a:gd name="connsiteY9" fmla="*/ 1978438 h 3871546"/>
              <a:gd name="connsiteX10" fmla="*/ 638725 w 5353633"/>
              <a:gd name="connsiteY10" fmla="*/ 1978434 h 3871546"/>
              <a:gd name="connsiteX0" fmla="*/ 638725 w 5353633"/>
              <a:gd name="connsiteY0" fmla="*/ 1917611 h 3810723"/>
              <a:gd name="connsiteX1" fmla="*/ 210097 w 5353633"/>
              <a:gd name="connsiteY1" fmla="*/ 453132 h 3810723"/>
              <a:gd name="connsiteX2" fmla="*/ 1357322 w 5353633"/>
              <a:gd name="connsiteY2" fmla="*/ 750792 h 3810723"/>
              <a:gd name="connsiteX3" fmla="*/ 2428892 w 5353633"/>
              <a:gd name="connsiteY3" fmla="*/ 1179420 h 3810723"/>
              <a:gd name="connsiteX4" fmla="*/ 5143536 w 5353633"/>
              <a:gd name="connsiteY4" fmla="*/ 965106 h 3810723"/>
              <a:gd name="connsiteX5" fmla="*/ 4067749 w 5353633"/>
              <a:gd name="connsiteY5" fmla="*/ 2167644 h 3810723"/>
              <a:gd name="connsiteX6" fmla="*/ 3314698 w 5353633"/>
              <a:gd name="connsiteY6" fmla="*/ 3093390 h 3810723"/>
              <a:gd name="connsiteX7" fmla="*/ 2138923 w 5353633"/>
              <a:gd name="connsiteY7" fmla="*/ 3810723 h 3810723"/>
              <a:gd name="connsiteX8" fmla="*/ 963149 w 5353633"/>
              <a:gd name="connsiteY8" fmla="*/ 3093389 h 3810723"/>
              <a:gd name="connsiteX9" fmla="*/ 638726 w 5353633"/>
              <a:gd name="connsiteY9" fmla="*/ 1917615 h 3810723"/>
              <a:gd name="connsiteX10" fmla="*/ 638725 w 5353633"/>
              <a:gd name="connsiteY10" fmla="*/ 1917611 h 3810723"/>
              <a:gd name="connsiteX0" fmla="*/ 638725 w 5353633"/>
              <a:gd name="connsiteY0" fmla="*/ 1917611 h 3546522"/>
              <a:gd name="connsiteX1" fmla="*/ 210097 w 5353633"/>
              <a:gd name="connsiteY1" fmla="*/ 453132 h 3546522"/>
              <a:gd name="connsiteX2" fmla="*/ 1357322 w 5353633"/>
              <a:gd name="connsiteY2" fmla="*/ 750792 h 3546522"/>
              <a:gd name="connsiteX3" fmla="*/ 2428892 w 5353633"/>
              <a:gd name="connsiteY3" fmla="*/ 1179420 h 3546522"/>
              <a:gd name="connsiteX4" fmla="*/ 5143536 w 5353633"/>
              <a:gd name="connsiteY4" fmla="*/ 965106 h 3546522"/>
              <a:gd name="connsiteX5" fmla="*/ 4067749 w 5353633"/>
              <a:gd name="connsiteY5" fmla="*/ 2167644 h 3546522"/>
              <a:gd name="connsiteX6" fmla="*/ 3314698 w 5353633"/>
              <a:gd name="connsiteY6" fmla="*/ 3093390 h 3546522"/>
              <a:gd name="connsiteX7" fmla="*/ 2000264 w 5353633"/>
              <a:gd name="connsiteY7" fmla="*/ 3322560 h 3546522"/>
              <a:gd name="connsiteX8" fmla="*/ 963149 w 5353633"/>
              <a:gd name="connsiteY8" fmla="*/ 3093389 h 3546522"/>
              <a:gd name="connsiteX9" fmla="*/ 638726 w 5353633"/>
              <a:gd name="connsiteY9" fmla="*/ 1917615 h 3546522"/>
              <a:gd name="connsiteX10" fmla="*/ 638725 w 5353633"/>
              <a:gd name="connsiteY10" fmla="*/ 1917611 h 3546522"/>
              <a:gd name="connsiteX0" fmla="*/ 705946 w 5420854"/>
              <a:gd name="connsiteY0" fmla="*/ 1289932 h 2918843"/>
              <a:gd name="connsiteX1" fmla="*/ 210097 w 5420854"/>
              <a:gd name="connsiteY1" fmla="*/ 551741 h 2918843"/>
              <a:gd name="connsiteX2" fmla="*/ 1424543 w 5420854"/>
              <a:gd name="connsiteY2" fmla="*/ 123113 h 2918843"/>
              <a:gd name="connsiteX3" fmla="*/ 2496113 w 5420854"/>
              <a:gd name="connsiteY3" fmla="*/ 551741 h 2918843"/>
              <a:gd name="connsiteX4" fmla="*/ 5210757 w 5420854"/>
              <a:gd name="connsiteY4" fmla="*/ 337427 h 2918843"/>
              <a:gd name="connsiteX5" fmla="*/ 4134970 w 5420854"/>
              <a:gd name="connsiteY5" fmla="*/ 1539965 h 2918843"/>
              <a:gd name="connsiteX6" fmla="*/ 3381919 w 5420854"/>
              <a:gd name="connsiteY6" fmla="*/ 2465711 h 2918843"/>
              <a:gd name="connsiteX7" fmla="*/ 2067485 w 5420854"/>
              <a:gd name="connsiteY7" fmla="*/ 2694881 h 2918843"/>
              <a:gd name="connsiteX8" fmla="*/ 1030370 w 5420854"/>
              <a:gd name="connsiteY8" fmla="*/ 2465710 h 2918843"/>
              <a:gd name="connsiteX9" fmla="*/ 705947 w 5420854"/>
              <a:gd name="connsiteY9" fmla="*/ 1289936 h 2918843"/>
              <a:gd name="connsiteX10" fmla="*/ 705946 w 5420854"/>
              <a:gd name="connsiteY10" fmla="*/ 1289932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210625 w 5496509"/>
              <a:gd name="connsiteY5" fmla="*/ 1539965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781602 w 5496509"/>
              <a:gd name="connsiteY9" fmla="*/ 1289936 h 2918843"/>
              <a:gd name="connsiteX10" fmla="*/ 0 w 5496509"/>
              <a:gd name="connsiteY10" fmla="*/ 1837625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210625 w 5496509"/>
              <a:gd name="connsiteY5" fmla="*/ 1539965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285753 w 5496509"/>
              <a:gd name="connsiteY9" fmla="*/ 2409129 h 2918843"/>
              <a:gd name="connsiteX10" fmla="*/ 0 w 5496509"/>
              <a:gd name="connsiteY10" fmla="*/ 1837625 h 2918843"/>
              <a:gd name="connsiteX0" fmla="*/ 0 w 5496509"/>
              <a:gd name="connsiteY0" fmla="*/ 1837625 h 2918843"/>
              <a:gd name="connsiteX1" fmla="*/ 285752 w 5496509"/>
              <a:gd name="connsiteY1" fmla="*/ 551741 h 2918843"/>
              <a:gd name="connsiteX2" fmla="*/ 1500198 w 5496509"/>
              <a:gd name="connsiteY2" fmla="*/ 123113 h 2918843"/>
              <a:gd name="connsiteX3" fmla="*/ 2571768 w 5496509"/>
              <a:gd name="connsiteY3" fmla="*/ 551741 h 2918843"/>
              <a:gd name="connsiteX4" fmla="*/ 5286412 w 5496509"/>
              <a:gd name="connsiteY4" fmla="*/ 337427 h 2918843"/>
              <a:gd name="connsiteX5" fmla="*/ 4357719 w 5496509"/>
              <a:gd name="connsiteY5" fmla="*/ 2480567 h 2918843"/>
              <a:gd name="connsiteX6" fmla="*/ 3457574 w 5496509"/>
              <a:gd name="connsiteY6" fmla="*/ 2465711 h 2918843"/>
              <a:gd name="connsiteX7" fmla="*/ 2143140 w 5496509"/>
              <a:gd name="connsiteY7" fmla="*/ 2694881 h 2918843"/>
              <a:gd name="connsiteX8" fmla="*/ 1106025 w 5496509"/>
              <a:gd name="connsiteY8" fmla="*/ 2465710 h 2918843"/>
              <a:gd name="connsiteX9" fmla="*/ 285753 w 5496509"/>
              <a:gd name="connsiteY9" fmla="*/ 2409129 h 2918843"/>
              <a:gd name="connsiteX10" fmla="*/ 0 w 5496509"/>
              <a:gd name="connsiteY10" fmla="*/ 1837625 h 2918843"/>
              <a:gd name="connsiteX0" fmla="*/ 0 w 5496509"/>
              <a:gd name="connsiteY0" fmla="*/ 3107553 h 4188771"/>
              <a:gd name="connsiteX1" fmla="*/ 285752 w 5496509"/>
              <a:gd name="connsiteY1" fmla="*/ 1821669 h 4188771"/>
              <a:gd name="connsiteX2" fmla="*/ 1500198 w 5496509"/>
              <a:gd name="connsiteY2" fmla="*/ 1393041 h 4188771"/>
              <a:gd name="connsiteX3" fmla="*/ 2286017 w 5496509"/>
              <a:gd name="connsiteY3" fmla="*/ 35719 h 4188771"/>
              <a:gd name="connsiteX4" fmla="*/ 5286412 w 5496509"/>
              <a:gd name="connsiteY4" fmla="*/ 1607355 h 4188771"/>
              <a:gd name="connsiteX5" fmla="*/ 4357719 w 5496509"/>
              <a:gd name="connsiteY5" fmla="*/ 3750495 h 4188771"/>
              <a:gd name="connsiteX6" fmla="*/ 3457574 w 5496509"/>
              <a:gd name="connsiteY6" fmla="*/ 3735639 h 4188771"/>
              <a:gd name="connsiteX7" fmla="*/ 2143140 w 5496509"/>
              <a:gd name="connsiteY7" fmla="*/ 3964809 h 4188771"/>
              <a:gd name="connsiteX8" fmla="*/ 1106025 w 5496509"/>
              <a:gd name="connsiteY8" fmla="*/ 3735638 h 4188771"/>
              <a:gd name="connsiteX9" fmla="*/ 285753 w 5496509"/>
              <a:gd name="connsiteY9" fmla="*/ 3679057 h 4188771"/>
              <a:gd name="connsiteX10" fmla="*/ 0 w 5496509"/>
              <a:gd name="connsiteY10" fmla="*/ 3107553 h 4188771"/>
              <a:gd name="connsiteX0" fmla="*/ 0 w 5496509"/>
              <a:gd name="connsiteY0" fmla="*/ 3250429 h 4331647"/>
              <a:gd name="connsiteX1" fmla="*/ 285752 w 5496509"/>
              <a:gd name="connsiteY1" fmla="*/ 1964545 h 4331647"/>
              <a:gd name="connsiteX2" fmla="*/ 928695 w 5496509"/>
              <a:gd name="connsiteY2" fmla="*/ 678661 h 4331647"/>
              <a:gd name="connsiteX3" fmla="*/ 2286017 w 5496509"/>
              <a:gd name="connsiteY3" fmla="*/ 178595 h 4331647"/>
              <a:gd name="connsiteX4" fmla="*/ 5286412 w 5496509"/>
              <a:gd name="connsiteY4" fmla="*/ 1750231 h 4331647"/>
              <a:gd name="connsiteX5" fmla="*/ 4357719 w 5496509"/>
              <a:gd name="connsiteY5" fmla="*/ 3893371 h 4331647"/>
              <a:gd name="connsiteX6" fmla="*/ 3457574 w 5496509"/>
              <a:gd name="connsiteY6" fmla="*/ 3878515 h 4331647"/>
              <a:gd name="connsiteX7" fmla="*/ 2143140 w 5496509"/>
              <a:gd name="connsiteY7" fmla="*/ 4107685 h 4331647"/>
              <a:gd name="connsiteX8" fmla="*/ 1106025 w 5496509"/>
              <a:gd name="connsiteY8" fmla="*/ 3878514 h 4331647"/>
              <a:gd name="connsiteX9" fmla="*/ 285753 w 5496509"/>
              <a:gd name="connsiteY9" fmla="*/ 3821933 h 4331647"/>
              <a:gd name="connsiteX10" fmla="*/ 0 w 5496509"/>
              <a:gd name="connsiteY10" fmla="*/ 3250429 h 4331647"/>
              <a:gd name="connsiteX0" fmla="*/ 0 w 7496774"/>
              <a:gd name="connsiteY0" fmla="*/ 3409261 h 4668856"/>
              <a:gd name="connsiteX1" fmla="*/ 285752 w 7496774"/>
              <a:gd name="connsiteY1" fmla="*/ 2123377 h 4668856"/>
              <a:gd name="connsiteX2" fmla="*/ 928695 w 7496774"/>
              <a:gd name="connsiteY2" fmla="*/ 837493 h 4668856"/>
              <a:gd name="connsiteX3" fmla="*/ 2286017 w 7496774"/>
              <a:gd name="connsiteY3" fmla="*/ 337427 h 4668856"/>
              <a:gd name="connsiteX4" fmla="*/ 7286677 w 7496774"/>
              <a:gd name="connsiteY4" fmla="*/ 337427 h 4668856"/>
              <a:gd name="connsiteX5" fmla="*/ 4357719 w 7496774"/>
              <a:gd name="connsiteY5" fmla="*/ 4052203 h 4668856"/>
              <a:gd name="connsiteX6" fmla="*/ 3457574 w 7496774"/>
              <a:gd name="connsiteY6" fmla="*/ 4037347 h 4668856"/>
              <a:gd name="connsiteX7" fmla="*/ 2143140 w 7496774"/>
              <a:gd name="connsiteY7" fmla="*/ 4266517 h 4668856"/>
              <a:gd name="connsiteX8" fmla="*/ 1106025 w 7496774"/>
              <a:gd name="connsiteY8" fmla="*/ 4037346 h 4668856"/>
              <a:gd name="connsiteX9" fmla="*/ 285753 w 7496774"/>
              <a:gd name="connsiteY9" fmla="*/ 3980765 h 4668856"/>
              <a:gd name="connsiteX10" fmla="*/ 0 w 7496774"/>
              <a:gd name="connsiteY10" fmla="*/ 3409261 h 4668856"/>
              <a:gd name="connsiteX0" fmla="*/ 0 w 7496774"/>
              <a:gd name="connsiteY0" fmla="*/ 3409261 h 4490479"/>
              <a:gd name="connsiteX1" fmla="*/ 285752 w 7496774"/>
              <a:gd name="connsiteY1" fmla="*/ 2123377 h 4490479"/>
              <a:gd name="connsiteX2" fmla="*/ 928695 w 7496774"/>
              <a:gd name="connsiteY2" fmla="*/ 837493 h 4490479"/>
              <a:gd name="connsiteX3" fmla="*/ 2286017 w 7496774"/>
              <a:gd name="connsiteY3" fmla="*/ 337427 h 4490479"/>
              <a:gd name="connsiteX4" fmla="*/ 7286677 w 7496774"/>
              <a:gd name="connsiteY4" fmla="*/ 337427 h 4490479"/>
              <a:gd name="connsiteX5" fmla="*/ 5929354 w 7496774"/>
              <a:gd name="connsiteY5" fmla="*/ 1980500 h 4490479"/>
              <a:gd name="connsiteX6" fmla="*/ 3457574 w 7496774"/>
              <a:gd name="connsiteY6" fmla="*/ 4037347 h 4490479"/>
              <a:gd name="connsiteX7" fmla="*/ 2143140 w 7496774"/>
              <a:gd name="connsiteY7" fmla="*/ 4266517 h 4490479"/>
              <a:gd name="connsiteX8" fmla="*/ 1106025 w 7496774"/>
              <a:gd name="connsiteY8" fmla="*/ 4037346 h 4490479"/>
              <a:gd name="connsiteX9" fmla="*/ 285753 w 7496774"/>
              <a:gd name="connsiteY9" fmla="*/ 3980765 h 4490479"/>
              <a:gd name="connsiteX10" fmla="*/ 0 w 7496774"/>
              <a:gd name="connsiteY10" fmla="*/ 3409261 h 4490479"/>
              <a:gd name="connsiteX0" fmla="*/ 0 w 7496774"/>
              <a:gd name="connsiteY0" fmla="*/ 3409261 h 4680762"/>
              <a:gd name="connsiteX1" fmla="*/ 285752 w 7496774"/>
              <a:gd name="connsiteY1" fmla="*/ 2123377 h 4680762"/>
              <a:gd name="connsiteX2" fmla="*/ 928695 w 7496774"/>
              <a:gd name="connsiteY2" fmla="*/ 837493 h 4680762"/>
              <a:gd name="connsiteX3" fmla="*/ 2286017 w 7496774"/>
              <a:gd name="connsiteY3" fmla="*/ 337427 h 4680762"/>
              <a:gd name="connsiteX4" fmla="*/ 7286677 w 7496774"/>
              <a:gd name="connsiteY4" fmla="*/ 337427 h 4680762"/>
              <a:gd name="connsiteX5" fmla="*/ 5929354 w 7496774"/>
              <a:gd name="connsiteY5" fmla="*/ 1980500 h 4680762"/>
              <a:gd name="connsiteX6" fmla="*/ 4071966 w 7496774"/>
              <a:gd name="connsiteY6" fmla="*/ 1551873 h 4680762"/>
              <a:gd name="connsiteX7" fmla="*/ 2143140 w 7496774"/>
              <a:gd name="connsiteY7" fmla="*/ 4266517 h 4680762"/>
              <a:gd name="connsiteX8" fmla="*/ 1106025 w 7496774"/>
              <a:gd name="connsiteY8" fmla="*/ 4037346 h 4680762"/>
              <a:gd name="connsiteX9" fmla="*/ 285753 w 7496774"/>
              <a:gd name="connsiteY9" fmla="*/ 3980765 h 4680762"/>
              <a:gd name="connsiteX10" fmla="*/ 0 w 7496774"/>
              <a:gd name="connsiteY10" fmla="*/ 3409261 h 4680762"/>
              <a:gd name="connsiteX0" fmla="*/ 0 w 7496774"/>
              <a:gd name="connsiteY0" fmla="*/ 3409261 h 4490478"/>
              <a:gd name="connsiteX1" fmla="*/ 285752 w 7496774"/>
              <a:gd name="connsiteY1" fmla="*/ 2123377 h 4490478"/>
              <a:gd name="connsiteX2" fmla="*/ 928695 w 7496774"/>
              <a:gd name="connsiteY2" fmla="*/ 837493 h 4490478"/>
              <a:gd name="connsiteX3" fmla="*/ 2286017 w 7496774"/>
              <a:gd name="connsiteY3" fmla="*/ 337427 h 4490478"/>
              <a:gd name="connsiteX4" fmla="*/ 7286677 w 7496774"/>
              <a:gd name="connsiteY4" fmla="*/ 337427 h 4490478"/>
              <a:gd name="connsiteX5" fmla="*/ 5929354 w 7496774"/>
              <a:gd name="connsiteY5" fmla="*/ 1980500 h 4490478"/>
              <a:gd name="connsiteX6" fmla="*/ 4071966 w 7496774"/>
              <a:gd name="connsiteY6" fmla="*/ 1551873 h 4490478"/>
              <a:gd name="connsiteX7" fmla="*/ 2571768 w 7496774"/>
              <a:gd name="connsiteY7" fmla="*/ 3123508 h 4490478"/>
              <a:gd name="connsiteX8" fmla="*/ 1106025 w 7496774"/>
              <a:gd name="connsiteY8" fmla="*/ 4037346 h 4490478"/>
              <a:gd name="connsiteX9" fmla="*/ 285753 w 7496774"/>
              <a:gd name="connsiteY9" fmla="*/ 3980765 h 4490478"/>
              <a:gd name="connsiteX10" fmla="*/ 0 w 7496774"/>
              <a:gd name="connsiteY10" fmla="*/ 3409261 h 4490478"/>
              <a:gd name="connsiteX0" fmla="*/ 0 w 7496774"/>
              <a:gd name="connsiteY0" fmla="*/ 3409261 h 4490478"/>
              <a:gd name="connsiteX1" fmla="*/ 285752 w 7496774"/>
              <a:gd name="connsiteY1" fmla="*/ 2123377 h 4490478"/>
              <a:gd name="connsiteX2" fmla="*/ 1428760 w 7496774"/>
              <a:gd name="connsiteY2" fmla="*/ 908930 h 4490478"/>
              <a:gd name="connsiteX3" fmla="*/ 2286017 w 7496774"/>
              <a:gd name="connsiteY3" fmla="*/ 337427 h 4490478"/>
              <a:gd name="connsiteX4" fmla="*/ 7286677 w 7496774"/>
              <a:gd name="connsiteY4" fmla="*/ 337427 h 4490478"/>
              <a:gd name="connsiteX5" fmla="*/ 5929354 w 7496774"/>
              <a:gd name="connsiteY5" fmla="*/ 1980500 h 4490478"/>
              <a:gd name="connsiteX6" fmla="*/ 4071966 w 7496774"/>
              <a:gd name="connsiteY6" fmla="*/ 1551873 h 4490478"/>
              <a:gd name="connsiteX7" fmla="*/ 2571768 w 7496774"/>
              <a:gd name="connsiteY7" fmla="*/ 3123508 h 4490478"/>
              <a:gd name="connsiteX8" fmla="*/ 1106025 w 7496774"/>
              <a:gd name="connsiteY8" fmla="*/ 4037346 h 4490478"/>
              <a:gd name="connsiteX9" fmla="*/ 285753 w 7496774"/>
              <a:gd name="connsiteY9" fmla="*/ 3980765 h 4490478"/>
              <a:gd name="connsiteX10" fmla="*/ 0 w 7496774"/>
              <a:gd name="connsiteY10" fmla="*/ 3409261 h 4490478"/>
              <a:gd name="connsiteX0" fmla="*/ 0 w 7496774"/>
              <a:gd name="connsiteY0" fmla="*/ 3409261 h 4490478"/>
              <a:gd name="connsiteX1" fmla="*/ 357190 w 7496774"/>
              <a:gd name="connsiteY1" fmla="*/ 2266252 h 4490478"/>
              <a:gd name="connsiteX2" fmla="*/ 1428760 w 7496774"/>
              <a:gd name="connsiteY2" fmla="*/ 908930 h 4490478"/>
              <a:gd name="connsiteX3" fmla="*/ 2286017 w 7496774"/>
              <a:gd name="connsiteY3" fmla="*/ 337427 h 4490478"/>
              <a:gd name="connsiteX4" fmla="*/ 7286677 w 7496774"/>
              <a:gd name="connsiteY4" fmla="*/ 337427 h 4490478"/>
              <a:gd name="connsiteX5" fmla="*/ 5929354 w 7496774"/>
              <a:gd name="connsiteY5" fmla="*/ 1980500 h 4490478"/>
              <a:gd name="connsiteX6" fmla="*/ 4071966 w 7496774"/>
              <a:gd name="connsiteY6" fmla="*/ 1551873 h 4490478"/>
              <a:gd name="connsiteX7" fmla="*/ 2571768 w 7496774"/>
              <a:gd name="connsiteY7" fmla="*/ 3123508 h 4490478"/>
              <a:gd name="connsiteX8" fmla="*/ 1106025 w 7496774"/>
              <a:gd name="connsiteY8" fmla="*/ 4037346 h 4490478"/>
              <a:gd name="connsiteX9" fmla="*/ 285753 w 7496774"/>
              <a:gd name="connsiteY9" fmla="*/ 3980765 h 4490478"/>
              <a:gd name="connsiteX10" fmla="*/ 0 w 7496774"/>
              <a:gd name="connsiteY10" fmla="*/ 3409261 h 4490478"/>
              <a:gd name="connsiteX0" fmla="*/ 0 w 7496774"/>
              <a:gd name="connsiteY0" fmla="*/ 3409261 h 4490478"/>
              <a:gd name="connsiteX1" fmla="*/ 357190 w 7496774"/>
              <a:gd name="connsiteY1" fmla="*/ 2266252 h 4490478"/>
              <a:gd name="connsiteX2" fmla="*/ 1285884 w 7496774"/>
              <a:gd name="connsiteY2" fmla="*/ 694616 h 4490478"/>
              <a:gd name="connsiteX3" fmla="*/ 2286017 w 7496774"/>
              <a:gd name="connsiteY3" fmla="*/ 337427 h 4490478"/>
              <a:gd name="connsiteX4" fmla="*/ 7286677 w 7496774"/>
              <a:gd name="connsiteY4" fmla="*/ 337427 h 4490478"/>
              <a:gd name="connsiteX5" fmla="*/ 5929354 w 7496774"/>
              <a:gd name="connsiteY5" fmla="*/ 1980500 h 4490478"/>
              <a:gd name="connsiteX6" fmla="*/ 4071966 w 7496774"/>
              <a:gd name="connsiteY6" fmla="*/ 1551873 h 4490478"/>
              <a:gd name="connsiteX7" fmla="*/ 2571768 w 7496774"/>
              <a:gd name="connsiteY7" fmla="*/ 3123508 h 4490478"/>
              <a:gd name="connsiteX8" fmla="*/ 1106025 w 7496774"/>
              <a:gd name="connsiteY8" fmla="*/ 4037346 h 4490478"/>
              <a:gd name="connsiteX9" fmla="*/ 285753 w 7496774"/>
              <a:gd name="connsiteY9" fmla="*/ 3980765 h 4490478"/>
              <a:gd name="connsiteX10" fmla="*/ 0 w 7496774"/>
              <a:gd name="connsiteY10" fmla="*/ 3409261 h 4490478"/>
              <a:gd name="connsiteX0" fmla="*/ 0 w 7496774"/>
              <a:gd name="connsiteY0" fmla="*/ 3409261 h 4490478"/>
              <a:gd name="connsiteX1" fmla="*/ 357190 w 7496774"/>
              <a:gd name="connsiteY1" fmla="*/ 2266252 h 4490478"/>
              <a:gd name="connsiteX2" fmla="*/ 1285884 w 7496774"/>
              <a:gd name="connsiteY2" fmla="*/ 551740 h 4490478"/>
              <a:gd name="connsiteX3" fmla="*/ 2286017 w 7496774"/>
              <a:gd name="connsiteY3" fmla="*/ 337427 h 4490478"/>
              <a:gd name="connsiteX4" fmla="*/ 7286677 w 7496774"/>
              <a:gd name="connsiteY4" fmla="*/ 337427 h 4490478"/>
              <a:gd name="connsiteX5" fmla="*/ 5929354 w 7496774"/>
              <a:gd name="connsiteY5" fmla="*/ 1980500 h 4490478"/>
              <a:gd name="connsiteX6" fmla="*/ 4071966 w 7496774"/>
              <a:gd name="connsiteY6" fmla="*/ 1551873 h 4490478"/>
              <a:gd name="connsiteX7" fmla="*/ 2571768 w 7496774"/>
              <a:gd name="connsiteY7" fmla="*/ 3123508 h 4490478"/>
              <a:gd name="connsiteX8" fmla="*/ 1106025 w 7496774"/>
              <a:gd name="connsiteY8" fmla="*/ 4037346 h 4490478"/>
              <a:gd name="connsiteX9" fmla="*/ 285753 w 7496774"/>
              <a:gd name="connsiteY9" fmla="*/ 3980765 h 4490478"/>
              <a:gd name="connsiteX10" fmla="*/ 0 w 7496774"/>
              <a:gd name="connsiteY10" fmla="*/ 3409261 h 449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96774" h="4490478">
                <a:moveTo>
                  <a:pt x="0" y="3409261"/>
                </a:moveTo>
                <a:cubicBezTo>
                  <a:pt x="0" y="2982389"/>
                  <a:pt x="147093" y="2600811"/>
                  <a:pt x="357190" y="2266252"/>
                </a:cubicBezTo>
                <a:cubicBezTo>
                  <a:pt x="641749" y="1813120"/>
                  <a:pt x="463644" y="466411"/>
                  <a:pt x="1285884" y="551740"/>
                </a:cubicBezTo>
                <a:cubicBezTo>
                  <a:pt x="1745231" y="500065"/>
                  <a:pt x="1285885" y="373146"/>
                  <a:pt x="2286017" y="337427"/>
                </a:cubicBezTo>
                <a:cubicBezTo>
                  <a:pt x="3286149" y="301708"/>
                  <a:pt x="7103082" y="0"/>
                  <a:pt x="7286677" y="337427"/>
                </a:cubicBezTo>
                <a:cubicBezTo>
                  <a:pt x="7496774" y="671987"/>
                  <a:pt x="6465139" y="1778092"/>
                  <a:pt x="5929354" y="1980500"/>
                </a:cubicBezTo>
                <a:cubicBezTo>
                  <a:pt x="5393569" y="2182908"/>
                  <a:pt x="4282063" y="1217314"/>
                  <a:pt x="4071966" y="1551873"/>
                </a:cubicBezTo>
                <a:cubicBezTo>
                  <a:pt x="3787407" y="2005005"/>
                  <a:pt x="3066091" y="2709263"/>
                  <a:pt x="2571768" y="3123508"/>
                </a:cubicBezTo>
                <a:cubicBezTo>
                  <a:pt x="2077445" y="3537753"/>
                  <a:pt x="1390584" y="4490478"/>
                  <a:pt x="1106025" y="4037346"/>
                </a:cubicBezTo>
                <a:cubicBezTo>
                  <a:pt x="895928" y="3702787"/>
                  <a:pt x="285752" y="4407637"/>
                  <a:pt x="285753" y="3980765"/>
                </a:cubicBezTo>
                <a:cubicBezTo>
                  <a:pt x="285753" y="3980764"/>
                  <a:pt x="0" y="3409262"/>
                  <a:pt x="0" y="3409261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86512" y="414338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57620" y="414338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57884" y="4300373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15140" y="564357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29388" y="5657671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00496" y="5729133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الدراجة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00430" y="5810071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71604" y="5729133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الدمية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5852" y="4572008"/>
            <a:ext cx="7500990" cy="10715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071538" y="450057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Égal 24"/>
          <p:cNvSpPr/>
          <p:nvPr/>
        </p:nvSpPr>
        <p:spPr>
          <a:xfrm>
            <a:off x="2500298" y="4786322"/>
            <a:ext cx="714380" cy="7143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86644" y="451009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lus 26"/>
          <p:cNvSpPr/>
          <p:nvPr/>
        </p:nvSpPr>
        <p:spPr>
          <a:xfrm>
            <a:off x="6286512" y="4843667"/>
            <a:ext cx="1000132" cy="6429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929190" y="4557891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lus 28"/>
          <p:cNvSpPr/>
          <p:nvPr/>
        </p:nvSpPr>
        <p:spPr>
          <a:xfrm>
            <a:off x="4214810" y="4929198"/>
            <a:ext cx="1000132" cy="6429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000364" y="457200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57187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0562" y="3286124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أرْبَعُ مِئَةٍ </a:t>
            </a:r>
          </a:p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تِسْعَة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524996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4876" y="4948680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ثَلاثُ مِئَةٍ </a:t>
            </a:r>
            <a:r>
              <a:rPr lang="ar-MA" sz="66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ثَلاثُونَ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1128 0.01342 0.02257 0.02685 -0.01458 -0.00834 C -0.05174 -0.04352 -0.18194 -0.15371 -0.22292 -0.21111 C -0.26389 -0.26852 -0.26215 -0.31065 -0.26042 -0.35278 " pathEditMode="relative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1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749" t="52098" r="19145" b="31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35716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21431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+ 200 </a:t>
            </a:r>
            <a:endParaRPr lang="fr-FR" sz="48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56" y="207167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مِئَتانِ</a:t>
            </a:r>
            <a:r>
              <a:rPr lang="ar-MA" sz="80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سِتَّة </a:t>
            </a:r>
            <a:r>
              <a:rPr lang="ar-MA" sz="80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endParaRPr lang="fr-FR" sz="80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571876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0562" y="3286124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أرْبَعُ مِئَةٍ </a:t>
            </a:r>
          </a:p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تِسْعَة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524996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</a:t>
            </a:r>
            <a:endParaRPr lang="fr-FR" sz="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4876" y="4948680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ثَلاثُ مِئَةٍ </a:t>
            </a:r>
            <a:r>
              <a:rPr lang="ar-MA" sz="66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ثَلاثُونَ</a:t>
            </a:r>
            <a:endParaRPr lang="fr-FR" sz="6600" b="1" dirty="0" smtClean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0063" b="76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C -0.09514 -0.04861 -0.19027 -0.09722 -0.22916 -0.125 C -0.26805 -0.15278 -0.25069 -0.15972 -0.23333 -0.16667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-0.16667 C -0.23715 -0.12176 -0.24097 -0.07685 -0.23958 -0.05185 C -0.2382 -0.02709 -0.2316 -0.02223 -0.225 -0.0173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5208 -0.00278 -0.10417 -0.00556 -0.17292 -0.01111 C -0.24167 -0.01667 -0.36528 -0.00834 -0.4125 -0.03334 C -0.45972 -0.05834 -0.45799 -0.10973 -0.45625 -0.16111 " pathEditMode="relative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25 -0.16111 C -0.46927 -0.15116 -0.48212 -0.14121 -0.48368 -0.11713 C -0.48507 -0.09329 -0.47535 -0.05533 -0.46545 -0.0173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157160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-0.05712 0.00277 -0.11389 0.00555 -0.17795 0.00277 C -0.24219 2.96296E-6 -0.32031 -0.00787 -0.38542 -0.01667 C -0.4507 -0.02547 -0.52413 -0.025 -0.56962 -0.05 C -0.61511 -0.075 -0.63681 -0.12084 -0.65833 -0.1666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33 -0.16667 C -0.65833 -0.16667 -0.65104 -0.10787 -0.64375 -0.048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157160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4284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36483" t="74840" r="46979" b="22440"/>
          <a:stretch>
            <a:fillRect/>
          </a:stretch>
        </p:blipFill>
        <p:spPr>
          <a:xfrm>
            <a:off x="7215206" y="3429000"/>
            <a:ext cx="1714512" cy="1071570"/>
          </a:xfrm>
          <a:prstGeom prst="rect">
            <a:avLst/>
          </a:prstGeom>
        </p:spPr>
      </p:pic>
      <p:sp>
        <p:nvSpPr>
          <p:cNvPr id="11" name="Multiplier 10"/>
          <p:cNvSpPr/>
          <p:nvPr/>
        </p:nvSpPr>
        <p:spPr>
          <a:xfrm>
            <a:off x="1571604" y="2857496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-0.07014 -0.00301 -0.13958 -0.00602 -0.22361 -0.01111 C -0.30764 -0.01621 -0.43386 -0.01528 -0.50469 -0.03056 C -0.57552 -0.04584 -0.61024 -0.07361 -0.64879 -0.10278 C -0.68767 -0.13195 -0.71267 -0.16875 -0.73698 -0.2055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472 -0.33079 C -0.78472 -0.33079 -0.78264 -0.21968 -0.78056 -0.10857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10972 0.00046 -0.21944 0.00093 -0.25625 -0.06111 C -0.29305 -0.12315 -0.25694 -0.24769 -0.22083 -0.37222 " pathEditMode="relative" ptsTypes="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0.16562 0.02037 -0.33107 0.04074 -0.40416 -0.025 C -0.47725 -0.09074 -0.45816 -0.24259 -0.43906 -0.3944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0.22882 -0.00255 -0.45712 -0.00509 -0.55382 -0.01945 C -0.65052 -0.0338 -0.56614 -0.02176 -0.58038 -0.08611 C -0.59462 -0.1507 -0.61701 -0.27801 -0.63941 -0.4055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941 -0.40556 C -0.63941 -0.40556 -0.63559 -0.24699 -0.63177 -0.08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157160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4284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36483" t="74840" r="46979" b="22440"/>
          <a:stretch>
            <a:fillRect/>
          </a:stretch>
        </p:blipFill>
        <p:spPr>
          <a:xfrm>
            <a:off x="7215206" y="3429000"/>
            <a:ext cx="1714512" cy="1071570"/>
          </a:xfrm>
          <a:prstGeom prst="rect">
            <a:avLst/>
          </a:prstGeom>
        </p:spPr>
      </p:pic>
      <p:sp>
        <p:nvSpPr>
          <p:cNvPr id="11" name="Multiplier 10"/>
          <p:cNvSpPr/>
          <p:nvPr/>
        </p:nvSpPr>
        <p:spPr>
          <a:xfrm>
            <a:off x="1571604" y="2857496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142844" y="2786058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-0.07534 0.00093 -0.15052 0.00231 -0.24722 -0.00301 C -0.34375 -0.00833 -0.4967 -0.01111 -0.57968 -0.03148 C -0.66267 -0.05185 -0.71319 -0.06528 -0.74496 -0.12546 C -0.77656 -0.18565 -0.77343 -0.28935 -0.77014 -0.3930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14 -0.39305 C -0.77014 -0.39305 -0.76805 -0.22639 -0.76597 -0.05972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157160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4284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36483" t="74840" r="46979" b="22440"/>
          <a:stretch>
            <a:fillRect/>
          </a:stretch>
        </p:blipFill>
        <p:spPr>
          <a:xfrm>
            <a:off x="7215206" y="3429000"/>
            <a:ext cx="1714512" cy="1071570"/>
          </a:xfrm>
          <a:prstGeom prst="rect">
            <a:avLst/>
          </a:prstGeom>
        </p:spPr>
      </p:pic>
      <p:sp>
        <p:nvSpPr>
          <p:cNvPr id="11" name="Multiplier 10"/>
          <p:cNvSpPr/>
          <p:nvPr/>
        </p:nvSpPr>
        <p:spPr>
          <a:xfrm>
            <a:off x="1571604" y="2857496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142844" y="2786058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9945" t="74658" r="64955" b="22803"/>
          <a:stretch>
            <a:fillRect/>
          </a:stretch>
        </p:blipFill>
        <p:spPr>
          <a:xfrm>
            <a:off x="7358082" y="4572008"/>
            <a:ext cx="1500198" cy="1000132"/>
          </a:xfrm>
          <a:prstGeom prst="rect">
            <a:avLst/>
          </a:prstGeom>
        </p:spPr>
      </p:pic>
      <p:sp>
        <p:nvSpPr>
          <p:cNvPr id="14" name="Multiplier 13"/>
          <p:cNvSpPr/>
          <p:nvPr/>
        </p:nvSpPr>
        <p:spPr>
          <a:xfrm>
            <a:off x="142844" y="4000504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556E-6 C -0.08264 0.02061 -0.16528 0.04121 -0.20417 -0.00277 C -0.24306 -0.04675 -0.22535 -0.17453 -0.23333 -0.26388 C -0.24132 -0.35323 -0.2467 -0.44606 -0.25208 -0.5388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-0.21736 0.00764 -0.43472 0.01528 -0.5125 -0.03333 C -0.59028 -0.08194 -0.47396 -0.22268 -0.46667 -0.29166 C -0.45937 -0.36064 -0.47014 -0.40463 -0.46875 -0.44722 C -0.46736 -0.48981 -0.46007 -0.53055 -0.45833 -0.54722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0.18246 -0.0081 -0.36475 -0.0162 -0.46545 -0.0199 C -0.56614 -0.02361 -0.57656 0.00556 -0.60416 -0.02268 C -0.63212 -0.05069 -0.62465 -0.12939 -0.63142 -0.18865 C -0.63819 -0.24768 -0.64288 -0.31782 -0.64496 -0.37685 C -0.64653 -0.43588 -0.64531 -0.50995 -0.64288 -0.54282 C -0.64062 -0.57546 -0.63594 -0.57453 -0.63142 -0.57361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0.29184 -0.00162 -0.58333 -0.00277 -0.70573 -0.01921 C -0.8276 -0.03588 -0.72951 -0.06875 -0.73437 -0.10023 C -0.73906 -0.13171 -0.73055 -0.17129 -0.73437 -0.20833 C -0.73819 -0.24537 -0.75347 -0.27569 -0.75712 -0.32176 C -0.76111 -0.36805 -0.75607 -0.44421 -0.75712 -0.48657 C -0.75816 -0.52893 -0.76059 -0.55231 -0.76302 -0.57546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4223" t="73776" r="3741" b="88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53503" t="75042" r="25449" b="22126"/>
          <a:stretch>
            <a:fillRect/>
          </a:stretch>
        </p:blipFill>
        <p:spPr>
          <a:xfrm>
            <a:off x="7025432" y="2053593"/>
            <a:ext cx="2091106" cy="1115601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143240" y="1643050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157160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42844" y="1571612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36483" t="74840" r="46979" b="22440"/>
          <a:stretch>
            <a:fillRect/>
          </a:stretch>
        </p:blipFill>
        <p:spPr>
          <a:xfrm>
            <a:off x="7215206" y="3429000"/>
            <a:ext cx="1714512" cy="1071570"/>
          </a:xfrm>
          <a:prstGeom prst="rect">
            <a:avLst/>
          </a:prstGeom>
        </p:spPr>
      </p:pic>
      <p:sp>
        <p:nvSpPr>
          <p:cNvPr id="11" name="Multiplier 10"/>
          <p:cNvSpPr/>
          <p:nvPr/>
        </p:nvSpPr>
        <p:spPr>
          <a:xfrm>
            <a:off x="1571604" y="2857496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142844" y="2786058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ق2 فضاء الرياضيات 063.JPG"/>
          <p:cNvPicPr>
            <a:picLocks noChangeAspect="1"/>
          </p:cNvPicPr>
          <p:nvPr/>
        </p:nvPicPr>
        <p:blipFill>
          <a:blip r:embed="rId2" cstate="print"/>
          <a:srcRect l="19945" t="74658" r="64955" b="22803"/>
          <a:stretch>
            <a:fillRect/>
          </a:stretch>
        </p:blipFill>
        <p:spPr>
          <a:xfrm>
            <a:off x="7358082" y="4572008"/>
            <a:ext cx="1500198" cy="1000132"/>
          </a:xfrm>
          <a:prstGeom prst="rect">
            <a:avLst/>
          </a:prstGeom>
        </p:spPr>
      </p:pic>
      <p:sp>
        <p:nvSpPr>
          <p:cNvPr id="14" name="Multiplier 13"/>
          <p:cNvSpPr/>
          <p:nvPr/>
        </p:nvSpPr>
        <p:spPr>
          <a:xfrm>
            <a:off x="142844" y="4000504"/>
            <a:ext cx="1571636" cy="1357322"/>
          </a:xfrm>
          <a:prstGeom prst="mathMultiply">
            <a:avLst>
              <a:gd name="adj1" fmla="val 1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4166" t="48850" b="26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9407" t="61143" r="3743" b="271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43538" y="3357562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429520" y="0"/>
            <a:ext cx="1714480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643570" y="-24"/>
            <a:ext cx="3500430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43570" y="3357562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3438" y="-24"/>
            <a:ext cx="4510086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643570" y="3429000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786182" y="-24"/>
            <a:ext cx="5376866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43570" y="3357562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714612" y="71414"/>
            <a:ext cx="6457960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643570" y="3357562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000232" y="142852"/>
            <a:ext cx="7172340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715008" y="3429000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071538" y="142852"/>
            <a:ext cx="8101034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15008" y="3500438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0" y="142852"/>
            <a:ext cx="9172572" cy="3214686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715008" y="3500438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-71470" y="3357562"/>
            <a:ext cx="1428760" cy="3429024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715008" y="3500438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357290" y="3429000"/>
            <a:ext cx="1000132" cy="3429024"/>
          </a:xfrm>
          <a:prstGeom prst="round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715008" y="3500438"/>
            <a:ext cx="3500462" cy="31547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7031" t="72917" b="87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_0.tmp"/>
          <p:cNvPicPr>
            <a:picLocks noChangeAspect="1"/>
          </p:cNvPicPr>
          <p:nvPr/>
        </p:nvPicPr>
        <p:blipFill>
          <a:blip r:embed="rId2" cstate="print"/>
          <a:srcRect l="7031" t="77689" r="10895" b="97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èche vers le haut 5"/>
          <p:cNvSpPr/>
          <p:nvPr/>
        </p:nvSpPr>
        <p:spPr>
          <a:xfrm rot="8114385">
            <a:off x="1111062" y="2936754"/>
            <a:ext cx="642942" cy="20002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 rot="12594119">
            <a:off x="1289484" y="2859257"/>
            <a:ext cx="642942" cy="238126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 rot="10800000">
            <a:off x="3071802" y="2500306"/>
            <a:ext cx="642942" cy="20002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 rot="7623384">
            <a:off x="5558107" y="1987875"/>
            <a:ext cx="642942" cy="279148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13785859">
            <a:off x="6768710" y="1824201"/>
            <a:ext cx="642942" cy="31876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261</Words>
  <Application>Microsoft Office PowerPoint</Application>
  <PresentationFormat>Affichage à l'écran (4:3)</PresentationFormat>
  <Paragraphs>155</Paragraphs>
  <Slides>62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    </vt:lpstr>
      <vt:lpstr>حصة 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WANA RABAT2</dc:creator>
  <cp:lastModifiedBy>Unicornis</cp:lastModifiedBy>
  <cp:revision>48</cp:revision>
  <dcterms:created xsi:type="dcterms:W3CDTF">2011-01-26T14:32:35Z</dcterms:created>
  <dcterms:modified xsi:type="dcterms:W3CDTF">2011-03-03T17:39:30Z</dcterms:modified>
</cp:coreProperties>
</file>