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260" r:id="rId2"/>
    <p:sldId id="259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  <p:sldId id="277" r:id="rId19"/>
    <p:sldId id="278" r:id="rId20"/>
    <p:sldId id="279" r:id="rId21"/>
    <p:sldId id="280" r:id="rId22"/>
    <p:sldId id="281" r:id="rId23"/>
    <p:sldId id="275" r:id="rId24"/>
    <p:sldId id="283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84" r:id="rId38"/>
    <p:sldId id="297" r:id="rId39"/>
    <p:sldId id="298" r:id="rId40"/>
    <p:sldId id="299" r:id="rId41"/>
    <p:sldId id="257" r:id="rId42"/>
    <p:sldId id="301" r:id="rId43"/>
    <p:sldId id="302" r:id="rId44"/>
    <p:sldId id="300" r:id="rId45"/>
    <p:sldId id="304" r:id="rId46"/>
    <p:sldId id="306" r:id="rId47"/>
    <p:sldId id="305" r:id="rId48"/>
    <p:sldId id="307" r:id="rId49"/>
    <p:sldId id="308" r:id="rId50"/>
    <p:sldId id="303" r:id="rId51"/>
    <p:sldId id="316" r:id="rId52"/>
    <p:sldId id="317" r:id="rId53"/>
    <p:sldId id="314" r:id="rId54"/>
    <p:sldId id="315" r:id="rId55"/>
    <p:sldId id="312" r:id="rId56"/>
    <p:sldId id="313" r:id="rId57"/>
    <p:sldId id="311" r:id="rId58"/>
    <p:sldId id="310" r:id="rId59"/>
    <p:sldId id="319" r:id="rId60"/>
    <p:sldId id="320" r:id="rId61"/>
    <p:sldId id="321" r:id="rId62"/>
    <p:sldId id="322" r:id="rId63"/>
    <p:sldId id="323" r:id="rId64"/>
    <p:sldId id="324" r:id="rId65"/>
    <p:sldId id="326" r:id="rId66"/>
    <p:sldId id="325" r:id="rId67"/>
    <p:sldId id="328" r:id="rId68"/>
    <p:sldId id="327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18" r:id="rId77"/>
    <p:sldId id="339" r:id="rId78"/>
    <p:sldId id="336" r:id="rId79"/>
    <p:sldId id="337" r:id="rId80"/>
    <p:sldId id="338" r:id="rId81"/>
    <p:sldId id="340" r:id="rId82"/>
    <p:sldId id="341" r:id="rId83"/>
    <p:sldId id="342" r:id="rId84"/>
    <p:sldId id="343" r:id="rId85"/>
    <p:sldId id="344" r:id="rId86"/>
    <p:sldId id="345" r:id="rId87"/>
    <p:sldId id="347" r:id="rId88"/>
    <p:sldId id="346" r:id="rId89"/>
    <p:sldId id="348" r:id="rId90"/>
    <p:sldId id="258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49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66" r:id="rId118"/>
    <p:sldId id="377" r:id="rId119"/>
    <p:sldId id="376" r:id="rId120"/>
    <p:sldId id="379" r:id="rId121"/>
    <p:sldId id="380" r:id="rId122"/>
    <p:sldId id="381" r:id="rId123"/>
    <p:sldId id="378" r:id="rId124"/>
    <p:sldId id="309" r:id="rId125"/>
    <p:sldId id="296" r:id="rId1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113BA-ED2A-4577-8731-A5E3304093A3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EE01-BD34-4A70-A24C-3428922E2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555C-C435-4D9A-BAAC-47F1D24E746C}" type="datetimeFigureOut">
              <a:rPr lang="fr-FR" smtClean="0"/>
              <a:pPr/>
              <a:t>24/04/2011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ECEE-39BA-4013-A57E-2087AF2B68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066 أعيد استثمار ما تعلمته 3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00298" y="1214422"/>
            <a:ext cx="400052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أسبوع الدعم </a:t>
            </a:r>
            <a:r>
              <a:rPr lang="ar-MA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التثبيت 3.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43174" y="378619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1244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4" grpId="1" build="allAtOnce"/>
      <p:bldP spid="27" grpId="0" build="allAtOnce"/>
      <p:bldP spid="27" grpId="1" build="allAtOnce"/>
      <p:bldP spid="27" grpId="2" build="allAtOnce"/>
      <p:bldP spid="27" grpId="3" build="allAtOnce"/>
      <p:bldP spid="28" grpId="0" build="allAtOnce"/>
      <p:bldP spid="28" grpId="1" build="allAtOnce"/>
      <p:bldP spid="29" grpId="0" build="allAtOnce"/>
      <p:bldP spid="29" grpId="1" build="allAtOnce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357826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93264" y="4450413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5857884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93858" y="4521852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643446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857628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52" y="5357826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52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52" y="3786190"/>
            <a:ext cx="353501" cy="66281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57488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428624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429388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14876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7715272" y="2428868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858148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643174" y="3429000"/>
            <a:ext cx="2071702" cy="2928958"/>
          </a:xfrm>
          <a:prstGeom prst="round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7072298" y="3286124"/>
            <a:ext cx="2071702" cy="2928958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3214678" y="1785926"/>
            <a:ext cx="2786082" cy="1571636"/>
          </a:xfrm>
          <a:prstGeom prst="round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6572264" y="2000240"/>
            <a:ext cx="2571736" cy="1285884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  <p:bldP spid="12" grpId="0" animBg="1"/>
      <p:bldP spid="16" grpId="0" animBg="1"/>
      <p:bldP spid="22" grpId="0"/>
      <p:bldP spid="23" grpId="0" animBg="1"/>
      <p:bldP spid="24" grpId="0"/>
      <p:bldP spid="27" grpId="0"/>
      <p:bldP spid="28" grpId="0" animBg="1"/>
      <p:bldP spid="29" grpId="0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4621138"/>
            <a:ext cx="9144000" cy="2123658"/>
          </a:xfrm>
          <a:prstGeom prst="rect">
            <a:avLst/>
          </a:prstGeom>
          <a:solidFill>
            <a:srgbClr val="00B0F0"/>
          </a:solidFill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هل يمكنك معرفة ثمن الدمية </a:t>
            </a:r>
            <a:r>
              <a:rPr lang="ar-MA" sz="6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r>
              <a:rPr lang="ar-MA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المزمار بنفس الطريقة السابقة؟ </a:t>
            </a:r>
            <a:endParaRPr lang="fr-FR" sz="6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0"/>
            <a:ext cx="9144000" cy="8217634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لا، لأن العدد 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لا يمكنني أن أجزأه إلى نصفين، ثم إن 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الدمية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MA" sz="88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المزمار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شيئين مختلفين </a:t>
            </a:r>
            <a:r>
              <a:rPr lang="ar-MA" sz="88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ثمنهما كذلك مختلفان   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643050"/>
            <a:ext cx="9144000" cy="2800767"/>
          </a:xfrm>
          <a:prstGeom prst="rect">
            <a:avLst/>
          </a:prstGeom>
          <a:solidFill>
            <a:srgbClr val="00B0F0"/>
          </a:solidFill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يجب إذن أن أبحث </a:t>
            </a:r>
          </a:p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أولا عن ثمن الدمية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72132" y="521495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72132" y="521495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0" y="1571612"/>
            <a:ext cx="9144000" cy="32147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29388" y="1714488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Égal 9"/>
          <p:cNvSpPr/>
          <p:nvPr/>
        </p:nvSpPr>
        <p:spPr>
          <a:xfrm>
            <a:off x="5429256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1785926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285748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1928802"/>
            <a:ext cx="2071670" cy="1214422"/>
          </a:xfrm>
          <a:prstGeom prst="round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الدمية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6" name="Image 15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143380"/>
            <a:ext cx="228601" cy="428628"/>
          </a:xfrm>
          <a:prstGeom prst="rect">
            <a:avLst/>
          </a:prstGeom>
        </p:spPr>
      </p:pic>
      <p:pic>
        <p:nvPicPr>
          <p:cNvPr id="17" name="Image 16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73515" y="3670229"/>
            <a:ext cx="1714513" cy="374800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228601" cy="428627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143248"/>
            <a:ext cx="210625" cy="394923"/>
          </a:xfrm>
          <a:prstGeom prst="rect">
            <a:avLst/>
          </a:prstGeom>
        </p:spPr>
      </p:pic>
      <p:sp>
        <p:nvSpPr>
          <p:cNvPr id="20" name="Plus 19"/>
          <p:cNvSpPr/>
          <p:nvPr/>
        </p:nvSpPr>
        <p:spPr>
          <a:xfrm>
            <a:off x="2786050" y="342900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gal 20"/>
          <p:cNvSpPr/>
          <p:nvPr/>
        </p:nvSpPr>
        <p:spPr>
          <a:xfrm>
            <a:off x="5429256" y="378619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Image 21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6235" y="3670229"/>
            <a:ext cx="1714513" cy="374800"/>
          </a:xfrm>
          <a:prstGeom prst="rect">
            <a:avLst/>
          </a:prstGeom>
        </p:spPr>
      </p:pic>
      <p:pic>
        <p:nvPicPr>
          <p:cNvPr id="23" name="Image 22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56301" y="3670229"/>
            <a:ext cx="1714513" cy="374800"/>
          </a:xfrm>
          <a:prstGeom prst="rect">
            <a:avLst/>
          </a:prstGeom>
        </p:spPr>
      </p:pic>
      <p:pic>
        <p:nvPicPr>
          <p:cNvPr id="24" name="Image 23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23" y="4143380"/>
            <a:ext cx="228601" cy="428628"/>
          </a:xfrm>
          <a:prstGeom prst="rect">
            <a:avLst/>
          </a:prstGeom>
        </p:spPr>
      </p:pic>
      <p:pic>
        <p:nvPicPr>
          <p:cNvPr id="25" name="Image 2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23" y="3643314"/>
            <a:ext cx="228601" cy="428627"/>
          </a:xfrm>
          <a:prstGeom prst="rect">
            <a:avLst/>
          </a:prstGeom>
        </p:spPr>
      </p:pic>
      <p:pic>
        <p:nvPicPr>
          <p:cNvPr id="26" name="Image 25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23" y="3143248"/>
            <a:ext cx="210625" cy="394923"/>
          </a:xfrm>
          <a:prstGeom prst="rect">
            <a:avLst/>
          </a:prstGeom>
        </p:spPr>
      </p:pic>
      <p:pic>
        <p:nvPicPr>
          <p:cNvPr id="27" name="Image 26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73845" y="3598791"/>
            <a:ext cx="1714513" cy="3748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00034" y="1785926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14480" y="519716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C -0.02986 -0.02199 -0.05955 -0.04375 -0.09826 -0.06018 C -0.13698 -0.07662 -0.20034 -0.09027 -0.23229 -0.09884 C -0.26423 -0.1074 -0.23246 -0.12037 -0.29028 -0.1118 C -0.34809 -0.10324 -0.52934 -0.06805 -0.57899 -0.04722 C -0.62864 -0.02638 -0.60868 -0.00671 -0.58871 0.01297 " pathEditMode="relative" ptsTypes="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0" grpId="1" animBg="1"/>
      <p:bldP spid="11" grpId="0"/>
      <p:bldP spid="11" grpId="1"/>
      <p:bldP spid="13" grpId="0" animBg="1"/>
      <p:bldP spid="13" grpId="1" animBg="1"/>
      <p:bldP spid="15" grpId="0" animBg="1"/>
      <p:bldP spid="15" grpId="1" animBg="1"/>
      <p:bldP spid="15" grpId="2" animBg="1"/>
      <p:bldP spid="15" grpId="3" animBg="1"/>
      <p:bldP spid="20" grpId="0" animBg="1"/>
      <p:bldP spid="21" grpId="0" animBg="1"/>
      <p:bldP spid="21" grpId="1" animBg="1"/>
      <p:bldP spid="28" grpId="0"/>
      <p:bldP spid="28" grpId="1"/>
      <p:bldP spid="2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72132" y="521495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14480" y="519716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500166" y="257174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0" y="0"/>
            <a:ext cx="9144000" cy="27146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429388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Égal 34"/>
          <p:cNvSpPr/>
          <p:nvPr/>
        </p:nvSpPr>
        <p:spPr>
          <a:xfrm>
            <a:off x="5429256" y="461852"/>
            <a:ext cx="1071570" cy="482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57158" y="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lus 36"/>
          <p:cNvSpPr/>
          <p:nvPr/>
        </p:nvSpPr>
        <p:spPr>
          <a:xfrm>
            <a:off x="2143108" y="469789"/>
            <a:ext cx="1071570" cy="5429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3143240" y="285728"/>
            <a:ext cx="2214546" cy="1025503"/>
          </a:xfrm>
          <a:prstGeom prst="round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المزمار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0" name="Image 39" descr="Nouvelle image (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0791" y="1750921"/>
            <a:ext cx="1447798" cy="374800"/>
          </a:xfrm>
          <a:prstGeom prst="rect">
            <a:avLst/>
          </a:prstGeom>
        </p:spPr>
      </p:pic>
      <p:sp>
        <p:nvSpPr>
          <p:cNvPr id="43" name="Plus 42"/>
          <p:cNvSpPr/>
          <p:nvPr/>
        </p:nvSpPr>
        <p:spPr>
          <a:xfrm>
            <a:off x="2143108" y="1571612"/>
            <a:ext cx="1071570" cy="5429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Égal 43"/>
          <p:cNvSpPr/>
          <p:nvPr/>
        </p:nvSpPr>
        <p:spPr>
          <a:xfrm>
            <a:off x="5429256" y="1890612"/>
            <a:ext cx="1071570" cy="482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5" name="Image 44" descr="Nouvelle image (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89593" y="1768299"/>
            <a:ext cx="1447798" cy="374800"/>
          </a:xfrm>
          <a:prstGeom prst="rect">
            <a:avLst/>
          </a:prstGeom>
        </p:spPr>
      </p:pic>
      <p:pic>
        <p:nvPicPr>
          <p:cNvPr id="46" name="Image 45" descr="Nouvelle image (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89659" y="1768299"/>
            <a:ext cx="1447798" cy="374800"/>
          </a:xfrm>
          <a:prstGeom prst="rect">
            <a:avLst/>
          </a:prstGeom>
        </p:spPr>
      </p:pic>
      <p:pic>
        <p:nvPicPr>
          <p:cNvPr id="47" name="Image 46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23" y="2231927"/>
            <a:ext cx="228601" cy="361950"/>
          </a:xfrm>
          <a:prstGeom prst="rect">
            <a:avLst/>
          </a:prstGeom>
        </p:spPr>
      </p:pic>
      <p:pic>
        <p:nvPicPr>
          <p:cNvPr id="48" name="Image 47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23" y="1731861"/>
            <a:ext cx="228601" cy="361949"/>
          </a:xfrm>
          <a:prstGeom prst="rect">
            <a:avLst/>
          </a:prstGeom>
        </p:spPr>
      </p:pic>
      <p:pic>
        <p:nvPicPr>
          <p:cNvPr id="49" name="Image 48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23" y="1228051"/>
            <a:ext cx="210625" cy="333488"/>
          </a:xfrm>
          <a:prstGeom prst="rect">
            <a:avLst/>
          </a:prstGeom>
        </p:spPr>
      </p:pic>
      <p:pic>
        <p:nvPicPr>
          <p:cNvPr id="50" name="Image 49" descr="Nouvelle image (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07203" y="1696861"/>
            <a:ext cx="1447798" cy="374800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3071802" y="7141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 51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1214422"/>
            <a:ext cx="210625" cy="333488"/>
          </a:xfrm>
          <a:prstGeom prst="rect">
            <a:avLst/>
          </a:prstGeom>
        </p:spPr>
      </p:pic>
      <p:pic>
        <p:nvPicPr>
          <p:cNvPr id="53" name="Image 52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1643050"/>
            <a:ext cx="210625" cy="333488"/>
          </a:xfrm>
          <a:prstGeom prst="rect">
            <a:avLst/>
          </a:prstGeom>
        </p:spPr>
      </p:pic>
      <p:pic>
        <p:nvPicPr>
          <p:cNvPr id="54" name="Image 53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2231927"/>
            <a:ext cx="228601" cy="361950"/>
          </a:xfrm>
          <a:prstGeom prst="rect">
            <a:avLst/>
          </a:prstGeom>
        </p:spPr>
      </p:pic>
      <p:pic>
        <p:nvPicPr>
          <p:cNvPr id="55" name="Image 54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731861"/>
            <a:ext cx="228601" cy="361949"/>
          </a:xfrm>
          <a:prstGeom prst="rect">
            <a:avLst/>
          </a:prstGeom>
        </p:spPr>
      </p:pic>
      <p:pic>
        <p:nvPicPr>
          <p:cNvPr id="56" name="Image 55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228051"/>
            <a:ext cx="210625" cy="333488"/>
          </a:xfrm>
          <a:prstGeom prst="rect">
            <a:avLst/>
          </a:prstGeom>
        </p:spPr>
      </p:pic>
      <p:pic>
        <p:nvPicPr>
          <p:cNvPr id="57" name="Image 56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187" y="1214422"/>
            <a:ext cx="210625" cy="333488"/>
          </a:xfrm>
          <a:prstGeom prst="rect">
            <a:avLst/>
          </a:prstGeom>
        </p:spPr>
      </p:pic>
      <p:pic>
        <p:nvPicPr>
          <p:cNvPr id="58" name="Image 57" descr="Nouvelle image (1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187" y="1643050"/>
            <a:ext cx="210625" cy="333488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3071802" y="536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C -0.01684 -0.02199 -0.03333 -0.04375 -0.05504 -0.06019 C -0.07639 -0.07662 -0.11163 -0.09028 -0.12952 -0.09884 C -0.14722 -0.10741 -0.12952 -0.12037 -0.16163 -0.11181 C -0.19375 -0.10324 -0.29462 -0.06806 -0.32222 -0.04722 C -0.34948 -0.02639 -0.33872 -0.00671 -0.32761 0.01296 " pathEditMode="relative" rAng="0" ptsTypes="aaaaaA">
                                      <p:cBhvr>
                                        <p:cTn id="1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74 -0.01875 -0.04548 -0.0375 -0.07743 -0.06018 C -0.10937 -0.08287 -0.15538 -0.12407 -0.19184 -0.13541 C -0.22829 -0.14675 -0.26371 -0.15555 -0.2967 -0.12893 C -0.32968 -0.10231 -0.36007 -0.03935 -0.39027 0.02385 " pathEditMode="relative" ptsTypes="aaaaA">
                                      <p:cBhvr>
                                        <p:cTn id="1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74 -0.01875 -0.04548 -0.0375 -0.07743 -0.06018 C -0.10937 -0.08287 -0.15538 -0.12407 -0.19184 -0.13541 C -0.22829 -0.14675 -0.26371 -0.15555 -0.2967 -0.12893 C -0.32968 -0.10231 -0.36007 -0.03935 -0.39027 0.02385 " pathEditMode="relative" ptsTypes="aaaaA">
                                      <p:cBhvr>
                                        <p:cTn id="1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74 -0.01875 -0.04548 -0.0375 -0.07743 -0.06018 C -0.10937 -0.08287 -0.15538 -0.12407 -0.19184 -0.13541 C -0.22829 -0.14675 -0.26371 -0.15555 -0.2967 -0.12893 C -0.32968 -0.10231 -0.36007 -0.03935 -0.39027 0.02385 " pathEditMode="relative" ptsTypes="aaaaA">
                                      <p:cBhvr>
                                        <p:cTn id="1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74 -0.01875 -0.04548 -0.0375 -0.07743 -0.06018 C -0.10937 -0.08287 -0.15538 -0.12407 -0.19184 -0.13541 C -0.22829 -0.14675 -0.26371 -0.15555 -0.2967 -0.12893 C -0.32968 -0.10231 -0.36007 -0.03935 -0.39027 0.02385 " pathEditMode="relative" ptsTypes="aaaaA">
                                      <p:cBhvr>
                                        <p:cTn id="1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74 -0.01875 -0.04548 -0.0375 -0.07743 -0.06018 C -0.10937 -0.08287 -0.15538 -0.12407 -0.19184 -0.13541 C -0.22829 -0.14675 -0.26371 -0.15555 -0.2967 -0.12893 C -0.32968 -0.10231 -0.36007 -0.03935 -0.39027 0.02385 " pathEditMode="relative" ptsTypes="aaaaA">
                                      <p:cBhvr>
                                        <p:cTn id="1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9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0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31702 0.3773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 animBg="1"/>
      <p:bldP spid="36" grpId="0"/>
      <p:bldP spid="37" grpId="0" animBg="1"/>
      <p:bldP spid="38" grpId="0" animBg="1"/>
      <p:bldP spid="38" grpId="1" animBg="1"/>
      <p:bldP spid="38" grpId="2" animBg="1"/>
      <p:bldP spid="43" grpId="0" animBg="1"/>
      <p:bldP spid="44" grpId="0" animBg="1"/>
      <p:bldP spid="51" grpId="0"/>
      <p:bldP spid="59" grpId="0" build="allAtOnce"/>
      <p:bldP spid="59" grpId="1" build="p"/>
      <p:bldP spid="59" grpId="2" build="allAtOnce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643042" y="-2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6446" y="-7146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72132" y="521495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14480" y="519716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500166" y="257174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786446" y="257174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4375" r="5555" b="489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41893" t="35937" r="30849" b="505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6572264" y="4429132"/>
            <a:ext cx="1519084" cy="324465"/>
          </a:xfrm>
          <a:custGeom>
            <a:avLst/>
            <a:gdLst>
              <a:gd name="connsiteX0" fmla="*/ 221226 w 1519084"/>
              <a:gd name="connsiteY0" fmla="*/ 0 h 324465"/>
              <a:gd name="connsiteX1" fmla="*/ 0 w 1519084"/>
              <a:gd name="connsiteY1" fmla="*/ 280220 h 324465"/>
              <a:gd name="connsiteX2" fmla="*/ 1489587 w 1519084"/>
              <a:gd name="connsiteY2" fmla="*/ 324465 h 324465"/>
              <a:gd name="connsiteX3" fmla="*/ 1519084 w 1519084"/>
              <a:gd name="connsiteY3" fmla="*/ 29497 h 324465"/>
              <a:gd name="connsiteX4" fmla="*/ 221226 w 1519084"/>
              <a:gd name="connsiteY4" fmla="*/ 0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84" h="324465">
                <a:moveTo>
                  <a:pt x="221226" y="0"/>
                </a:moveTo>
                <a:lnTo>
                  <a:pt x="0" y="280220"/>
                </a:lnTo>
                <a:lnTo>
                  <a:pt x="1489587" y="324465"/>
                </a:lnTo>
                <a:lnTo>
                  <a:pt x="1519084" y="29497"/>
                </a:lnTo>
                <a:lnTo>
                  <a:pt x="221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41893" t="35937" r="30849" b="505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ق2 فضاء _2.tmp"/>
          <p:cNvPicPr>
            <a:picLocks noChangeAspect="1"/>
          </p:cNvPicPr>
          <p:nvPr/>
        </p:nvPicPr>
        <p:blipFill>
          <a:blip r:embed="rId2" cstate="print"/>
          <a:srcRect l="42331" t="37470" r="42395" b="51527"/>
          <a:stretch>
            <a:fillRect/>
          </a:stretch>
        </p:blipFill>
        <p:spPr>
          <a:xfrm>
            <a:off x="6286512" y="439645"/>
            <a:ext cx="2678925" cy="3214710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6322263" y="428604"/>
            <a:ext cx="1996373" cy="1752789"/>
          </a:xfrm>
          <a:custGeom>
            <a:avLst/>
            <a:gdLst>
              <a:gd name="connsiteX0" fmla="*/ 3510117 w 3510117"/>
              <a:gd name="connsiteY0" fmla="*/ 0 h 3038167"/>
              <a:gd name="connsiteX1" fmla="*/ 3156155 w 3510117"/>
              <a:gd name="connsiteY1" fmla="*/ 471948 h 3038167"/>
              <a:gd name="connsiteX2" fmla="*/ 3111910 w 3510117"/>
              <a:gd name="connsiteY2" fmla="*/ 2507226 h 3038167"/>
              <a:gd name="connsiteX3" fmla="*/ 486697 w 3510117"/>
              <a:gd name="connsiteY3" fmla="*/ 2448232 h 3038167"/>
              <a:gd name="connsiteX4" fmla="*/ 0 w 3510117"/>
              <a:gd name="connsiteY4" fmla="*/ 3038167 h 3038167"/>
              <a:gd name="connsiteX5" fmla="*/ 14749 w 3510117"/>
              <a:gd name="connsiteY5" fmla="*/ 44245 h 3038167"/>
              <a:gd name="connsiteX6" fmla="*/ 3510117 w 3510117"/>
              <a:gd name="connsiteY6" fmla="*/ 0 h 30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117" h="3038167">
                <a:moveTo>
                  <a:pt x="3510117" y="0"/>
                </a:moveTo>
                <a:lnTo>
                  <a:pt x="3156155" y="471948"/>
                </a:lnTo>
                <a:lnTo>
                  <a:pt x="3111910" y="2507226"/>
                </a:lnTo>
                <a:lnTo>
                  <a:pt x="486697" y="2448232"/>
                </a:lnTo>
                <a:lnTo>
                  <a:pt x="0" y="3038167"/>
                </a:lnTo>
                <a:cubicBezTo>
                  <a:pt x="4916" y="2040193"/>
                  <a:pt x="9833" y="1042219"/>
                  <a:pt x="14749" y="44245"/>
                </a:cubicBezTo>
                <a:lnTo>
                  <a:pt x="35101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8578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ق2 فضاء _2.t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E8F6"/>
              </a:clrFrom>
              <a:clrTo>
                <a:srgbClr val="F4E8F6">
                  <a:alpha val="0"/>
                </a:srgbClr>
              </a:clrTo>
            </a:clrChange>
          </a:blip>
          <a:srcRect l="42331" t="37470" r="42395" b="51527"/>
          <a:stretch>
            <a:fillRect/>
          </a:stretch>
        </p:blipFill>
        <p:spPr>
          <a:xfrm>
            <a:off x="6000760" y="714356"/>
            <a:ext cx="2678925" cy="3214710"/>
          </a:xfrm>
          <a:prstGeom prst="rect">
            <a:avLst/>
          </a:prstGeom>
          <a:ln>
            <a:noFill/>
          </a:ln>
        </p:spPr>
      </p:pic>
      <p:sp>
        <p:nvSpPr>
          <p:cNvPr id="9" name="Forme libre 8"/>
          <p:cNvSpPr/>
          <p:nvPr/>
        </p:nvSpPr>
        <p:spPr>
          <a:xfrm>
            <a:off x="4500562" y="1785926"/>
            <a:ext cx="1519084" cy="324465"/>
          </a:xfrm>
          <a:custGeom>
            <a:avLst/>
            <a:gdLst>
              <a:gd name="connsiteX0" fmla="*/ 221226 w 1519084"/>
              <a:gd name="connsiteY0" fmla="*/ 0 h 324465"/>
              <a:gd name="connsiteX1" fmla="*/ 0 w 1519084"/>
              <a:gd name="connsiteY1" fmla="*/ 280220 h 324465"/>
              <a:gd name="connsiteX2" fmla="*/ 1489587 w 1519084"/>
              <a:gd name="connsiteY2" fmla="*/ 324465 h 324465"/>
              <a:gd name="connsiteX3" fmla="*/ 1519084 w 1519084"/>
              <a:gd name="connsiteY3" fmla="*/ 29497 h 324465"/>
              <a:gd name="connsiteX4" fmla="*/ 221226 w 1519084"/>
              <a:gd name="connsiteY4" fmla="*/ 0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84" h="324465">
                <a:moveTo>
                  <a:pt x="221226" y="0"/>
                </a:moveTo>
                <a:lnTo>
                  <a:pt x="0" y="280220"/>
                </a:lnTo>
                <a:lnTo>
                  <a:pt x="1489587" y="324465"/>
                </a:lnTo>
                <a:lnTo>
                  <a:pt x="1519084" y="29497"/>
                </a:lnTo>
                <a:lnTo>
                  <a:pt x="221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7986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47604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844" y="321468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578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5786" y="331238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0" grpId="1" build="allAtOnce"/>
      <p:bldP spid="31" grpId="0" build="allAtOnce"/>
      <p:bldP spid="31" grpId="1" build="allAtOnce"/>
      <p:bldP spid="31" grpId="2" build="allAtOnce"/>
      <p:bldP spid="31" grpId="3" build="allAtOnce"/>
      <p:bldP spid="32" grpId="0" build="allAtOnce"/>
      <p:bldP spid="32" grpId="1" build="allAtOnce"/>
      <p:bldP spid="33" grpId="0" build="allAtOnce"/>
      <p:bldP spid="33" grpId="1" build="allAtOnce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41893" t="35937" r="30849" b="505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 descr="ق2 فضاء _2.tmp"/>
          <p:cNvPicPr>
            <a:picLocks noChangeAspect="1"/>
          </p:cNvPicPr>
          <p:nvPr/>
        </p:nvPicPr>
        <p:blipFill>
          <a:blip r:embed="rId2" cstate="print"/>
          <a:srcRect l="42331" t="37470" r="42395" b="51527"/>
          <a:stretch>
            <a:fillRect/>
          </a:stretch>
        </p:blipFill>
        <p:spPr>
          <a:xfrm>
            <a:off x="6286512" y="439645"/>
            <a:ext cx="2678925" cy="3214710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6322263" y="428604"/>
            <a:ext cx="1996373" cy="1752789"/>
          </a:xfrm>
          <a:custGeom>
            <a:avLst/>
            <a:gdLst>
              <a:gd name="connsiteX0" fmla="*/ 3510117 w 3510117"/>
              <a:gd name="connsiteY0" fmla="*/ 0 h 3038167"/>
              <a:gd name="connsiteX1" fmla="*/ 3156155 w 3510117"/>
              <a:gd name="connsiteY1" fmla="*/ 471948 h 3038167"/>
              <a:gd name="connsiteX2" fmla="*/ 3111910 w 3510117"/>
              <a:gd name="connsiteY2" fmla="*/ 2507226 h 3038167"/>
              <a:gd name="connsiteX3" fmla="*/ 486697 w 3510117"/>
              <a:gd name="connsiteY3" fmla="*/ 2448232 h 3038167"/>
              <a:gd name="connsiteX4" fmla="*/ 0 w 3510117"/>
              <a:gd name="connsiteY4" fmla="*/ 3038167 h 3038167"/>
              <a:gd name="connsiteX5" fmla="*/ 14749 w 3510117"/>
              <a:gd name="connsiteY5" fmla="*/ 44245 h 3038167"/>
              <a:gd name="connsiteX6" fmla="*/ 3510117 w 3510117"/>
              <a:gd name="connsiteY6" fmla="*/ 0 h 30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117" h="3038167">
                <a:moveTo>
                  <a:pt x="3510117" y="0"/>
                </a:moveTo>
                <a:lnTo>
                  <a:pt x="3156155" y="471948"/>
                </a:lnTo>
                <a:lnTo>
                  <a:pt x="3111910" y="2507226"/>
                </a:lnTo>
                <a:lnTo>
                  <a:pt x="486697" y="2448232"/>
                </a:lnTo>
                <a:lnTo>
                  <a:pt x="0" y="3038167"/>
                </a:lnTo>
                <a:cubicBezTo>
                  <a:pt x="4916" y="2040193"/>
                  <a:pt x="9833" y="1042219"/>
                  <a:pt x="14749" y="44245"/>
                </a:cubicBezTo>
                <a:lnTo>
                  <a:pt x="35101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8578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ق2 فضاء _2.t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E8F6"/>
              </a:clrFrom>
              <a:clrTo>
                <a:srgbClr val="F4E8F6">
                  <a:alpha val="0"/>
                </a:srgbClr>
              </a:clrTo>
            </a:clrChange>
          </a:blip>
          <a:srcRect l="42331" t="37470" r="42395" b="51527"/>
          <a:stretch>
            <a:fillRect/>
          </a:stretch>
        </p:blipFill>
        <p:spPr>
          <a:xfrm>
            <a:off x="1714480" y="571480"/>
            <a:ext cx="2678925" cy="3214710"/>
          </a:xfrm>
          <a:prstGeom prst="rect">
            <a:avLst/>
          </a:prstGeom>
          <a:ln>
            <a:noFill/>
          </a:ln>
        </p:spPr>
      </p:pic>
      <p:sp>
        <p:nvSpPr>
          <p:cNvPr id="9" name="Forme libre 8"/>
          <p:cNvSpPr/>
          <p:nvPr/>
        </p:nvSpPr>
        <p:spPr>
          <a:xfrm>
            <a:off x="2071670" y="1714488"/>
            <a:ext cx="1519084" cy="324465"/>
          </a:xfrm>
          <a:custGeom>
            <a:avLst/>
            <a:gdLst>
              <a:gd name="connsiteX0" fmla="*/ 221226 w 1519084"/>
              <a:gd name="connsiteY0" fmla="*/ 0 h 324465"/>
              <a:gd name="connsiteX1" fmla="*/ 0 w 1519084"/>
              <a:gd name="connsiteY1" fmla="*/ 280220 h 324465"/>
              <a:gd name="connsiteX2" fmla="*/ 1489587 w 1519084"/>
              <a:gd name="connsiteY2" fmla="*/ 324465 h 324465"/>
              <a:gd name="connsiteX3" fmla="*/ 1519084 w 1519084"/>
              <a:gd name="connsiteY3" fmla="*/ 29497 h 324465"/>
              <a:gd name="connsiteX4" fmla="*/ 221226 w 1519084"/>
              <a:gd name="connsiteY4" fmla="*/ 0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84" h="324465">
                <a:moveTo>
                  <a:pt x="221226" y="0"/>
                </a:moveTo>
                <a:lnTo>
                  <a:pt x="0" y="280220"/>
                </a:lnTo>
                <a:lnTo>
                  <a:pt x="1489587" y="324465"/>
                </a:lnTo>
                <a:lnTo>
                  <a:pt x="1519084" y="29497"/>
                </a:lnTo>
                <a:lnTo>
                  <a:pt x="221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14480" y="2312251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85984" y="23574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488" y="23574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0430" y="23574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14480" y="30783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85984" y="30783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8926" y="307181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00430" y="307181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71868" y="164305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28992" y="85723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286512" y="2169375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58016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429520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072462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286512" y="29354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58016" y="29354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00958" y="292893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072462" y="292893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143900" y="150017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01024" y="71435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215074" y="4786322"/>
            <a:ext cx="22145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115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5243" r="57509" b="51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04" y="335756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221455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342900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5243" r="57509" b="51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04" y="335756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221455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342900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460090" y="1651819"/>
            <a:ext cx="3067665" cy="4498258"/>
          </a:xfrm>
          <a:custGeom>
            <a:avLst/>
            <a:gdLst>
              <a:gd name="connsiteX0" fmla="*/ 427704 w 3067665"/>
              <a:gd name="connsiteY0" fmla="*/ 1224116 h 4498258"/>
              <a:gd name="connsiteX1" fmla="*/ 973394 w 3067665"/>
              <a:gd name="connsiteY1" fmla="*/ 1268362 h 4498258"/>
              <a:gd name="connsiteX2" fmla="*/ 973394 w 3067665"/>
              <a:gd name="connsiteY2" fmla="*/ 486697 h 4498258"/>
              <a:gd name="connsiteX3" fmla="*/ 1371600 w 3067665"/>
              <a:gd name="connsiteY3" fmla="*/ 0 h 4498258"/>
              <a:gd name="connsiteX4" fmla="*/ 2271252 w 3067665"/>
              <a:gd name="connsiteY4" fmla="*/ 88491 h 4498258"/>
              <a:gd name="connsiteX5" fmla="*/ 2168013 w 3067665"/>
              <a:gd name="connsiteY5" fmla="*/ 2684207 h 4498258"/>
              <a:gd name="connsiteX6" fmla="*/ 3038168 w 3067665"/>
              <a:gd name="connsiteY6" fmla="*/ 2728452 h 4498258"/>
              <a:gd name="connsiteX7" fmla="*/ 3067665 w 3067665"/>
              <a:gd name="connsiteY7" fmla="*/ 4011562 h 4498258"/>
              <a:gd name="connsiteX8" fmla="*/ 2654710 w 3067665"/>
              <a:gd name="connsiteY8" fmla="*/ 4498258 h 4498258"/>
              <a:gd name="connsiteX9" fmla="*/ 0 w 3067665"/>
              <a:gd name="connsiteY9" fmla="*/ 4380271 h 4498258"/>
              <a:gd name="connsiteX10" fmla="*/ 58994 w 3067665"/>
              <a:gd name="connsiteY10" fmla="*/ 1769807 h 4498258"/>
              <a:gd name="connsiteX11" fmla="*/ 427704 w 3067665"/>
              <a:gd name="connsiteY11" fmla="*/ 1224116 h 44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7665" h="4498258">
                <a:moveTo>
                  <a:pt x="427704" y="1224116"/>
                </a:moveTo>
                <a:lnTo>
                  <a:pt x="973394" y="1268362"/>
                </a:lnTo>
                <a:lnTo>
                  <a:pt x="973394" y="486697"/>
                </a:lnTo>
                <a:lnTo>
                  <a:pt x="1371600" y="0"/>
                </a:lnTo>
                <a:lnTo>
                  <a:pt x="2271252" y="88491"/>
                </a:lnTo>
                <a:lnTo>
                  <a:pt x="2168013" y="2684207"/>
                </a:lnTo>
                <a:lnTo>
                  <a:pt x="3038168" y="2728452"/>
                </a:lnTo>
                <a:lnTo>
                  <a:pt x="3067665" y="4011562"/>
                </a:lnTo>
                <a:lnTo>
                  <a:pt x="2654710" y="4498258"/>
                </a:lnTo>
                <a:lnTo>
                  <a:pt x="0" y="4380271"/>
                </a:lnTo>
                <a:lnTo>
                  <a:pt x="58994" y="1769807"/>
                </a:lnTo>
                <a:lnTo>
                  <a:pt x="427704" y="1224116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72132" y="4286256"/>
            <a:ext cx="2000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5243" r="57509" b="51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04" y="335756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221455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342900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460090" y="1651819"/>
            <a:ext cx="3067665" cy="4498258"/>
          </a:xfrm>
          <a:custGeom>
            <a:avLst/>
            <a:gdLst>
              <a:gd name="connsiteX0" fmla="*/ 427704 w 3067665"/>
              <a:gd name="connsiteY0" fmla="*/ 1224116 h 4498258"/>
              <a:gd name="connsiteX1" fmla="*/ 973394 w 3067665"/>
              <a:gd name="connsiteY1" fmla="*/ 1268362 h 4498258"/>
              <a:gd name="connsiteX2" fmla="*/ 973394 w 3067665"/>
              <a:gd name="connsiteY2" fmla="*/ 486697 h 4498258"/>
              <a:gd name="connsiteX3" fmla="*/ 1371600 w 3067665"/>
              <a:gd name="connsiteY3" fmla="*/ 0 h 4498258"/>
              <a:gd name="connsiteX4" fmla="*/ 2271252 w 3067665"/>
              <a:gd name="connsiteY4" fmla="*/ 88491 h 4498258"/>
              <a:gd name="connsiteX5" fmla="*/ 2168013 w 3067665"/>
              <a:gd name="connsiteY5" fmla="*/ 2684207 h 4498258"/>
              <a:gd name="connsiteX6" fmla="*/ 3038168 w 3067665"/>
              <a:gd name="connsiteY6" fmla="*/ 2728452 h 4498258"/>
              <a:gd name="connsiteX7" fmla="*/ 3067665 w 3067665"/>
              <a:gd name="connsiteY7" fmla="*/ 4011562 h 4498258"/>
              <a:gd name="connsiteX8" fmla="*/ 2654710 w 3067665"/>
              <a:gd name="connsiteY8" fmla="*/ 4498258 h 4498258"/>
              <a:gd name="connsiteX9" fmla="*/ 0 w 3067665"/>
              <a:gd name="connsiteY9" fmla="*/ 4380271 h 4498258"/>
              <a:gd name="connsiteX10" fmla="*/ 58994 w 3067665"/>
              <a:gd name="connsiteY10" fmla="*/ 1769807 h 4498258"/>
              <a:gd name="connsiteX11" fmla="*/ 427704 w 3067665"/>
              <a:gd name="connsiteY11" fmla="*/ 1224116 h 44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7665" h="4498258">
                <a:moveTo>
                  <a:pt x="427704" y="1224116"/>
                </a:moveTo>
                <a:lnTo>
                  <a:pt x="973394" y="1268362"/>
                </a:lnTo>
                <a:lnTo>
                  <a:pt x="973394" y="486697"/>
                </a:lnTo>
                <a:lnTo>
                  <a:pt x="1371600" y="0"/>
                </a:lnTo>
                <a:lnTo>
                  <a:pt x="2271252" y="88491"/>
                </a:lnTo>
                <a:lnTo>
                  <a:pt x="2168013" y="2684207"/>
                </a:lnTo>
                <a:lnTo>
                  <a:pt x="3038168" y="2728452"/>
                </a:lnTo>
                <a:lnTo>
                  <a:pt x="3067665" y="4011562"/>
                </a:lnTo>
                <a:lnTo>
                  <a:pt x="2654710" y="4498258"/>
                </a:lnTo>
                <a:lnTo>
                  <a:pt x="0" y="4380271"/>
                </a:lnTo>
                <a:lnTo>
                  <a:pt x="58994" y="1769807"/>
                </a:lnTo>
                <a:lnTo>
                  <a:pt x="427704" y="1224116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72132" y="4286256"/>
            <a:ext cx="2000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00519" y="1224116"/>
            <a:ext cx="2025442" cy="4439265"/>
          </a:xfrm>
          <a:custGeom>
            <a:avLst/>
            <a:gdLst>
              <a:gd name="connsiteX0" fmla="*/ 299881 w 2025442"/>
              <a:gd name="connsiteY0" fmla="*/ 0 h 4439265"/>
              <a:gd name="connsiteX1" fmla="*/ 1214281 w 2025442"/>
              <a:gd name="connsiteY1" fmla="*/ 73742 h 4439265"/>
              <a:gd name="connsiteX2" fmla="*/ 1184784 w 2025442"/>
              <a:gd name="connsiteY2" fmla="*/ 1312607 h 4439265"/>
              <a:gd name="connsiteX3" fmla="*/ 1199533 w 2025442"/>
              <a:gd name="connsiteY3" fmla="*/ 2625213 h 4439265"/>
              <a:gd name="connsiteX4" fmla="*/ 2025442 w 2025442"/>
              <a:gd name="connsiteY4" fmla="*/ 2684207 h 4439265"/>
              <a:gd name="connsiteX5" fmla="*/ 2010694 w 2025442"/>
              <a:gd name="connsiteY5" fmla="*/ 3952568 h 4439265"/>
              <a:gd name="connsiteX6" fmla="*/ 1641984 w 2025442"/>
              <a:gd name="connsiteY6" fmla="*/ 4439265 h 4439265"/>
              <a:gd name="connsiteX7" fmla="*/ 1656733 w 2025442"/>
              <a:gd name="connsiteY7" fmla="*/ 3141407 h 4439265"/>
              <a:gd name="connsiteX8" fmla="*/ 757081 w 2025442"/>
              <a:gd name="connsiteY8" fmla="*/ 3082413 h 4439265"/>
              <a:gd name="connsiteX9" fmla="*/ 771829 w 2025442"/>
              <a:gd name="connsiteY9" fmla="*/ 3082413 h 4439265"/>
              <a:gd name="connsiteX10" fmla="*/ 816075 w 2025442"/>
              <a:gd name="connsiteY10" fmla="*/ 442452 h 4439265"/>
              <a:gd name="connsiteX11" fmla="*/ 4913 w 2025442"/>
              <a:gd name="connsiteY11" fmla="*/ 412955 h 4439265"/>
              <a:gd name="connsiteX12" fmla="*/ 19662 w 2025442"/>
              <a:gd name="connsiteY12" fmla="*/ 412955 h 4439265"/>
              <a:gd name="connsiteX13" fmla="*/ 299881 w 2025442"/>
              <a:gd name="connsiteY13" fmla="*/ 0 h 44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5442" h="4439265">
                <a:moveTo>
                  <a:pt x="299881" y="0"/>
                </a:moveTo>
                <a:lnTo>
                  <a:pt x="1214281" y="73742"/>
                </a:lnTo>
                <a:lnTo>
                  <a:pt x="1184784" y="1312607"/>
                </a:lnTo>
                <a:lnTo>
                  <a:pt x="1199533" y="2625213"/>
                </a:lnTo>
                <a:lnTo>
                  <a:pt x="2025442" y="2684207"/>
                </a:lnTo>
                <a:lnTo>
                  <a:pt x="2010694" y="3952568"/>
                </a:lnTo>
                <a:lnTo>
                  <a:pt x="1641984" y="4439265"/>
                </a:lnTo>
                <a:lnTo>
                  <a:pt x="1656733" y="3141407"/>
                </a:lnTo>
                <a:lnTo>
                  <a:pt x="757081" y="3082413"/>
                </a:lnTo>
                <a:cubicBezTo>
                  <a:pt x="752176" y="3082086"/>
                  <a:pt x="766913" y="3082413"/>
                  <a:pt x="771829" y="3082413"/>
                </a:cubicBezTo>
                <a:lnTo>
                  <a:pt x="816075" y="442452"/>
                </a:lnTo>
                <a:lnTo>
                  <a:pt x="4913" y="412955"/>
                </a:lnTo>
                <a:cubicBezTo>
                  <a:pt x="0" y="412773"/>
                  <a:pt x="14746" y="412955"/>
                  <a:pt x="19662" y="412955"/>
                </a:cubicBezTo>
                <a:lnTo>
                  <a:pt x="299881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902542" y="2448232"/>
            <a:ext cx="545690" cy="530942"/>
          </a:xfrm>
          <a:custGeom>
            <a:avLst/>
            <a:gdLst>
              <a:gd name="connsiteX0" fmla="*/ 427703 w 545690"/>
              <a:gd name="connsiteY0" fmla="*/ 0 h 530942"/>
              <a:gd name="connsiteX1" fmla="*/ 545690 w 545690"/>
              <a:gd name="connsiteY1" fmla="*/ 29497 h 530942"/>
              <a:gd name="connsiteX2" fmla="*/ 530942 w 545690"/>
              <a:gd name="connsiteY2" fmla="*/ 530942 h 530942"/>
              <a:gd name="connsiteX3" fmla="*/ 0 w 545690"/>
              <a:gd name="connsiteY3" fmla="*/ 427703 h 530942"/>
              <a:gd name="connsiteX4" fmla="*/ 427703 w 545690"/>
              <a:gd name="connsiteY4" fmla="*/ 0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530942">
                <a:moveTo>
                  <a:pt x="427703" y="0"/>
                </a:moveTo>
                <a:lnTo>
                  <a:pt x="545690" y="29497"/>
                </a:lnTo>
                <a:lnTo>
                  <a:pt x="530942" y="530942"/>
                </a:lnTo>
                <a:lnTo>
                  <a:pt x="0" y="427703"/>
                </a:lnTo>
                <a:lnTo>
                  <a:pt x="427703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286380" y="4286256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5243" r="57509" b="51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04" y="335756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221455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342900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460090" y="1651819"/>
            <a:ext cx="3067665" cy="4498258"/>
          </a:xfrm>
          <a:custGeom>
            <a:avLst/>
            <a:gdLst>
              <a:gd name="connsiteX0" fmla="*/ 427704 w 3067665"/>
              <a:gd name="connsiteY0" fmla="*/ 1224116 h 4498258"/>
              <a:gd name="connsiteX1" fmla="*/ 973394 w 3067665"/>
              <a:gd name="connsiteY1" fmla="*/ 1268362 h 4498258"/>
              <a:gd name="connsiteX2" fmla="*/ 973394 w 3067665"/>
              <a:gd name="connsiteY2" fmla="*/ 486697 h 4498258"/>
              <a:gd name="connsiteX3" fmla="*/ 1371600 w 3067665"/>
              <a:gd name="connsiteY3" fmla="*/ 0 h 4498258"/>
              <a:gd name="connsiteX4" fmla="*/ 2271252 w 3067665"/>
              <a:gd name="connsiteY4" fmla="*/ 88491 h 4498258"/>
              <a:gd name="connsiteX5" fmla="*/ 2168013 w 3067665"/>
              <a:gd name="connsiteY5" fmla="*/ 2684207 h 4498258"/>
              <a:gd name="connsiteX6" fmla="*/ 3038168 w 3067665"/>
              <a:gd name="connsiteY6" fmla="*/ 2728452 h 4498258"/>
              <a:gd name="connsiteX7" fmla="*/ 3067665 w 3067665"/>
              <a:gd name="connsiteY7" fmla="*/ 4011562 h 4498258"/>
              <a:gd name="connsiteX8" fmla="*/ 2654710 w 3067665"/>
              <a:gd name="connsiteY8" fmla="*/ 4498258 h 4498258"/>
              <a:gd name="connsiteX9" fmla="*/ 0 w 3067665"/>
              <a:gd name="connsiteY9" fmla="*/ 4380271 h 4498258"/>
              <a:gd name="connsiteX10" fmla="*/ 58994 w 3067665"/>
              <a:gd name="connsiteY10" fmla="*/ 1769807 h 4498258"/>
              <a:gd name="connsiteX11" fmla="*/ 427704 w 3067665"/>
              <a:gd name="connsiteY11" fmla="*/ 1224116 h 44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7665" h="4498258">
                <a:moveTo>
                  <a:pt x="427704" y="1224116"/>
                </a:moveTo>
                <a:lnTo>
                  <a:pt x="973394" y="1268362"/>
                </a:lnTo>
                <a:lnTo>
                  <a:pt x="973394" y="486697"/>
                </a:lnTo>
                <a:lnTo>
                  <a:pt x="1371600" y="0"/>
                </a:lnTo>
                <a:lnTo>
                  <a:pt x="2271252" y="88491"/>
                </a:lnTo>
                <a:lnTo>
                  <a:pt x="2168013" y="2684207"/>
                </a:lnTo>
                <a:lnTo>
                  <a:pt x="3038168" y="2728452"/>
                </a:lnTo>
                <a:lnTo>
                  <a:pt x="3067665" y="4011562"/>
                </a:lnTo>
                <a:lnTo>
                  <a:pt x="2654710" y="4498258"/>
                </a:lnTo>
                <a:lnTo>
                  <a:pt x="0" y="4380271"/>
                </a:lnTo>
                <a:lnTo>
                  <a:pt x="58994" y="1769807"/>
                </a:lnTo>
                <a:lnTo>
                  <a:pt x="427704" y="1224116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900519" y="1224116"/>
            <a:ext cx="2025442" cy="4439265"/>
          </a:xfrm>
          <a:custGeom>
            <a:avLst/>
            <a:gdLst>
              <a:gd name="connsiteX0" fmla="*/ 299881 w 2025442"/>
              <a:gd name="connsiteY0" fmla="*/ 0 h 4439265"/>
              <a:gd name="connsiteX1" fmla="*/ 1214281 w 2025442"/>
              <a:gd name="connsiteY1" fmla="*/ 73742 h 4439265"/>
              <a:gd name="connsiteX2" fmla="*/ 1184784 w 2025442"/>
              <a:gd name="connsiteY2" fmla="*/ 1312607 h 4439265"/>
              <a:gd name="connsiteX3" fmla="*/ 1199533 w 2025442"/>
              <a:gd name="connsiteY3" fmla="*/ 2625213 h 4439265"/>
              <a:gd name="connsiteX4" fmla="*/ 2025442 w 2025442"/>
              <a:gd name="connsiteY4" fmla="*/ 2684207 h 4439265"/>
              <a:gd name="connsiteX5" fmla="*/ 2010694 w 2025442"/>
              <a:gd name="connsiteY5" fmla="*/ 3952568 h 4439265"/>
              <a:gd name="connsiteX6" fmla="*/ 1641984 w 2025442"/>
              <a:gd name="connsiteY6" fmla="*/ 4439265 h 4439265"/>
              <a:gd name="connsiteX7" fmla="*/ 1656733 w 2025442"/>
              <a:gd name="connsiteY7" fmla="*/ 3141407 h 4439265"/>
              <a:gd name="connsiteX8" fmla="*/ 757081 w 2025442"/>
              <a:gd name="connsiteY8" fmla="*/ 3082413 h 4439265"/>
              <a:gd name="connsiteX9" fmla="*/ 771829 w 2025442"/>
              <a:gd name="connsiteY9" fmla="*/ 3082413 h 4439265"/>
              <a:gd name="connsiteX10" fmla="*/ 816075 w 2025442"/>
              <a:gd name="connsiteY10" fmla="*/ 442452 h 4439265"/>
              <a:gd name="connsiteX11" fmla="*/ 4913 w 2025442"/>
              <a:gd name="connsiteY11" fmla="*/ 412955 h 4439265"/>
              <a:gd name="connsiteX12" fmla="*/ 19662 w 2025442"/>
              <a:gd name="connsiteY12" fmla="*/ 412955 h 4439265"/>
              <a:gd name="connsiteX13" fmla="*/ 299881 w 2025442"/>
              <a:gd name="connsiteY13" fmla="*/ 0 h 44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5442" h="4439265">
                <a:moveTo>
                  <a:pt x="299881" y="0"/>
                </a:moveTo>
                <a:lnTo>
                  <a:pt x="1214281" y="73742"/>
                </a:lnTo>
                <a:lnTo>
                  <a:pt x="1184784" y="1312607"/>
                </a:lnTo>
                <a:lnTo>
                  <a:pt x="1199533" y="2625213"/>
                </a:lnTo>
                <a:lnTo>
                  <a:pt x="2025442" y="2684207"/>
                </a:lnTo>
                <a:lnTo>
                  <a:pt x="2010694" y="3952568"/>
                </a:lnTo>
                <a:lnTo>
                  <a:pt x="1641984" y="4439265"/>
                </a:lnTo>
                <a:lnTo>
                  <a:pt x="1656733" y="3141407"/>
                </a:lnTo>
                <a:lnTo>
                  <a:pt x="757081" y="3082413"/>
                </a:lnTo>
                <a:cubicBezTo>
                  <a:pt x="752176" y="3082086"/>
                  <a:pt x="766913" y="3082413"/>
                  <a:pt x="771829" y="3082413"/>
                </a:cubicBezTo>
                <a:lnTo>
                  <a:pt x="816075" y="442452"/>
                </a:lnTo>
                <a:lnTo>
                  <a:pt x="4913" y="412955"/>
                </a:lnTo>
                <a:cubicBezTo>
                  <a:pt x="0" y="412773"/>
                  <a:pt x="14746" y="412955"/>
                  <a:pt x="19662" y="412955"/>
                </a:cubicBezTo>
                <a:lnTo>
                  <a:pt x="299881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902542" y="2448232"/>
            <a:ext cx="545690" cy="530942"/>
          </a:xfrm>
          <a:custGeom>
            <a:avLst/>
            <a:gdLst>
              <a:gd name="connsiteX0" fmla="*/ 427703 w 545690"/>
              <a:gd name="connsiteY0" fmla="*/ 0 h 530942"/>
              <a:gd name="connsiteX1" fmla="*/ 545690 w 545690"/>
              <a:gd name="connsiteY1" fmla="*/ 29497 h 530942"/>
              <a:gd name="connsiteX2" fmla="*/ 530942 w 545690"/>
              <a:gd name="connsiteY2" fmla="*/ 530942 h 530942"/>
              <a:gd name="connsiteX3" fmla="*/ 0 w 545690"/>
              <a:gd name="connsiteY3" fmla="*/ 427703 h 530942"/>
              <a:gd name="connsiteX4" fmla="*/ 427703 w 545690"/>
              <a:gd name="connsiteY4" fmla="*/ 0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530942">
                <a:moveTo>
                  <a:pt x="427703" y="0"/>
                </a:moveTo>
                <a:lnTo>
                  <a:pt x="545690" y="29497"/>
                </a:lnTo>
                <a:lnTo>
                  <a:pt x="530942" y="530942"/>
                </a:lnTo>
                <a:lnTo>
                  <a:pt x="0" y="427703"/>
                </a:lnTo>
                <a:lnTo>
                  <a:pt x="427703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081590" y="4286256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229897" y="766916"/>
            <a:ext cx="1253613" cy="1799303"/>
          </a:xfrm>
          <a:custGeom>
            <a:avLst/>
            <a:gdLst>
              <a:gd name="connsiteX0" fmla="*/ 1224116 w 1253613"/>
              <a:gd name="connsiteY0" fmla="*/ 44245 h 1799303"/>
              <a:gd name="connsiteX1" fmla="*/ 294968 w 1253613"/>
              <a:gd name="connsiteY1" fmla="*/ 0 h 1799303"/>
              <a:gd name="connsiteX2" fmla="*/ 0 w 1253613"/>
              <a:gd name="connsiteY2" fmla="*/ 427703 h 1799303"/>
              <a:gd name="connsiteX3" fmla="*/ 870155 w 1253613"/>
              <a:gd name="connsiteY3" fmla="*/ 516194 h 1799303"/>
              <a:gd name="connsiteX4" fmla="*/ 870155 w 1253613"/>
              <a:gd name="connsiteY4" fmla="*/ 1799303 h 1799303"/>
              <a:gd name="connsiteX5" fmla="*/ 1253613 w 1253613"/>
              <a:gd name="connsiteY5" fmla="*/ 1297858 h 1799303"/>
              <a:gd name="connsiteX6" fmla="*/ 1224116 w 1253613"/>
              <a:gd name="connsiteY6" fmla="*/ 44245 h 17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613" h="1799303">
                <a:moveTo>
                  <a:pt x="1224116" y="44245"/>
                </a:moveTo>
                <a:lnTo>
                  <a:pt x="294968" y="0"/>
                </a:lnTo>
                <a:lnTo>
                  <a:pt x="0" y="427703"/>
                </a:lnTo>
                <a:lnTo>
                  <a:pt x="870155" y="516194"/>
                </a:lnTo>
                <a:lnTo>
                  <a:pt x="870155" y="1799303"/>
                </a:lnTo>
                <a:lnTo>
                  <a:pt x="1253613" y="1297858"/>
                </a:lnTo>
                <a:lnTo>
                  <a:pt x="1224116" y="44245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96465" y="3495368"/>
            <a:ext cx="398206" cy="1651819"/>
          </a:xfrm>
          <a:custGeom>
            <a:avLst/>
            <a:gdLst>
              <a:gd name="connsiteX0" fmla="*/ 368709 w 398206"/>
              <a:gd name="connsiteY0" fmla="*/ 0 h 1651819"/>
              <a:gd name="connsiteX1" fmla="*/ 0 w 398206"/>
              <a:gd name="connsiteY1" fmla="*/ 442451 h 1651819"/>
              <a:gd name="connsiteX2" fmla="*/ 29496 w 398206"/>
              <a:gd name="connsiteY2" fmla="*/ 1651819 h 1651819"/>
              <a:gd name="connsiteX3" fmla="*/ 398206 w 398206"/>
              <a:gd name="connsiteY3" fmla="*/ 1209367 h 1651819"/>
              <a:gd name="connsiteX4" fmla="*/ 368709 w 398206"/>
              <a:gd name="connsiteY4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06" h="1651819">
                <a:moveTo>
                  <a:pt x="368709" y="0"/>
                </a:moveTo>
                <a:lnTo>
                  <a:pt x="0" y="442451"/>
                </a:lnTo>
                <a:lnTo>
                  <a:pt x="29496" y="1651819"/>
                </a:lnTo>
                <a:lnTo>
                  <a:pt x="398206" y="1209367"/>
                </a:lnTo>
                <a:lnTo>
                  <a:pt x="368709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72066" y="4357694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5243" r="57509" b="51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04" y="335756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221455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342900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460090" y="1651819"/>
            <a:ext cx="3067665" cy="4498258"/>
          </a:xfrm>
          <a:custGeom>
            <a:avLst/>
            <a:gdLst>
              <a:gd name="connsiteX0" fmla="*/ 427704 w 3067665"/>
              <a:gd name="connsiteY0" fmla="*/ 1224116 h 4498258"/>
              <a:gd name="connsiteX1" fmla="*/ 973394 w 3067665"/>
              <a:gd name="connsiteY1" fmla="*/ 1268362 h 4498258"/>
              <a:gd name="connsiteX2" fmla="*/ 973394 w 3067665"/>
              <a:gd name="connsiteY2" fmla="*/ 486697 h 4498258"/>
              <a:gd name="connsiteX3" fmla="*/ 1371600 w 3067665"/>
              <a:gd name="connsiteY3" fmla="*/ 0 h 4498258"/>
              <a:gd name="connsiteX4" fmla="*/ 2271252 w 3067665"/>
              <a:gd name="connsiteY4" fmla="*/ 88491 h 4498258"/>
              <a:gd name="connsiteX5" fmla="*/ 2168013 w 3067665"/>
              <a:gd name="connsiteY5" fmla="*/ 2684207 h 4498258"/>
              <a:gd name="connsiteX6" fmla="*/ 3038168 w 3067665"/>
              <a:gd name="connsiteY6" fmla="*/ 2728452 h 4498258"/>
              <a:gd name="connsiteX7" fmla="*/ 3067665 w 3067665"/>
              <a:gd name="connsiteY7" fmla="*/ 4011562 h 4498258"/>
              <a:gd name="connsiteX8" fmla="*/ 2654710 w 3067665"/>
              <a:gd name="connsiteY8" fmla="*/ 4498258 h 4498258"/>
              <a:gd name="connsiteX9" fmla="*/ 0 w 3067665"/>
              <a:gd name="connsiteY9" fmla="*/ 4380271 h 4498258"/>
              <a:gd name="connsiteX10" fmla="*/ 58994 w 3067665"/>
              <a:gd name="connsiteY10" fmla="*/ 1769807 h 4498258"/>
              <a:gd name="connsiteX11" fmla="*/ 427704 w 3067665"/>
              <a:gd name="connsiteY11" fmla="*/ 1224116 h 44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7665" h="4498258">
                <a:moveTo>
                  <a:pt x="427704" y="1224116"/>
                </a:moveTo>
                <a:lnTo>
                  <a:pt x="973394" y="1268362"/>
                </a:lnTo>
                <a:lnTo>
                  <a:pt x="973394" y="486697"/>
                </a:lnTo>
                <a:lnTo>
                  <a:pt x="1371600" y="0"/>
                </a:lnTo>
                <a:lnTo>
                  <a:pt x="2271252" y="88491"/>
                </a:lnTo>
                <a:lnTo>
                  <a:pt x="2168013" y="2684207"/>
                </a:lnTo>
                <a:lnTo>
                  <a:pt x="3038168" y="2728452"/>
                </a:lnTo>
                <a:lnTo>
                  <a:pt x="3067665" y="4011562"/>
                </a:lnTo>
                <a:lnTo>
                  <a:pt x="2654710" y="4498258"/>
                </a:lnTo>
                <a:lnTo>
                  <a:pt x="0" y="4380271"/>
                </a:lnTo>
                <a:lnTo>
                  <a:pt x="58994" y="1769807"/>
                </a:lnTo>
                <a:lnTo>
                  <a:pt x="427704" y="1224116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900519" y="1224116"/>
            <a:ext cx="2025442" cy="4439265"/>
          </a:xfrm>
          <a:custGeom>
            <a:avLst/>
            <a:gdLst>
              <a:gd name="connsiteX0" fmla="*/ 299881 w 2025442"/>
              <a:gd name="connsiteY0" fmla="*/ 0 h 4439265"/>
              <a:gd name="connsiteX1" fmla="*/ 1214281 w 2025442"/>
              <a:gd name="connsiteY1" fmla="*/ 73742 h 4439265"/>
              <a:gd name="connsiteX2" fmla="*/ 1184784 w 2025442"/>
              <a:gd name="connsiteY2" fmla="*/ 1312607 h 4439265"/>
              <a:gd name="connsiteX3" fmla="*/ 1199533 w 2025442"/>
              <a:gd name="connsiteY3" fmla="*/ 2625213 h 4439265"/>
              <a:gd name="connsiteX4" fmla="*/ 2025442 w 2025442"/>
              <a:gd name="connsiteY4" fmla="*/ 2684207 h 4439265"/>
              <a:gd name="connsiteX5" fmla="*/ 2010694 w 2025442"/>
              <a:gd name="connsiteY5" fmla="*/ 3952568 h 4439265"/>
              <a:gd name="connsiteX6" fmla="*/ 1641984 w 2025442"/>
              <a:gd name="connsiteY6" fmla="*/ 4439265 h 4439265"/>
              <a:gd name="connsiteX7" fmla="*/ 1656733 w 2025442"/>
              <a:gd name="connsiteY7" fmla="*/ 3141407 h 4439265"/>
              <a:gd name="connsiteX8" fmla="*/ 757081 w 2025442"/>
              <a:gd name="connsiteY8" fmla="*/ 3082413 h 4439265"/>
              <a:gd name="connsiteX9" fmla="*/ 771829 w 2025442"/>
              <a:gd name="connsiteY9" fmla="*/ 3082413 h 4439265"/>
              <a:gd name="connsiteX10" fmla="*/ 816075 w 2025442"/>
              <a:gd name="connsiteY10" fmla="*/ 442452 h 4439265"/>
              <a:gd name="connsiteX11" fmla="*/ 4913 w 2025442"/>
              <a:gd name="connsiteY11" fmla="*/ 412955 h 4439265"/>
              <a:gd name="connsiteX12" fmla="*/ 19662 w 2025442"/>
              <a:gd name="connsiteY12" fmla="*/ 412955 h 4439265"/>
              <a:gd name="connsiteX13" fmla="*/ 299881 w 2025442"/>
              <a:gd name="connsiteY13" fmla="*/ 0 h 44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5442" h="4439265">
                <a:moveTo>
                  <a:pt x="299881" y="0"/>
                </a:moveTo>
                <a:lnTo>
                  <a:pt x="1214281" y="73742"/>
                </a:lnTo>
                <a:lnTo>
                  <a:pt x="1184784" y="1312607"/>
                </a:lnTo>
                <a:lnTo>
                  <a:pt x="1199533" y="2625213"/>
                </a:lnTo>
                <a:lnTo>
                  <a:pt x="2025442" y="2684207"/>
                </a:lnTo>
                <a:lnTo>
                  <a:pt x="2010694" y="3952568"/>
                </a:lnTo>
                <a:lnTo>
                  <a:pt x="1641984" y="4439265"/>
                </a:lnTo>
                <a:lnTo>
                  <a:pt x="1656733" y="3141407"/>
                </a:lnTo>
                <a:lnTo>
                  <a:pt x="757081" y="3082413"/>
                </a:lnTo>
                <a:cubicBezTo>
                  <a:pt x="752176" y="3082086"/>
                  <a:pt x="766913" y="3082413"/>
                  <a:pt x="771829" y="3082413"/>
                </a:cubicBezTo>
                <a:lnTo>
                  <a:pt x="816075" y="442452"/>
                </a:lnTo>
                <a:lnTo>
                  <a:pt x="4913" y="412955"/>
                </a:lnTo>
                <a:cubicBezTo>
                  <a:pt x="0" y="412773"/>
                  <a:pt x="14746" y="412955"/>
                  <a:pt x="19662" y="412955"/>
                </a:cubicBezTo>
                <a:lnTo>
                  <a:pt x="299881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902542" y="2448232"/>
            <a:ext cx="545690" cy="530942"/>
          </a:xfrm>
          <a:custGeom>
            <a:avLst/>
            <a:gdLst>
              <a:gd name="connsiteX0" fmla="*/ 427703 w 545690"/>
              <a:gd name="connsiteY0" fmla="*/ 0 h 530942"/>
              <a:gd name="connsiteX1" fmla="*/ 545690 w 545690"/>
              <a:gd name="connsiteY1" fmla="*/ 29497 h 530942"/>
              <a:gd name="connsiteX2" fmla="*/ 530942 w 545690"/>
              <a:gd name="connsiteY2" fmla="*/ 530942 h 530942"/>
              <a:gd name="connsiteX3" fmla="*/ 0 w 545690"/>
              <a:gd name="connsiteY3" fmla="*/ 427703 h 530942"/>
              <a:gd name="connsiteX4" fmla="*/ 427703 w 545690"/>
              <a:gd name="connsiteY4" fmla="*/ 0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530942">
                <a:moveTo>
                  <a:pt x="427703" y="0"/>
                </a:moveTo>
                <a:lnTo>
                  <a:pt x="545690" y="29497"/>
                </a:lnTo>
                <a:lnTo>
                  <a:pt x="530942" y="530942"/>
                </a:lnTo>
                <a:lnTo>
                  <a:pt x="0" y="427703"/>
                </a:lnTo>
                <a:lnTo>
                  <a:pt x="427703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3229897" y="766916"/>
            <a:ext cx="1253613" cy="1799303"/>
          </a:xfrm>
          <a:custGeom>
            <a:avLst/>
            <a:gdLst>
              <a:gd name="connsiteX0" fmla="*/ 1224116 w 1253613"/>
              <a:gd name="connsiteY0" fmla="*/ 44245 h 1799303"/>
              <a:gd name="connsiteX1" fmla="*/ 294968 w 1253613"/>
              <a:gd name="connsiteY1" fmla="*/ 0 h 1799303"/>
              <a:gd name="connsiteX2" fmla="*/ 0 w 1253613"/>
              <a:gd name="connsiteY2" fmla="*/ 427703 h 1799303"/>
              <a:gd name="connsiteX3" fmla="*/ 870155 w 1253613"/>
              <a:gd name="connsiteY3" fmla="*/ 516194 h 1799303"/>
              <a:gd name="connsiteX4" fmla="*/ 870155 w 1253613"/>
              <a:gd name="connsiteY4" fmla="*/ 1799303 h 1799303"/>
              <a:gd name="connsiteX5" fmla="*/ 1253613 w 1253613"/>
              <a:gd name="connsiteY5" fmla="*/ 1297858 h 1799303"/>
              <a:gd name="connsiteX6" fmla="*/ 1224116 w 1253613"/>
              <a:gd name="connsiteY6" fmla="*/ 44245 h 17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613" h="1799303">
                <a:moveTo>
                  <a:pt x="1224116" y="44245"/>
                </a:moveTo>
                <a:lnTo>
                  <a:pt x="294968" y="0"/>
                </a:lnTo>
                <a:lnTo>
                  <a:pt x="0" y="427703"/>
                </a:lnTo>
                <a:lnTo>
                  <a:pt x="870155" y="516194"/>
                </a:lnTo>
                <a:lnTo>
                  <a:pt x="870155" y="1799303"/>
                </a:lnTo>
                <a:lnTo>
                  <a:pt x="1253613" y="1297858"/>
                </a:lnTo>
                <a:lnTo>
                  <a:pt x="1224116" y="44245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96465" y="3495368"/>
            <a:ext cx="398206" cy="1651819"/>
          </a:xfrm>
          <a:custGeom>
            <a:avLst/>
            <a:gdLst>
              <a:gd name="connsiteX0" fmla="*/ 368709 w 398206"/>
              <a:gd name="connsiteY0" fmla="*/ 0 h 1651819"/>
              <a:gd name="connsiteX1" fmla="*/ 0 w 398206"/>
              <a:gd name="connsiteY1" fmla="*/ 442451 h 1651819"/>
              <a:gd name="connsiteX2" fmla="*/ 29496 w 398206"/>
              <a:gd name="connsiteY2" fmla="*/ 1651819 h 1651819"/>
              <a:gd name="connsiteX3" fmla="*/ 398206 w 398206"/>
              <a:gd name="connsiteY3" fmla="*/ 1209367 h 1651819"/>
              <a:gd name="connsiteX4" fmla="*/ 368709 w 398206"/>
              <a:gd name="connsiteY4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06" h="1651819">
                <a:moveTo>
                  <a:pt x="368709" y="0"/>
                </a:moveTo>
                <a:lnTo>
                  <a:pt x="0" y="442451"/>
                </a:lnTo>
                <a:lnTo>
                  <a:pt x="29496" y="1651819"/>
                </a:lnTo>
                <a:lnTo>
                  <a:pt x="398206" y="1209367"/>
                </a:lnTo>
                <a:lnTo>
                  <a:pt x="368709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214942" y="4642033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2256503" y="663677"/>
            <a:ext cx="1283110" cy="1784555"/>
          </a:xfrm>
          <a:custGeom>
            <a:avLst/>
            <a:gdLst>
              <a:gd name="connsiteX0" fmla="*/ 1283110 w 1283110"/>
              <a:gd name="connsiteY0" fmla="*/ 44246 h 1784555"/>
              <a:gd name="connsiteX1" fmla="*/ 427703 w 1283110"/>
              <a:gd name="connsiteY1" fmla="*/ 0 h 1784555"/>
              <a:gd name="connsiteX2" fmla="*/ 73742 w 1283110"/>
              <a:gd name="connsiteY2" fmla="*/ 530942 h 1784555"/>
              <a:gd name="connsiteX3" fmla="*/ 0 w 1283110"/>
              <a:gd name="connsiteY3" fmla="*/ 1784555 h 1784555"/>
              <a:gd name="connsiteX4" fmla="*/ 162232 w 1283110"/>
              <a:gd name="connsiteY4" fmla="*/ 1784555 h 1784555"/>
              <a:gd name="connsiteX5" fmla="*/ 191729 w 1283110"/>
              <a:gd name="connsiteY5" fmla="*/ 1460091 h 1784555"/>
              <a:gd name="connsiteX6" fmla="*/ 914400 w 1283110"/>
              <a:gd name="connsiteY6" fmla="*/ 545691 h 1784555"/>
              <a:gd name="connsiteX7" fmla="*/ 1283110 w 1283110"/>
              <a:gd name="connsiteY7" fmla="*/ 44246 h 17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3110" h="1784555">
                <a:moveTo>
                  <a:pt x="1283110" y="44246"/>
                </a:moveTo>
                <a:lnTo>
                  <a:pt x="427703" y="0"/>
                </a:lnTo>
                <a:lnTo>
                  <a:pt x="73742" y="530942"/>
                </a:lnTo>
                <a:lnTo>
                  <a:pt x="0" y="1784555"/>
                </a:lnTo>
                <a:lnTo>
                  <a:pt x="162232" y="1784555"/>
                </a:lnTo>
                <a:lnTo>
                  <a:pt x="191729" y="1460091"/>
                </a:lnTo>
                <a:lnTo>
                  <a:pt x="914400" y="545691"/>
                </a:lnTo>
                <a:lnTo>
                  <a:pt x="1283110" y="44246"/>
                </a:lnTo>
                <a:close/>
              </a:path>
            </a:pathLst>
          </a:cu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214942" y="4642033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2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6944" t="35243" r="57509" b="51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04" y="335756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2214554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0298" y="3429000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8860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467732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0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460090" y="1651819"/>
            <a:ext cx="3067665" cy="4498258"/>
          </a:xfrm>
          <a:custGeom>
            <a:avLst/>
            <a:gdLst>
              <a:gd name="connsiteX0" fmla="*/ 427704 w 3067665"/>
              <a:gd name="connsiteY0" fmla="*/ 1224116 h 4498258"/>
              <a:gd name="connsiteX1" fmla="*/ 973394 w 3067665"/>
              <a:gd name="connsiteY1" fmla="*/ 1268362 h 4498258"/>
              <a:gd name="connsiteX2" fmla="*/ 973394 w 3067665"/>
              <a:gd name="connsiteY2" fmla="*/ 486697 h 4498258"/>
              <a:gd name="connsiteX3" fmla="*/ 1371600 w 3067665"/>
              <a:gd name="connsiteY3" fmla="*/ 0 h 4498258"/>
              <a:gd name="connsiteX4" fmla="*/ 2271252 w 3067665"/>
              <a:gd name="connsiteY4" fmla="*/ 88491 h 4498258"/>
              <a:gd name="connsiteX5" fmla="*/ 2168013 w 3067665"/>
              <a:gd name="connsiteY5" fmla="*/ 2684207 h 4498258"/>
              <a:gd name="connsiteX6" fmla="*/ 3038168 w 3067665"/>
              <a:gd name="connsiteY6" fmla="*/ 2728452 h 4498258"/>
              <a:gd name="connsiteX7" fmla="*/ 3067665 w 3067665"/>
              <a:gd name="connsiteY7" fmla="*/ 4011562 h 4498258"/>
              <a:gd name="connsiteX8" fmla="*/ 2654710 w 3067665"/>
              <a:gd name="connsiteY8" fmla="*/ 4498258 h 4498258"/>
              <a:gd name="connsiteX9" fmla="*/ 0 w 3067665"/>
              <a:gd name="connsiteY9" fmla="*/ 4380271 h 4498258"/>
              <a:gd name="connsiteX10" fmla="*/ 58994 w 3067665"/>
              <a:gd name="connsiteY10" fmla="*/ 1769807 h 4498258"/>
              <a:gd name="connsiteX11" fmla="*/ 427704 w 3067665"/>
              <a:gd name="connsiteY11" fmla="*/ 1224116 h 44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7665" h="4498258">
                <a:moveTo>
                  <a:pt x="427704" y="1224116"/>
                </a:moveTo>
                <a:lnTo>
                  <a:pt x="973394" y="1268362"/>
                </a:lnTo>
                <a:lnTo>
                  <a:pt x="973394" y="486697"/>
                </a:lnTo>
                <a:lnTo>
                  <a:pt x="1371600" y="0"/>
                </a:lnTo>
                <a:lnTo>
                  <a:pt x="2271252" y="88491"/>
                </a:lnTo>
                <a:lnTo>
                  <a:pt x="2168013" y="2684207"/>
                </a:lnTo>
                <a:lnTo>
                  <a:pt x="3038168" y="2728452"/>
                </a:lnTo>
                <a:lnTo>
                  <a:pt x="3067665" y="4011562"/>
                </a:lnTo>
                <a:lnTo>
                  <a:pt x="2654710" y="4498258"/>
                </a:lnTo>
                <a:lnTo>
                  <a:pt x="0" y="4380271"/>
                </a:lnTo>
                <a:lnTo>
                  <a:pt x="58994" y="1769807"/>
                </a:lnTo>
                <a:lnTo>
                  <a:pt x="427704" y="1224116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900519" y="1224116"/>
            <a:ext cx="2025442" cy="4439265"/>
          </a:xfrm>
          <a:custGeom>
            <a:avLst/>
            <a:gdLst>
              <a:gd name="connsiteX0" fmla="*/ 299881 w 2025442"/>
              <a:gd name="connsiteY0" fmla="*/ 0 h 4439265"/>
              <a:gd name="connsiteX1" fmla="*/ 1214281 w 2025442"/>
              <a:gd name="connsiteY1" fmla="*/ 73742 h 4439265"/>
              <a:gd name="connsiteX2" fmla="*/ 1184784 w 2025442"/>
              <a:gd name="connsiteY2" fmla="*/ 1312607 h 4439265"/>
              <a:gd name="connsiteX3" fmla="*/ 1199533 w 2025442"/>
              <a:gd name="connsiteY3" fmla="*/ 2625213 h 4439265"/>
              <a:gd name="connsiteX4" fmla="*/ 2025442 w 2025442"/>
              <a:gd name="connsiteY4" fmla="*/ 2684207 h 4439265"/>
              <a:gd name="connsiteX5" fmla="*/ 2010694 w 2025442"/>
              <a:gd name="connsiteY5" fmla="*/ 3952568 h 4439265"/>
              <a:gd name="connsiteX6" fmla="*/ 1641984 w 2025442"/>
              <a:gd name="connsiteY6" fmla="*/ 4439265 h 4439265"/>
              <a:gd name="connsiteX7" fmla="*/ 1656733 w 2025442"/>
              <a:gd name="connsiteY7" fmla="*/ 3141407 h 4439265"/>
              <a:gd name="connsiteX8" fmla="*/ 757081 w 2025442"/>
              <a:gd name="connsiteY8" fmla="*/ 3082413 h 4439265"/>
              <a:gd name="connsiteX9" fmla="*/ 771829 w 2025442"/>
              <a:gd name="connsiteY9" fmla="*/ 3082413 h 4439265"/>
              <a:gd name="connsiteX10" fmla="*/ 816075 w 2025442"/>
              <a:gd name="connsiteY10" fmla="*/ 442452 h 4439265"/>
              <a:gd name="connsiteX11" fmla="*/ 4913 w 2025442"/>
              <a:gd name="connsiteY11" fmla="*/ 412955 h 4439265"/>
              <a:gd name="connsiteX12" fmla="*/ 19662 w 2025442"/>
              <a:gd name="connsiteY12" fmla="*/ 412955 h 4439265"/>
              <a:gd name="connsiteX13" fmla="*/ 299881 w 2025442"/>
              <a:gd name="connsiteY13" fmla="*/ 0 h 44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5442" h="4439265">
                <a:moveTo>
                  <a:pt x="299881" y="0"/>
                </a:moveTo>
                <a:lnTo>
                  <a:pt x="1214281" y="73742"/>
                </a:lnTo>
                <a:lnTo>
                  <a:pt x="1184784" y="1312607"/>
                </a:lnTo>
                <a:lnTo>
                  <a:pt x="1199533" y="2625213"/>
                </a:lnTo>
                <a:lnTo>
                  <a:pt x="2025442" y="2684207"/>
                </a:lnTo>
                <a:lnTo>
                  <a:pt x="2010694" y="3952568"/>
                </a:lnTo>
                <a:lnTo>
                  <a:pt x="1641984" y="4439265"/>
                </a:lnTo>
                <a:lnTo>
                  <a:pt x="1656733" y="3141407"/>
                </a:lnTo>
                <a:lnTo>
                  <a:pt x="757081" y="3082413"/>
                </a:lnTo>
                <a:cubicBezTo>
                  <a:pt x="752176" y="3082086"/>
                  <a:pt x="766913" y="3082413"/>
                  <a:pt x="771829" y="3082413"/>
                </a:cubicBezTo>
                <a:lnTo>
                  <a:pt x="816075" y="442452"/>
                </a:lnTo>
                <a:lnTo>
                  <a:pt x="4913" y="412955"/>
                </a:lnTo>
                <a:cubicBezTo>
                  <a:pt x="0" y="412773"/>
                  <a:pt x="14746" y="412955"/>
                  <a:pt x="19662" y="412955"/>
                </a:cubicBezTo>
                <a:lnTo>
                  <a:pt x="299881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902542" y="2448232"/>
            <a:ext cx="545690" cy="530942"/>
          </a:xfrm>
          <a:custGeom>
            <a:avLst/>
            <a:gdLst>
              <a:gd name="connsiteX0" fmla="*/ 427703 w 545690"/>
              <a:gd name="connsiteY0" fmla="*/ 0 h 530942"/>
              <a:gd name="connsiteX1" fmla="*/ 545690 w 545690"/>
              <a:gd name="connsiteY1" fmla="*/ 29497 h 530942"/>
              <a:gd name="connsiteX2" fmla="*/ 530942 w 545690"/>
              <a:gd name="connsiteY2" fmla="*/ 530942 h 530942"/>
              <a:gd name="connsiteX3" fmla="*/ 0 w 545690"/>
              <a:gd name="connsiteY3" fmla="*/ 427703 h 530942"/>
              <a:gd name="connsiteX4" fmla="*/ 427703 w 545690"/>
              <a:gd name="connsiteY4" fmla="*/ 0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0" h="530942">
                <a:moveTo>
                  <a:pt x="427703" y="0"/>
                </a:moveTo>
                <a:lnTo>
                  <a:pt x="545690" y="29497"/>
                </a:lnTo>
                <a:lnTo>
                  <a:pt x="530942" y="530942"/>
                </a:lnTo>
                <a:lnTo>
                  <a:pt x="0" y="427703"/>
                </a:lnTo>
                <a:lnTo>
                  <a:pt x="427703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3229897" y="766916"/>
            <a:ext cx="1253613" cy="1799303"/>
          </a:xfrm>
          <a:custGeom>
            <a:avLst/>
            <a:gdLst>
              <a:gd name="connsiteX0" fmla="*/ 1224116 w 1253613"/>
              <a:gd name="connsiteY0" fmla="*/ 44245 h 1799303"/>
              <a:gd name="connsiteX1" fmla="*/ 294968 w 1253613"/>
              <a:gd name="connsiteY1" fmla="*/ 0 h 1799303"/>
              <a:gd name="connsiteX2" fmla="*/ 0 w 1253613"/>
              <a:gd name="connsiteY2" fmla="*/ 427703 h 1799303"/>
              <a:gd name="connsiteX3" fmla="*/ 870155 w 1253613"/>
              <a:gd name="connsiteY3" fmla="*/ 516194 h 1799303"/>
              <a:gd name="connsiteX4" fmla="*/ 870155 w 1253613"/>
              <a:gd name="connsiteY4" fmla="*/ 1799303 h 1799303"/>
              <a:gd name="connsiteX5" fmla="*/ 1253613 w 1253613"/>
              <a:gd name="connsiteY5" fmla="*/ 1297858 h 1799303"/>
              <a:gd name="connsiteX6" fmla="*/ 1224116 w 1253613"/>
              <a:gd name="connsiteY6" fmla="*/ 44245 h 17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613" h="1799303">
                <a:moveTo>
                  <a:pt x="1224116" y="44245"/>
                </a:moveTo>
                <a:lnTo>
                  <a:pt x="294968" y="0"/>
                </a:lnTo>
                <a:lnTo>
                  <a:pt x="0" y="427703"/>
                </a:lnTo>
                <a:lnTo>
                  <a:pt x="870155" y="516194"/>
                </a:lnTo>
                <a:lnTo>
                  <a:pt x="870155" y="1799303"/>
                </a:lnTo>
                <a:lnTo>
                  <a:pt x="1253613" y="1297858"/>
                </a:lnTo>
                <a:lnTo>
                  <a:pt x="1224116" y="44245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96465" y="3495368"/>
            <a:ext cx="398206" cy="1651819"/>
          </a:xfrm>
          <a:custGeom>
            <a:avLst/>
            <a:gdLst>
              <a:gd name="connsiteX0" fmla="*/ 368709 w 398206"/>
              <a:gd name="connsiteY0" fmla="*/ 0 h 1651819"/>
              <a:gd name="connsiteX1" fmla="*/ 0 w 398206"/>
              <a:gd name="connsiteY1" fmla="*/ 442451 h 1651819"/>
              <a:gd name="connsiteX2" fmla="*/ 29496 w 398206"/>
              <a:gd name="connsiteY2" fmla="*/ 1651819 h 1651819"/>
              <a:gd name="connsiteX3" fmla="*/ 398206 w 398206"/>
              <a:gd name="connsiteY3" fmla="*/ 1209367 h 1651819"/>
              <a:gd name="connsiteX4" fmla="*/ 368709 w 398206"/>
              <a:gd name="connsiteY4" fmla="*/ 0 h 165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06" h="1651819">
                <a:moveTo>
                  <a:pt x="368709" y="0"/>
                </a:moveTo>
                <a:lnTo>
                  <a:pt x="0" y="442451"/>
                </a:lnTo>
                <a:lnTo>
                  <a:pt x="29496" y="1651819"/>
                </a:lnTo>
                <a:lnTo>
                  <a:pt x="398206" y="1209367"/>
                </a:lnTo>
                <a:lnTo>
                  <a:pt x="368709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214942" y="4642033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2256503" y="663677"/>
            <a:ext cx="1283110" cy="1784555"/>
          </a:xfrm>
          <a:custGeom>
            <a:avLst/>
            <a:gdLst>
              <a:gd name="connsiteX0" fmla="*/ 1283110 w 1283110"/>
              <a:gd name="connsiteY0" fmla="*/ 44246 h 1784555"/>
              <a:gd name="connsiteX1" fmla="*/ 427703 w 1283110"/>
              <a:gd name="connsiteY1" fmla="*/ 0 h 1784555"/>
              <a:gd name="connsiteX2" fmla="*/ 73742 w 1283110"/>
              <a:gd name="connsiteY2" fmla="*/ 530942 h 1784555"/>
              <a:gd name="connsiteX3" fmla="*/ 0 w 1283110"/>
              <a:gd name="connsiteY3" fmla="*/ 1784555 h 1784555"/>
              <a:gd name="connsiteX4" fmla="*/ 162232 w 1283110"/>
              <a:gd name="connsiteY4" fmla="*/ 1784555 h 1784555"/>
              <a:gd name="connsiteX5" fmla="*/ 191729 w 1283110"/>
              <a:gd name="connsiteY5" fmla="*/ 1460091 h 1784555"/>
              <a:gd name="connsiteX6" fmla="*/ 914400 w 1283110"/>
              <a:gd name="connsiteY6" fmla="*/ 545691 h 1784555"/>
              <a:gd name="connsiteX7" fmla="*/ 1283110 w 1283110"/>
              <a:gd name="connsiteY7" fmla="*/ 44246 h 17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3110" h="1784555">
                <a:moveTo>
                  <a:pt x="1283110" y="44246"/>
                </a:moveTo>
                <a:lnTo>
                  <a:pt x="427703" y="0"/>
                </a:lnTo>
                <a:lnTo>
                  <a:pt x="73742" y="530942"/>
                </a:lnTo>
                <a:lnTo>
                  <a:pt x="0" y="1784555"/>
                </a:lnTo>
                <a:lnTo>
                  <a:pt x="162232" y="1784555"/>
                </a:lnTo>
                <a:lnTo>
                  <a:pt x="191729" y="1460091"/>
                </a:lnTo>
                <a:lnTo>
                  <a:pt x="914400" y="545691"/>
                </a:lnTo>
                <a:lnTo>
                  <a:pt x="1283110" y="44246"/>
                </a:lnTo>
                <a:close/>
              </a:path>
            </a:pathLst>
          </a:cu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286380" y="4713471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4085303" y="2094271"/>
            <a:ext cx="1253613" cy="1828800"/>
          </a:xfrm>
          <a:custGeom>
            <a:avLst/>
            <a:gdLst>
              <a:gd name="connsiteX0" fmla="*/ 398207 w 1253613"/>
              <a:gd name="connsiteY0" fmla="*/ 0 h 1828800"/>
              <a:gd name="connsiteX1" fmla="*/ 0 w 1253613"/>
              <a:gd name="connsiteY1" fmla="*/ 471948 h 1828800"/>
              <a:gd name="connsiteX2" fmla="*/ 44245 w 1253613"/>
              <a:gd name="connsiteY2" fmla="*/ 1769806 h 1828800"/>
              <a:gd name="connsiteX3" fmla="*/ 811162 w 1253613"/>
              <a:gd name="connsiteY3" fmla="*/ 1828800 h 1828800"/>
              <a:gd name="connsiteX4" fmla="*/ 1253613 w 1253613"/>
              <a:gd name="connsiteY4" fmla="*/ 1312606 h 1828800"/>
              <a:gd name="connsiteX5" fmla="*/ 1238865 w 1253613"/>
              <a:gd name="connsiteY5" fmla="*/ 73742 h 1828800"/>
              <a:gd name="connsiteX6" fmla="*/ 398207 w 1253613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613" h="1828800">
                <a:moveTo>
                  <a:pt x="398207" y="0"/>
                </a:moveTo>
                <a:lnTo>
                  <a:pt x="0" y="471948"/>
                </a:lnTo>
                <a:lnTo>
                  <a:pt x="44245" y="1769806"/>
                </a:lnTo>
                <a:lnTo>
                  <a:pt x="811162" y="1828800"/>
                </a:lnTo>
                <a:lnTo>
                  <a:pt x="1253613" y="1312606"/>
                </a:lnTo>
                <a:lnTo>
                  <a:pt x="1238865" y="73742"/>
                </a:lnTo>
                <a:lnTo>
                  <a:pt x="398207" y="0"/>
                </a:lnTo>
                <a:close/>
              </a:path>
            </a:pathLst>
          </a:cu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12500" t="50477" r="4166"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12500" t="51282" r="39974" b="312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rot="10800000" flipV="1">
            <a:off x="5786446" y="2500306"/>
            <a:ext cx="1928826" cy="6429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5786446" y="3143248"/>
            <a:ext cx="1143008" cy="5000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6750859" y="2750339"/>
            <a:ext cx="1143008" cy="78581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3214678" y="2571744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1108051" y="1893083"/>
            <a:ext cx="2428098" cy="722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1285852" y="3286124"/>
            <a:ext cx="1143008" cy="8572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0800000">
            <a:off x="2357422" y="3143248"/>
            <a:ext cx="1500198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 flipH="1" flipV="1">
            <a:off x="2893207" y="3321843"/>
            <a:ext cx="1143008" cy="785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0800000">
            <a:off x="1428728" y="4286256"/>
            <a:ext cx="1571636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2777" t="68750" r="4166" b="104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844" y="321468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578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5786" y="331238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8624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000496" y="552696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4343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00496" y="552696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  <p:bldP spid="34" grpId="1" build="allAtOnce"/>
      <p:bldP spid="35" grpId="0" build="allAtOnce"/>
      <p:bldP spid="35" grpId="1" build="allAtOnce"/>
      <p:bldP spid="35" grpId="2" build="allAtOnce"/>
      <p:bldP spid="35" grpId="3" build="allAtOnce"/>
      <p:bldP spid="36" grpId="0" build="allAtOnce"/>
      <p:bldP spid="36" grpId="1" build="allAtOnce"/>
      <p:bldP spid="37" grpId="0" build="allAtOnce"/>
      <p:bldP spid="37" grpId="1" build="allAtOnce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10047" t="72005" r="25976" b="112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71470" y="1571612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 descr="ق2 فضاء _0.tmp"/>
          <p:cNvPicPr>
            <a:picLocks noChangeAspect="1"/>
          </p:cNvPicPr>
          <p:nvPr/>
        </p:nvPicPr>
        <p:blipFill>
          <a:blip r:embed="rId3"/>
          <a:srcRect l="4893" t="44145" r="19639" b="52003"/>
          <a:stretch>
            <a:fillRect/>
          </a:stretch>
        </p:blipFill>
        <p:spPr>
          <a:xfrm rot="16200000">
            <a:off x="4294140" y="3706861"/>
            <a:ext cx="4857760" cy="115876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rot="10800000" flipV="1">
            <a:off x="5572132" y="6500833"/>
            <a:ext cx="2357454" cy="714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5572132" y="2000240"/>
            <a:ext cx="214314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10047" t="72005" r="25976" b="112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71470" y="1571612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ق2 فضاء _0.tmp"/>
          <p:cNvPicPr>
            <a:picLocks noChangeAspect="1"/>
          </p:cNvPicPr>
          <p:nvPr/>
        </p:nvPicPr>
        <p:blipFill>
          <a:blip r:embed="rId3"/>
          <a:srcRect l="4893" t="44197" r="27766" b="52003"/>
          <a:stretch>
            <a:fillRect/>
          </a:stretch>
        </p:blipFill>
        <p:spPr>
          <a:xfrm rot="10800000">
            <a:off x="500034" y="1428725"/>
            <a:ext cx="8786874" cy="57151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rot="5400000" flipH="1" flipV="1">
            <a:off x="8430470" y="1713670"/>
            <a:ext cx="100008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5608657" y="1606525"/>
            <a:ext cx="107154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00232" y="3284711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أزرق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10047" t="72005" r="25976" b="112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71470" y="1571612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ق2 فضاء _0.tmp"/>
          <p:cNvPicPr>
            <a:picLocks noChangeAspect="1"/>
          </p:cNvPicPr>
          <p:nvPr/>
        </p:nvPicPr>
        <p:blipFill>
          <a:blip r:embed="rId3"/>
          <a:srcRect l="4893" t="44672" r="43643" b="52003"/>
          <a:stretch>
            <a:fillRect/>
          </a:stretch>
        </p:blipFill>
        <p:spPr>
          <a:xfrm rot="10800000">
            <a:off x="1857356" y="0"/>
            <a:ext cx="6715140" cy="500042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rot="5400000" flipH="1" flipV="1">
            <a:off x="7644652" y="499248"/>
            <a:ext cx="100008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6251599" y="534979"/>
            <a:ext cx="107154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00232" y="3284711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أزرق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930" y="4857760"/>
            <a:ext cx="2705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844" y="321468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578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5786" y="331238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8624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4343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00496" y="552696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8611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000364" y="545552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4330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00364" y="545552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8" grpId="1" build="allAtOnce"/>
      <p:bldP spid="39" grpId="0" build="allAtOnce"/>
      <p:bldP spid="39" grpId="1" build="allAtOnce"/>
      <p:bldP spid="39" grpId="2" build="allAtOnce"/>
      <p:bldP spid="39" grpId="3" build="allAtOnce"/>
      <p:bldP spid="40" grpId="0" build="allAtOnce"/>
      <p:bldP spid="40" grpId="1" build="allAtOnce"/>
      <p:bldP spid="41" grpId="0" build="allAtOnce"/>
      <p:bldP spid="41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844" y="321468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578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5786" y="331238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8624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4343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00496" y="552696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8611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4330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00364" y="545552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28728" y="507207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142976" y="509833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785918" y="507207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142976" y="502689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35" grpId="1" build="allAtOnce"/>
      <p:bldP spid="42" grpId="0" build="allAtOnce"/>
      <p:bldP spid="42" grpId="1" build="allAtOnce"/>
      <p:bldP spid="42" grpId="2" build="allAtOnce"/>
      <p:bldP spid="42" grpId="3" build="allAtOnce"/>
      <p:bldP spid="43" grpId="0" build="allAtOnce"/>
      <p:bldP spid="43" grpId="1" build="allAtOnce"/>
      <p:bldP spid="44" grpId="0" build="allAtOnce"/>
      <p:bldP spid="4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844" y="321468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578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5786" y="331238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8624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4343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00496" y="552696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8611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4330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00364" y="545552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28728" y="507207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785918" y="507207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142976" y="509833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7158" y="500063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1406" y="502689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14348" y="500063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1406" y="495545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39" grpId="1" build="allAtOnce"/>
      <p:bldP spid="45" grpId="0" build="allAtOnce"/>
      <p:bldP spid="45" grpId="1" build="allAtOnce"/>
      <p:bldP spid="45" grpId="2" build="allAtOnce"/>
      <p:bldP spid="45" grpId="3" build="allAtOnce"/>
      <p:bldP spid="46" grpId="0" build="allAtOnce"/>
      <p:bldP spid="46" grpId="1" build="allAtOnce"/>
      <p:bldP spid="47" grpId="0" build="allAtOnce"/>
      <p:bldP spid="47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7167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57422" y="383136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43174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2844" y="321468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578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5786" y="331238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8624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43438" y="550070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00496" y="552696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8611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43306" y="54292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000364" y="545552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28728" y="507207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785918" y="507207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142976" y="509833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7158" y="500063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14348" y="500063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1406" y="502689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5555" t="29230" r="5555" b="59439"/>
          <a:stretch>
            <a:fillRect/>
          </a:stretch>
        </p:blipFill>
        <p:spPr>
          <a:xfrm>
            <a:off x="0" y="1214422"/>
            <a:ext cx="914400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4684" t="32173" r="17360" b="59439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pic>
        <p:nvPicPr>
          <p:cNvPr id="3" name="Image 2" descr="ق2 فضاء _0.tmp"/>
          <p:cNvPicPr>
            <a:picLocks noChangeAspect="1"/>
          </p:cNvPicPr>
          <p:nvPr/>
        </p:nvPicPr>
        <p:blipFill>
          <a:blip r:embed="rId2" cstate="print"/>
          <a:srcRect l="9027" t="32173" r="51943" b="59439"/>
          <a:stretch>
            <a:fillRect/>
          </a:stretch>
        </p:blipFill>
        <p:spPr>
          <a:xfrm>
            <a:off x="0" y="0"/>
            <a:ext cx="9144000" cy="3357586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rot="5400000">
            <a:off x="4822033" y="1821645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71736" y="2928934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droit 7"/>
          <p:cNvCxnSpPr/>
          <p:nvPr/>
        </p:nvCxnSpPr>
        <p:spPr>
          <a:xfrm rot="5400000">
            <a:off x="4893471" y="1821645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71736" y="2928934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4964909" y="1821645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643174" y="3000372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5036347" y="1821645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643174" y="3000372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5179223" y="1821645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643174" y="3071810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5250661" y="1821645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714612" y="3071810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èche vers le haut 3"/>
          <p:cNvSpPr/>
          <p:nvPr/>
        </p:nvSpPr>
        <p:spPr>
          <a:xfrm rot="7416323">
            <a:off x="5029597" y="480246"/>
            <a:ext cx="295970" cy="1600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4684" t="32173" r="17360" b="59439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pic>
        <p:nvPicPr>
          <p:cNvPr id="3" name="Image 2" descr="ق2 فضاء _0.tmp"/>
          <p:cNvPicPr>
            <a:picLocks noChangeAspect="1"/>
          </p:cNvPicPr>
          <p:nvPr/>
        </p:nvPicPr>
        <p:blipFill>
          <a:blip r:embed="rId2" cstate="print"/>
          <a:srcRect l="9027" t="32173" r="51943" b="59439"/>
          <a:stretch>
            <a:fillRect/>
          </a:stretch>
        </p:blipFill>
        <p:spPr>
          <a:xfrm>
            <a:off x="0" y="0"/>
            <a:ext cx="9144000" cy="3357586"/>
          </a:xfrm>
          <a:prstGeom prst="rect">
            <a:avLst/>
          </a:prstGeom>
        </p:spPr>
      </p:pic>
      <p:sp>
        <p:nvSpPr>
          <p:cNvPr id="18" name="Flèche vers le haut 17"/>
          <p:cNvSpPr/>
          <p:nvPr/>
        </p:nvSpPr>
        <p:spPr>
          <a:xfrm rot="7416323">
            <a:off x="5029597" y="480246"/>
            <a:ext cx="295970" cy="1600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8322495" y="19645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714612" y="3071810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8179619" y="19645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786050" y="3071810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8036743" y="19645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786050" y="3143248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onnecteur droit 24"/>
          <p:cNvCxnSpPr/>
          <p:nvPr/>
        </p:nvCxnSpPr>
        <p:spPr>
          <a:xfrm rot="5400000">
            <a:off x="7893867" y="2035959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786050" y="3143248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lèche vers le haut 26"/>
          <p:cNvSpPr/>
          <p:nvPr/>
        </p:nvSpPr>
        <p:spPr>
          <a:xfrm rot="7501388">
            <a:off x="7729696" y="831503"/>
            <a:ext cx="306941" cy="141621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4684" t="32173" r="17360" b="59439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pic>
        <p:nvPicPr>
          <p:cNvPr id="3" name="Image 2" descr="ق2 فضاء _0.tmp"/>
          <p:cNvPicPr>
            <a:picLocks noChangeAspect="1"/>
          </p:cNvPicPr>
          <p:nvPr/>
        </p:nvPicPr>
        <p:blipFill>
          <a:blip r:embed="rId2" cstate="print"/>
          <a:srcRect l="9027" t="32173" r="51943" b="59439"/>
          <a:stretch>
            <a:fillRect/>
          </a:stretch>
        </p:blipFill>
        <p:spPr>
          <a:xfrm>
            <a:off x="0" y="0"/>
            <a:ext cx="9144000" cy="3357586"/>
          </a:xfrm>
          <a:prstGeom prst="rect">
            <a:avLst/>
          </a:prstGeom>
        </p:spPr>
      </p:pic>
      <p:sp>
        <p:nvSpPr>
          <p:cNvPr id="18" name="Flèche vers le haut 17"/>
          <p:cNvSpPr/>
          <p:nvPr/>
        </p:nvSpPr>
        <p:spPr>
          <a:xfrm rot="7416323">
            <a:off x="5029597" y="480246"/>
            <a:ext cx="295970" cy="1600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haut 26"/>
          <p:cNvSpPr/>
          <p:nvPr/>
        </p:nvSpPr>
        <p:spPr>
          <a:xfrm rot="7501388">
            <a:off x="7729696" y="831503"/>
            <a:ext cx="306941" cy="141621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1107257" y="5464983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786050" y="214290"/>
            <a:ext cx="5572164" cy="315471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2321703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786050" y="285728"/>
            <a:ext cx="5572164" cy="315471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>
            <a:off x="2464579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lèche vers le haut 29"/>
          <p:cNvSpPr/>
          <p:nvPr/>
        </p:nvSpPr>
        <p:spPr>
          <a:xfrm rot="7501388">
            <a:off x="2300409" y="4110217"/>
            <a:ext cx="306941" cy="14162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4684" t="32173" r="17360" b="59439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pic>
        <p:nvPicPr>
          <p:cNvPr id="3" name="Image 2" descr="ق2 فضاء _0.tmp"/>
          <p:cNvPicPr>
            <a:picLocks noChangeAspect="1"/>
          </p:cNvPicPr>
          <p:nvPr/>
        </p:nvPicPr>
        <p:blipFill>
          <a:blip r:embed="rId2" cstate="print"/>
          <a:srcRect l="9027" t="32173" r="51943" b="59439"/>
          <a:stretch>
            <a:fillRect/>
          </a:stretch>
        </p:blipFill>
        <p:spPr>
          <a:xfrm>
            <a:off x="0" y="0"/>
            <a:ext cx="9144000" cy="3357586"/>
          </a:xfrm>
          <a:prstGeom prst="rect">
            <a:avLst/>
          </a:prstGeom>
        </p:spPr>
      </p:pic>
      <p:sp>
        <p:nvSpPr>
          <p:cNvPr id="18" name="Flèche vers le haut 17"/>
          <p:cNvSpPr/>
          <p:nvPr/>
        </p:nvSpPr>
        <p:spPr>
          <a:xfrm rot="7416323">
            <a:off x="5029597" y="480246"/>
            <a:ext cx="295970" cy="1600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haut 26"/>
          <p:cNvSpPr/>
          <p:nvPr/>
        </p:nvSpPr>
        <p:spPr>
          <a:xfrm rot="7501388">
            <a:off x="7729696" y="831503"/>
            <a:ext cx="306941" cy="141621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haut 29"/>
          <p:cNvSpPr/>
          <p:nvPr/>
        </p:nvSpPr>
        <p:spPr>
          <a:xfrm rot="7501388">
            <a:off x="2300409" y="4110217"/>
            <a:ext cx="306941" cy="14162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464711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3536149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3679025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/>
        </p:nvCxnSpPr>
        <p:spPr>
          <a:xfrm rot="5400000">
            <a:off x="3750463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Connecteur droit 25"/>
          <p:cNvCxnSpPr/>
          <p:nvPr/>
        </p:nvCxnSpPr>
        <p:spPr>
          <a:xfrm rot="5400000">
            <a:off x="3893339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3964777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necteur droit 33"/>
          <p:cNvCxnSpPr/>
          <p:nvPr/>
        </p:nvCxnSpPr>
        <p:spPr>
          <a:xfrm rot="5400000">
            <a:off x="4036215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Connecteur droit 35"/>
          <p:cNvCxnSpPr/>
          <p:nvPr/>
        </p:nvCxnSpPr>
        <p:spPr>
          <a:xfrm rot="5400000">
            <a:off x="4107653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lèche vers le haut 37"/>
          <p:cNvSpPr/>
          <p:nvPr/>
        </p:nvSpPr>
        <p:spPr>
          <a:xfrm rot="7501388">
            <a:off x="4014920" y="4260527"/>
            <a:ext cx="306941" cy="1416214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31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4684" t="32173" r="17360" b="59439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pic>
        <p:nvPicPr>
          <p:cNvPr id="3" name="Image 2" descr="ق2 فضاء _0.tmp"/>
          <p:cNvPicPr>
            <a:picLocks noChangeAspect="1"/>
          </p:cNvPicPr>
          <p:nvPr/>
        </p:nvPicPr>
        <p:blipFill>
          <a:blip r:embed="rId2" cstate="print"/>
          <a:srcRect l="9027" t="32173" r="51943" b="59439"/>
          <a:stretch>
            <a:fillRect/>
          </a:stretch>
        </p:blipFill>
        <p:spPr>
          <a:xfrm>
            <a:off x="0" y="0"/>
            <a:ext cx="9144000" cy="3357586"/>
          </a:xfrm>
          <a:prstGeom prst="rect">
            <a:avLst/>
          </a:prstGeom>
        </p:spPr>
      </p:pic>
      <p:sp>
        <p:nvSpPr>
          <p:cNvPr id="18" name="Flèche vers le haut 17"/>
          <p:cNvSpPr/>
          <p:nvPr/>
        </p:nvSpPr>
        <p:spPr>
          <a:xfrm rot="7416323">
            <a:off x="5029597" y="480246"/>
            <a:ext cx="295970" cy="1600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haut 26"/>
          <p:cNvSpPr/>
          <p:nvPr/>
        </p:nvSpPr>
        <p:spPr>
          <a:xfrm rot="7501388">
            <a:off x="7729696" y="831503"/>
            <a:ext cx="306941" cy="141621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haut 29"/>
          <p:cNvSpPr/>
          <p:nvPr/>
        </p:nvSpPr>
        <p:spPr>
          <a:xfrm rot="7501388">
            <a:off x="2300409" y="4110217"/>
            <a:ext cx="306941" cy="14162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haut 37"/>
          <p:cNvSpPr/>
          <p:nvPr/>
        </p:nvSpPr>
        <p:spPr>
          <a:xfrm rot="7501388">
            <a:off x="4014920" y="4260527"/>
            <a:ext cx="306941" cy="1416214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rot="5400000">
            <a:off x="8179619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Connecteur droit 38"/>
          <p:cNvCxnSpPr/>
          <p:nvPr/>
        </p:nvCxnSpPr>
        <p:spPr>
          <a:xfrm rot="5400000">
            <a:off x="8108181" y="5536421"/>
            <a:ext cx="10715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786050" y="357166"/>
            <a:ext cx="5572164" cy="31547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239</a:t>
            </a:r>
            <a:endParaRPr lang="fr-FR" sz="199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lèche vers le haut 40"/>
          <p:cNvSpPr/>
          <p:nvPr/>
        </p:nvSpPr>
        <p:spPr>
          <a:xfrm rot="7501388">
            <a:off x="7836082" y="4257364"/>
            <a:ext cx="329883" cy="151350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6944" t="41493" r="4166" b="44965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6944" t="41493" r="31944" b="44965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rot="10800000">
            <a:off x="2000232" y="857232"/>
            <a:ext cx="1500198" cy="2143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6200000" flipV="1">
            <a:off x="2893207" y="1678769"/>
            <a:ext cx="1500198" cy="2857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 flipH="1" flipV="1">
            <a:off x="2500298" y="1500174"/>
            <a:ext cx="1357322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0800000">
            <a:off x="1428728" y="2214554"/>
            <a:ext cx="1428760" cy="2143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1035819" y="1250141"/>
            <a:ext cx="1357322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2285984" y="4000504"/>
            <a:ext cx="300039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 flipH="1" flipV="1">
            <a:off x="1429522" y="3856834"/>
            <a:ext cx="300039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 flipH="1" flipV="1">
            <a:off x="-106395" y="3678239"/>
            <a:ext cx="3000396" cy="730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357290" y="5214950"/>
            <a:ext cx="2428892" cy="2143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 flipH="1" flipV="1">
            <a:off x="2001026" y="3928272"/>
            <a:ext cx="300039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1715274" y="3928272"/>
            <a:ext cx="300039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143240" y="2500306"/>
            <a:ext cx="4286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me libre 35"/>
          <p:cNvSpPr/>
          <p:nvPr/>
        </p:nvSpPr>
        <p:spPr>
          <a:xfrm>
            <a:off x="1428696" y="857232"/>
            <a:ext cx="2071702" cy="1571612"/>
          </a:xfrm>
          <a:custGeom>
            <a:avLst/>
            <a:gdLst>
              <a:gd name="connsiteX0" fmla="*/ 0 w 1143008"/>
              <a:gd name="connsiteY0" fmla="*/ 0 h 1357322"/>
              <a:gd name="connsiteX1" fmla="*/ 1143008 w 1143008"/>
              <a:gd name="connsiteY1" fmla="*/ 0 h 1357322"/>
              <a:gd name="connsiteX2" fmla="*/ 1143008 w 1143008"/>
              <a:gd name="connsiteY2" fmla="*/ 1357322 h 1357322"/>
              <a:gd name="connsiteX3" fmla="*/ 0 w 1143008"/>
              <a:gd name="connsiteY3" fmla="*/ 1357322 h 1357322"/>
              <a:gd name="connsiteX4" fmla="*/ 0 w 1143008"/>
              <a:gd name="connsiteY4" fmla="*/ 0 h 1357322"/>
              <a:gd name="connsiteX0" fmla="*/ 571536 w 1714544"/>
              <a:gd name="connsiteY0" fmla="*/ 0 h 1357322"/>
              <a:gd name="connsiteX1" fmla="*/ 1714544 w 1714544"/>
              <a:gd name="connsiteY1" fmla="*/ 0 h 1357322"/>
              <a:gd name="connsiteX2" fmla="*/ 1714544 w 1714544"/>
              <a:gd name="connsiteY2" fmla="*/ 1357322 h 1357322"/>
              <a:gd name="connsiteX3" fmla="*/ 0 w 1714544"/>
              <a:gd name="connsiteY3" fmla="*/ 1357322 h 1357322"/>
              <a:gd name="connsiteX4" fmla="*/ 571536 w 1714544"/>
              <a:gd name="connsiteY4" fmla="*/ 0 h 1357322"/>
              <a:gd name="connsiteX0" fmla="*/ 571536 w 1714544"/>
              <a:gd name="connsiteY0" fmla="*/ 0 h 1571612"/>
              <a:gd name="connsiteX1" fmla="*/ 1714544 w 1714544"/>
              <a:gd name="connsiteY1" fmla="*/ 0 h 1571612"/>
              <a:gd name="connsiteX2" fmla="*/ 1428760 w 1714544"/>
              <a:gd name="connsiteY2" fmla="*/ 1571612 h 1571612"/>
              <a:gd name="connsiteX3" fmla="*/ 0 w 1714544"/>
              <a:gd name="connsiteY3" fmla="*/ 1357322 h 1571612"/>
              <a:gd name="connsiteX4" fmla="*/ 571536 w 1714544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702" h="1571612">
                <a:moveTo>
                  <a:pt x="571536" y="0"/>
                </a:moveTo>
                <a:lnTo>
                  <a:pt x="2071702" y="214290"/>
                </a:lnTo>
                <a:lnTo>
                  <a:pt x="1428760" y="1571612"/>
                </a:lnTo>
                <a:lnTo>
                  <a:pt x="0" y="1357322"/>
                </a:lnTo>
                <a:lnTo>
                  <a:pt x="571536" y="0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1357258" y="2214554"/>
            <a:ext cx="1571636" cy="3143224"/>
          </a:xfrm>
          <a:custGeom>
            <a:avLst/>
            <a:gdLst>
              <a:gd name="connsiteX0" fmla="*/ 0 w 1143008"/>
              <a:gd name="connsiteY0" fmla="*/ 0 h 1357322"/>
              <a:gd name="connsiteX1" fmla="*/ 1143008 w 1143008"/>
              <a:gd name="connsiteY1" fmla="*/ 0 h 1357322"/>
              <a:gd name="connsiteX2" fmla="*/ 1143008 w 1143008"/>
              <a:gd name="connsiteY2" fmla="*/ 1357322 h 1357322"/>
              <a:gd name="connsiteX3" fmla="*/ 0 w 1143008"/>
              <a:gd name="connsiteY3" fmla="*/ 1357322 h 1357322"/>
              <a:gd name="connsiteX4" fmla="*/ 0 w 1143008"/>
              <a:gd name="connsiteY4" fmla="*/ 0 h 1357322"/>
              <a:gd name="connsiteX0" fmla="*/ 571536 w 1714544"/>
              <a:gd name="connsiteY0" fmla="*/ 0 h 1357322"/>
              <a:gd name="connsiteX1" fmla="*/ 1714544 w 1714544"/>
              <a:gd name="connsiteY1" fmla="*/ 0 h 1357322"/>
              <a:gd name="connsiteX2" fmla="*/ 1714544 w 1714544"/>
              <a:gd name="connsiteY2" fmla="*/ 1357322 h 1357322"/>
              <a:gd name="connsiteX3" fmla="*/ 0 w 1714544"/>
              <a:gd name="connsiteY3" fmla="*/ 1357322 h 1357322"/>
              <a:gd name="connsiteX4" fmla="*/ 571536 w 1714544"/>
              <a:gd name="connsiteY4" fmla="*/ 0 h 1357322"/>
              <a:gd name="connsiteX0" fmla="*/ 571536 w 1714544"/>
              <a:gd name="connsiteY0" fmla="*/ 0 h 1571612"/>
              <a:gd name="connsiteX1" fmla="*/ 1714544 w 1714544"/>
              <a:gd name="connsiteY1" fmla="*/ 0 h 1571612"/>
              <a:gd name="connsiteX2" fmla="*/ 1428760 w 1714544"/>
              <a:gd name="connsiteY2" fmla="*/ 1571612 h 1571612"/>
              <a:gd name="connsiteX3" fmla="*/ 0 w 1714544"/>
              <a:gd name="connsiteY3" fmla="*/ 1357322 h 1571612"/>
              <a:gd name="connsiteX4" fmla="*/ 571536 w 1714544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  <a:gd name="connsiteX0" fmla="*/ 571536 w 2143108"/>
              <a:gd name="connsiteY0" fmla="*/ 0 h 3143224"/>
              <a:gd name="connsiteX1" fmla="*/ 2071702 w 2143108"/>
              <a:gd name="connsiteY1" fmla="*/ 214290 h 3143224"/>
              <a:gd name="connsiteX2" fmla="*/ 2143108 w 2143108"/>
              <a:gd name="connsiteY2" fmla="*/ 3143224 h 3143224"/>
              <a:gd name="connsiteX3" fmla="*/ 0 w 2143108"/>
              <a:gd name="connsiteY3" fmla="*/ 1357322 h 3143224"/>
              <a:gd name="connsiteX4" fmla="*/ 571536 w 2143108"/>
              <a:gd name="connsiteY4" fmla="*/ 0 h 3143224"/>
              <a:gd name="connsiteX0" fmla="*/ 64 w 1571636"/>
              <a:gd name="connsiteY0" fmla="*/ 0 h 3143224"/>
              <a:gd name="connsiteX1" fmla="*/ 1500230 w 1571636"/>
              <a:gd name="connsiteY1" fmla="*/ 214290 h 3143224"/>
              <a:gd name="connsiteX2" fmla="*/ 1571636 w 1571636"/>
              <a:gd name="connsiteY2" fmla="*/ 3143224 h 3143224"/>
              <a:gd name="connsiteX3" fmla="*/ 0 w 1571636"/>
              <a:gd name="connsiteY3" fmla="*/ 3000372 h 3143224"/>
              <a:gd name="connsiteX4" fmla="*/ 64 w 1571636"/>
              <a:gd name="connsiteY4" fmla="*/ 0 h 314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36" h="3143224">
                <a:moveTo>
                  <a:pt x="64" y="0"/>
                </a:moveTo>
                <a:lnTo>
                  <a:pt x="1500230" y="214290"/>
                </a:lnTo>
                <a:lnTo>
                  <a:pt x="1571636" y="3143224"/>
                </a:lnTo>
                <a:lnTo>
                  <a:pt x="0" y="3000372"/>
                </a:lnTo>
                <a:cubicBezTo>
                  <a:pt x="21" y="2000248"/>
                  <a:pt x="43" y="1000124"/>
                  <a:pt x="64" y="0"/>
                </a:cubicBez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2928894" y="1071546"/>
            <a:ext cx="857256" cy="1500150"/>
          </a:xfrm>
          <a:custGeom>
            <a:avLst/>
            <a:gdLst>
              <a:gd name="connsiteX0" fmla="*/ 0 w 1143008"/>
              <a:gd name="connsiteY0" fmla="*/ 0 h 1357322"/>
              <a:gd name="connsiteX1" fmla="*/ 1143008 w 1143008"/>
              <a:gd name="connsiteY1" fmla="*/ 0 h 1357322"/>
              <a:gd name="connsiteX2" fmla="*/ 1143008 w 1143008"/>
              <a:gd name="connsiteY2" fmla="*/ 1357322 h 1357322"/>
              <a:gd name="connsiteX3" fmla="*/ 0 w 1143008"/>
              <a:gd name="connsiteY3" fmla="*/ 1357322 h 1357322"/>
              <a:gd name="connsiteX4" fmla="*/ 0 w 1143008"/>
              <a:gd name="connsiteY4" fmla="*/ 0 h 1357322"/>
              <a:gd name="connsiteX0" fmla="*/ 571536 w 1714544"/>
              <a:gd name="connsiteY0" fmla="*/ 0 h 1357322"/>
              <a:gd name="connsiteX1" fmla="*/ 1714544 w 1714544"/>
              <a:gd name="connsiteY1" fmla="*/ 0 h 1357322"/>
              <a:gd name="connsiteX2" fmla="*/ 1714544 w 1714544"/>
              <a:gd name="connsiteY2" fmla="*/ 1357322 h 1357322"/>
              <a:gd name="connsiteX3" fmla="*/ 0 w 1714544"/>
              <a:gd name="connsiteY3" fmla="*/ 1357322 h 1357322"/>
              <a:gd name="connsiteX4" fmla="*/ 571536 w 1714544"/>
              <a:gd name="connsiteY4" fmla="*/ 0 h 1357322"/>
              <a:gd name="connsiteX0" fmla="*/ 571536 w 1714544"/>
              <a:gd name="connsiteY0" fmla="*/ 0 h 1571612"/>
              <a:gd name="connsiteX1" fmla="*/ 1714544 w 1714544"/>
              <a:gd name="connsiteY1" fmla="*/ 0 h 1571612"/>
              <a:gd name="connsiteX2" fmla="*/ 1428760 w 1714544"/>
              <a:gd name="connsiteY2" fmla="*/ 1571612 h 1571612"/>
              <a:gd name="connsiteX3" fmla="*/ 0 w 1714544"/>
              <a:gd name="connsiteY3" fmla="*/ 1357322 h 1571612"/>
              <a:gd name="connsiteX4" fmla="*/ 571536 w 1714544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  <a:gd name="connsiteX0" fmla="*/ 571568 w 2071734"/>
              <a:gd name="connsiteY0" fmla="*/ 0 h 1357322"/>
              <a:gd name="connsiteX1" fmla="*/ 2071734 w 2071734"/>
              <a:gd name="connsiteY1" fmla="*/ 214290 h 1357322"/>
              <a:gd name="connsiteX2" fmla="*/ 0 w 2071734"/>
              <a:gd name="connsiteY2" fmla="*/ 1357274 h 1357322"/>
              <a:gd name="connsiteX3" fmla="*/ 32 w 2071734"/>
              <a:gd name="connsiteY3" fmla="*/ 1357322 h 1357322"/>
              <a:gd name="connsiteX4" fmla="*/ 571568 w 2071734"/>
              <a:gd name="connsiteY4" fmla="*/ 0 h 1357322"/>
              <a:gd name="connsiteX0" fmla="*/ 571568 w 857256"/>
              <a:gd name="connsiteY0" fmla="*/ 0 h 1500150"/>
              <a:gd name="connsiteX1" fmla="*/ 857256 w 857256"/>
              <a:gd name="connsiteY1" fmla="*/ 1500150 h 1500150"/>
              <a:gd name="connsiteX2" fmla="*/ 0 w 857256"/>
              <a:gd name="connsiteY2" fmla="*/ 1357274 h 1500150"/>
              <a:gd name="connsiteX3" fmla="*/ 32 w 857256"/>
              <a:gd name="connsiteY3" fmla="*/ 1357322 h 1500150"/>
              <a:gd name="connsiteX4" fmla="*/ 571568 w 857256"/>
              <a:gd name="connsiteY4" fmla="*/ 0 h 15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" h="1500150">
                <a:moveTo>
                  <a:pt x="571568" y="0"/>
                </a:moveTo>
                <a:lnTo>
                  <a:pt x="857256" y="1500150"/>
                </a:lnTo>
                <a:lnTo>
                  <a:pt x="0" y="1357274"/>
                </a:lnTo>
                <a:cubicBezTo>
                  <a:pt x="11" y="1357290"/>
                  <a:pt x="21" y="1357306"/>
                  <a:pt x="32" y="1357322"/>
                </a:cubicBezTo>
                <a:lnTo>
                  <a:pt x="571568" y="0"/>
                </a:ln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2857520" y="2428820"/>
            <a:ext cx="357126" cy="2928958"/>
          </a:xfrm>
          <a:custGeom>
            <a:avLst/>
            <a:gdLst>
              <a:gd name="connsiteX0" fmla="*/ 0 w 1143008"/>
              <a:gd name="connsiteY0" fmla="*/ 0 h 1357322"/>
              <a:gd name="connsiteX1" fmla="*/ 1143008 w 1143008"/>
              <a:gd name="connsiteY1" fmla="*/ 0 h 1357322"/>
              <a:gd name="connsiteX2" fmla="*/ 1143008 w 1143008"/>
              <a:gd name="connsiteY2" fmla="*/ 1357322 h 1357322"/>
              <a:gd name="connsiteX3" fmla="*/ 0 w 1143008"/>
              <a:gd name="connsiteY3" fmla="*/ 1357322 h 1357322"/>
              <a:gd name="connsiteX4" fmla="*/ 0 w 1143008"/>
              <a:gd name="connsiteY4" fmla="*/ 0 h 1357322"/>
              <a:gd name="connsiteX0" fmla="*/ 571536 w 1714544"/>
              <a:gd name="connsiteY0" fmla="*/ 0 h 1357322"/>
              <a:gd name="connsiteX1" fmla="*/ 1714544 w 1714544"/>
              <a:gd name="connsiteY1" fmla="*/ 0 h 1357322"/>
              <a:gd name="connsiteX2" fmla="*/ 1714544 w 1714544"/>
              <a:gd name="connsiteY2" fmla="*/ 1357322 h 1357322"/>
              <a:gd name="connsiteX3" fmla="*/ 0 w 1714544"/>
              <a:gd name="connsiteY3" fmla="*/ 1357322 h 1357322"/>
              <a:gd name="connsiteX4" fmla="*/ 571536 w 1714544"/>
              <a:gd name="connsiteY4" fmla="*/ 0 h 1357322"/>
              <a:gd name="connsiteX0" fmla="*/ 571536 w 1714544"/>
              <a:gd name="connsiteY0" fmla="*/ 0 h 1571612"/>
              <a:gd name="connsiteX1" fmla="*/ 1714544 w 1714544"/>
              <a:gd name="connsiteY1" fmla="*/ 0 h 1571612"/>
              <a:gd name="connsiteX2" fmla="*/ 1428760 w 1714544"/>
              <a:gd name="connsiteY2" fmla="*/ 1571612 h 1571612"/>
              <a:gd name="connsiteX3" fmla="*/ 0 w 1714544"/>
              <a:gd name="connsiteY3" fmla="*/ 1357322 h 1571612"/>
              <a:gd name="connsiteX4" fmla="*/ 571536 w 1714544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  <a:gd name="connsiteX0" fmla="*/ 571536 w 1428760"/>
              <a:gd name="connsiteY0" fmla="*/ 48 h 1571660"/>
              <a:gd name="connsiteX1" fmla="*/ 928662 w 1428760"/>
              <a:gd name="connsiteY1" fmla="*/ 0 h 1571660"/>
              <a:gd name="connsiteX2" fmla="*/ 1428760 w 1428760"/>
              <a:gd name="connsiteY2" fmla="*/ 1571660 h 1571660"/>
              <a:gd name="connsiteX3" fmla="*/ 0 w 1428760"/>
              <a:gd name="connsiteY3" fmla="*/ 1357370 h 1571660"/>
              <a:gd name="connsiteX4" fmla="*/ 571536 w 1428760"/>
              <a:gd name="connsiteY4" fmla="*/ 48 h 1571660"/>
              <a:gd name="connsiteX0" fmla="*/ 0 w 857224"/>
              <a:gd name="connsiteY0" fmla="*/ 48 h 2857544"/>
              <a:gd name="connsiteX1" fmla="*/ 357126 w 857224"/>
              <a:gd name="connsiteY1" fmla="*/ 0 h 2857544"/>
              <a:gd name="connsiteX2" fmla="*/ 857224 w 857224"/>
              <a:gd name="connsiteY2" fmla="*/ 1571660 h 2857544"/>
              <a:gd name="connsiteX3" fmla="*/ 71374 w 857224"/>
              <a:gd name="connsiteY3" fmla="*/ 2857544 h 2857544"/>
              <a:gd name="connsiteX4" fmla="*/ 0 w 857224"/>
              <a:gd name="connsiteY4" fmla="*/ 48 h 2857544"/>
              <a:gd name="connsiteX0" fmla="*/ 0 w 357126"/>
              <a:gd name="connsiteY0" fmla="*/ 48 h 2928958"/>
              <a:gd name="connsiteX1" fmla="*/ 357126 w 357126"/>
              <a:gd name="connsiteY1" fmla="*/ 0 h 2928958"/>
              <a:gd name="connsiteX2" fmla="*/ 285688 w 357126"/>
              <a:gd name="connsiteY2" fmla="*/ 2928958 h 2928958"/>
              <a:gd name="connsiteX3" fmla="*/ 71374 w 357126"/>
              <a:gd name="connsiteY3" fmla="*/ 2857544 h 2928958"/>
              <a:gd name="connsiteX4" fmla="*/ 0 w 357126"/>
              <a:gd name="connsiteY4" fmla="*/ 48 h 29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26" h="2928958">
                <a:moveTo>
                  <a:pt x="0" y="48"/>
                </a:moveTo>
                <a:lnTo>
                  <a:pt x="357126" y="0"/>
                </a:lnTo>
                <a:lnTo>
                  <a:pt x="285688" y="2928958"/>
                </a:lnTo>
                <a:lnTo>
                  <a:pt x="71374" y="2857544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3428992" y="2500306"/>
            <a:ext cx="428628" cy="2928958"/>
          </a:xfrm>
          <a:custGeom>
            <a:avLst/>
            <a:gdLst>
              <a:gd name="connsiteX0" fmla="*/ 0 w 1143008"/>
              <a:gd name="connsiteY0" fmla="*/ 0 h 1357322"/>
              <a:gd name="connsiteX1" fmla="*/ 1143008 w 1143008"/>
              <a:gd name="connsiteY1" fmla="*/ 0 h 1357322"/>
              <a:gd name="connsiteX2" fmla="*/ 1143008 w 1143008"/>
              <a:gd name="connsiteY2" fmla="*/ 1357322 h 1357322"/>
              <a:gd name="connsiteX3" fmla="*/ 0 w 1143008"/>
              <a:gd name="connsiteY3" fmla="*/ 1357322 h 1357322"/>
              <a:gd name="connsiteX4" fmla="*/ 0 w 1143008"/>
              <a:gd name="connsiteY4" fmla="*/ 0 h 1357322"/>
              <a:gd name="connsiteX0" fmla="*/ 571536 w 1714544"/>
              <a:gd name="connsiteY0" fmla="*/ 0 h 1357322"/>
              <a:gd name="connsiteX1" fmla="*/ 1714544 w 1714544"/>
              <a:gd name="connsiteY1" fmla="*/ 0 h 1357322"/>
              <a:gd name="connsiteX2" fmla="*/ 1714544 w 1714544"/>
              <a:gd name="connsiteY2" fmla="*/ 1357322 h 1357322"/>
              <a:gd name="connsiteX3" fmla="*/ 0 w 1714544"/>
              <a:gd name="connsiteY3" fmla="*/ 1357322 h 1357322"/>
              <a:gd name="connsiteX4" fmla="*/ 571536 w 1714544"/>
              <a:gd name="connsiteY4" fmla="*/ 0 h 1357322"/>
              <a:gd name="connsiteX0" fmla="*/ 571536 w 1714544"/>
              <a:gd name="connsiteY0" fmla="*/ 0 h 1571612"/>
              <a:gd name="connsiteX1" fmla="*/ 1714544 w 1714544"/>
              <a:gd name="connsiteY1" fmla="*/ 0 h 1571612"/>
              <a:gd name="connsiteX2" fmla="*/ 1428760 w 1714544"/>
              <a:gd name="connsiteY2" fmla="*/ 1571612 h 1571612"/>
              <a:gd name="connsiteX3" fmla="*/ 0 w 1714544"/>
              <a:gd name="connsiteY3" fmla="*/ 1357322 h 1571612"/>
              <a:gd name="connsiteX4" fmla="*/ 571536 w 1714544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  <a:gd name="connsiteX0" fmla="*/ 571536 w 1428760"/>
              <a:gd name="connsiteY0" fmla="*/ 48 h 1571660"/>
              <a:gd name="connsiteX1" fmla="*/ 928662 w 1428760"/>
              <a:gd name="connsiteY1" fmla="*/ 0 h 1571660"/>
              <a:gd name="connsiteX2" fmla="*/ 1428760 w 1428760"/>
              <a:gd name="connsiteY2" fmla="*/ 1571660 h 1571660"/>
              <a:gd name="connsiteX3" fmla="*/ 0 w 1428760"/>
              <a:gd name="connsiteY3" fmla="*/ 1357370 h 1571660"/>
              <a:gd name="connsiteX4" fmla="*/ 571536 w 1428760"/>
              <a:gd name="connsiteY4" fmla="*/ 48 h 1571660"/>
              <a:gd name="connsiteX0" fmla="*/ 0 w 857224"/>
              <a:gd name="connsiteY0" fmla="*/ 48 h 2857544"/>
              <a:gd name="connsiteX1" fmla="*/ 357126 w 857224"/>
              <a:gd name="connsiteY1" fmla="*/ 0 h 2857544"/>
              <a:gd name="connsiteX2" fmla="*/ 857224 w 857224"/>
              <a:gd name="connsiteY2" fmla="*/ 1571660 h 2857544"/>
              <a:gd name="connsiteX3" fmla="*/ 71374 w 857224"/>
              <a:gd name="connsiteY3" fmla="*/ 2857544 h 2857544"/>
              <a:gd name="connsiteX4" fmla="*/ 0 w 857224"/>
              <a:gd name="connsiteY4" fmla="*/ 48 h 2857544"/>
              <a:gd name="connsiteX0" fmla="*/ 0 w 357126"/>
              <a:gd name="connsiteY0" fmla="*/ 48 h 2928958"/>
              <a:gd name="connsiteX1" fmla="*/ 357126 w 357126"/>
              <a:gd name="connsiteY1" fmla="*/ 0 h 2928958"/>
              <a:gd name="connsiteX2" fmla="*/ 285688 w 357126"/>
              <a:gd name="connsiteY2" fmla="*/ 2928958 h 2928958"/>
              <a:gd name="connsiteX3" fmla="*/ 71374 w 357126"/>
              <a:gd name="connsiteY3" fmla="*/ 2857544 h 2928958"/>
              <a:gd name="connsiteX4" fmla="*/ 0 w 357126"/>
              <a:gd name="connsiteY4" fmla="*/ 48 h 29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26" h="2928958">
                <a:moveTo>
                  <a:pt x="0" y="48"/>
                </a:moveTo>
                <a:lnTo>
                  <a:pt x="357126" y="0"/>
                </a:lnTo>
                <a:lnTo>
                  <a:pt x="285688" y="2928958"/>
                </a:lnTo>
                <a:lnTo>
                  <a:pt x="71374" y="2857544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3214678" y="2500306"/>
            <a:ext cx="285752" cy="2928958"/>
          </a:xfrm>
          <a:custGeom>
            <a:avLst/>
            <a:gdLst>
              <a:gd name="connsiteX0" fmla="*/ 0 w 1143008"/>
              <a:gd name="connsiteY0" fmla="*/ 0 h 1357322"/>
              <a:gd name="connsiteX1" fmla="*/ 1143008 w 1143008"/>
              <a:gd name="connsiteY1" fmla="*/ 0 h 1357322"/>
              <a:gd name="connsiteX2" fmla="*/ 1143008 w 1143008"/>
              <a:gd name="connsiteY2" fmla="*/ 1357322 h 1357322"/>
              <a:gd name="connsiteX3" fmla="*/ 0 w 1143008"/>
              <a:gd name="connsiteY3" fmla="*/ 1357322 h 1357322"/>
              <a:gd name="connsiteX4" fmla="*/ 0 w 1143008"/>
              <a:gd name="connsiteY4" fmla="*/ 0 h 1357322"/>
              <a:gd name="connsiteX0" fmla="*/ 571536 w 1714544"/>
              <a:gd name="connsiteY0" fmla="*/ 0 h 1357322"/>
              <a:gd name="connsiteX1" fmla="*/ 1714544 w 1714544"/>
              <a:gd name="connsiteY1" fmla="*/ 0 h 1357322"/>
              <a:gd name="connsiteX2" fmla="*/ 1714544 w 1714544"/>
              <a:gd name="connsiteY2" fmla="*/ 1357322 h 1357322"/>
              <a:gd name="connsiteX3" fmla="*/ 0 w 1714544"/>
              <a:gd name="connsiteY3" fmla="*/ 1357322 h 1357322"/>
              <a:gd name="connsiteX4" fmla="*/ 571536 w 1714544"/>
              <a:gd name="connsiteY4" fmla="*/ 0 h 1357322"/>
              <a:gd name="connsiteX0" fmla="*/ 571536 w 1714544"/>
              <a:gd name="connsiteY0" fmla="*/ 0 h 1571612"/>
              <a:gd name="connsiteX1" fmla="*/ 1714544 w 1714544"/>
              <a:gd name="connsiteY1" fmla="*/ 0 h 1571612"/>
              <a:gd name="connsiteX2" fmla="*/ 1428760 w 1714544"/>
              <a:gd name="connsiteY2" fmla="*/ 1571612 h 1571612"/>
              <a:gd name="connsiteX3" fmla="*/ 0 w 1714544"/>
              <a:gd name="connsiteY3" fmla="*/ 1357322 h 1571612"/>
              <a:gd name="connsiteX4" fmla="*/ 571536 w 1714544"/>
              <a:gd name="connsiteY4" fmla="*/ 0 h 1571612"/>
              <a:gd name="connsiteX0" fmla="*/ 571536 w 2071702"/>
              <a:gd name="connsiteY0" fmla="*/ 0 h 1571612"/>
              <a:gd name="connsiteX1" fmla="*/ 2071702 w 2071702"/>
              <a:gd name="connsiteY1" fmla="*/ 214290 h 1571612"/>
              <a:gd name="connsiteX2" fmla="*/ 1428760 w 2071702"/>
              <a:gd name="connsiteY2" fmla="*/ 1571612 h 1571612"/>
              <a:gd name="connsiteX3" fmla="*/ 0 w 2071702"/>
              <a:gd name="connsiteY3" fmla="*/ 1357322 h 1571612"/>
              <a:gd name="connsiteX4" fmla="*/ 571536 w 2071702"/>
              <a:gd name="connsiteY4" fmla="*/ 0 h 1571612"/>
              <a:gd name="connsiteX0" fmla="*/ 571536 w 1428760"/>
              <a:gd name="connsiteY0" fmla="*/ 48 h 1571660"/>
              <a:gd name="connsiteX1" fmla="*/ 928662 w 1428760"/>
              <a:gd name="connsiteY1" fmla="*/ 0 h 1571660"/>
              <a:gd name="connsiteX2" fmla="*/ 1428760 w 1428760"/>
              <a:gd name="connsiteY2" fmla="*/ 1571660 h 1571660"/>
              <a:gd name="connsiteX3" fmla="*/ 0 w 1428760"/>
              <a:gd name="connsiteY3" fmla="*/ 1357370 h 1571660"/>
              <a:gd name="connsiteX4" fmla="*/ 571536 w 1428760"/>
              <a:gd name="connsiteY4" fmla="*/ 48 h 1571660"/>
              <a:gd name="connsiteX0" fmla="*/ 0 w 857224"/>
              <a:gd name="connsiteY0" fmla="*/ 48 h 2857544"/>
              <a:gd name="connsiteX1" fmla="*/ 357126 w 857224"/>
              <a:gd name="connsiteY1" fmla="*/ 0 h 2857544"/>
              <a:gd name="connsiteX2" fmla="*/ 857224 w 857224"/>
              <a:gd name="connsiteY2" fmla="*/ 1571660 h 2857544"/>
              <a:gd name="connsiteX3" fmla="*/ 71374 w 857224"/>
              <a:gd name="connsiteY3" fmla="*/ 2857544 h 2857544"/>
              <a:gd name="connsiteX4" fmla="*/ 0 w 857224"/>
              <a:gd name="connsiteY4" fmla="*/ 48 h 2857544"/>
              <a:gd name="connsiteX0" fmla="*/ 0 w 357126"/>
              <a:gd name="connsiteY0" fmla="*/ 48 h 2928958"/>
              <a:gd name="connsiteX1" fmla="*/ 357126 w 357126"/>
              <a:gd name="connsiteY1" fmla="*/ 0 h 2928958"/>
              <a:gd name="connsiteX2" fmla="*/ 285688 w 357126"/>
              <a:gd name="connsiteY2" fmla="*/ 2928958 h 2928958"/>
              <a:gd name="connsiteX3" fmla="*/ 71374 w 357126"/>
              <a:gd name="connsiteY3" fmla="*/ 2857544 h 2928958"/>
              <a:gd name="connsiteX4" fmla="*/ 0 w 357126"/>
              <a:gd name="connsiteY4" fmla="*/ 48 h 29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26" h="2928958">
                <a:moveTo>
                  <a:pt x="0" y="48"/>
                </a:moveTo>
                <a:lnTo>
                  <a:pt x="357126" y="0"/>
                </a:lnTo>
                <a:lnTo>
                  <a:pt x="285688" y="2928958"/>
                </a:lnTo>
                <a:lnTo>
                  <a:pt x="71374" y="2857544"/>
                </a:lnTo>
                <a:lnTo>
                  <a:pt x="0" y="48"/>
                </a:lnTo>
                <a:close/>
              </a:path>
            </a:pathLst>
          </a:custGeom>
          <a:solidFill>
            <a:srgbClr val="00B0F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t="55208" r="6944" b="27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58082" y="157161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7929586" y="157697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8482074" y="1578106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81632 -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2963 L -0.62344 0.008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344 0.01806 -0.0467 0.03635 -0.10643 0.04306 C -0.16615 0.04977 -0.2974 0.0463 -0.35816 0.04097 C -0.41893 0.03565 -0.44497 0.02315 -0.47101 0.01088 " pathEditMode="relative" ptsTypes="aaaA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7" grpId="2"/>
      <p:bldP spid="8" grpId="0" animBg="1"/>
      <p:bldP spid="9" grpId="0"/>
      <p:bldP spid="10" grpId="0" animBg="1"/>
      <p:bldP spid="12" grpId="0" animBg="1"/>
      <p:bldP spid="13" grpId="0" animBg="1"/>
      <p:bldP spid="14" grpId="0"/>
      <p:bldP spid="14" grpId="1"/>
      <p:bldP spid="14" grpId="2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0" grpId="1"/>
      <p:bldP spid="2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214282" y="1857364"/>
            <a:ext cx="8643998" cy="31432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57 0.0419 0.03715 0.0838 0.09027 0.11829 C 0.1434 0.15278 0.23125 0.17963 0.31927 0.20649 " pathEditMode="relative" ptsTypes="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" grpId="0"/>
      <p:bldP spid="3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14282" y="4286232"/>
            <a:ext cx="8643998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571472" y="2857496"/>
            <a:ext cx="1428760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28596" y="450057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86116" y="4429132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سبع مرات</a:t>
            </a:r>
            <a:r>
              <a:rPr lang="fr-FR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6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Égal 30"/>
          <p:cNvSpPr/>
          <p:nvPr/>
        </p:nvSpPr>
        <p:spPr>
          <a:xfrm>
            <a:off x="2428860" y="4714884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14282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357290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71736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714744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57752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000760" y="5214950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215206" y="5214950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lus 41"/>
          <p:cNvSpPr/>
          <p:nvPr/>
        </p:nvSpPr>
        <p:spPr>
          <a:xfrm>
            <a:off x="1285852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lus 42"/>
          <p:cNvSpPr/>
          <p:nvPr/>
        </p:nvSpPr>
        <p:spPr>
          <a:xfrm>
            <a:off x="2500298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Plus 43"/>
          <p:cNvSpPr/>
          <p:nvPr/>
        </p:nvSpPr>
        <p:spPr>
          <a:xfrm>
            <a:off x="3643306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lus 44"/>
          <p:cNvSpPr/>
          <p:nvPr/>
        </p:nvSpPr>
        <p:spPr>
          <a:xfrm>
            <a:off x="4786314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Plus 45"/>
          <p:cNvSpPr/>
          <p:nvPr/>
        </p:nvSpPr>
        <p:spPr>
          <a:xfrm>
            <a:off x="6000760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7143768" y="5572140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gal 47"/>
          <p:cNvSpPr/>
          <p:nvPr/>
        </p:nvSpPr>
        <p:spPr>
          <a:xfrm>
            <a:off x="2428860" y="6072206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714612" y="5812713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714612" y="5842361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C 0.01025 -0.0713 0.02066 -0.14237 0.04028 -0.18774 C 0.0599 -0.23334 0.10799 -0.24329 0.11771 -0.27385 C 0.12744 -0.30417 0.0993 -0.34931 0.09827 -0.37107 C 0.09723 -0.39306 0.10417 -0.39908 0.11129 -0.40487 " pathEditMode="relative" rAng="0" ptsTypes="aaaaA">
                                      <p:cBhvr>
                                        <p:cTn id="1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6" grpId="0"/>
      <p:bldP spid="26" grpId="1"/>
      <p:bldP spid="30" grpId="0"/>
      <p:bldP spid="30" grpId="1"/>
      <p:bldP spid="31" grpId="0" animBg="1"/>
      <p:bldP spid="31" grpId="1" animBg="1"/>
      <p:bldP spid="32" grpId="0"/>
      <p:bldP spid="32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357422" y="2928934"/>
            <a:ext cx="1428760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0" y="4286232"/>
            <a:ext cx="9144000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28596" y="450057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86116" y="4429132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ثلاث مرات</a:t>
            </a:r>
            <a:r>
              <a:rPr lang="fr-FR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6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Égal 29"/>
          <p:cNvSpPr/>
          <p:nvPr/>
        </p:nvSpPr>
        <p:spPr>
          <a:xfrm>
            <a:off x="2428860" y="4714884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14282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357290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71736" y="52863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lus 33"/>
          <p:cNvSpPr/>
          <p:nvPr/>
        </p:nvSpPr>
        <p:spPr>
          <a:xfrm>
            <a:off x="1285852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lus 34"/>
          <p:cNvSpPr/>
          <p:nvPr/>
        </p:nvSpPr>
        <p:spPr>
          <a:xfrm>
            <a:off x="2500298" y="564357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Égal 36"/>
          <p:cNvSpPr/>
          <p:nvPr/>
        </p:nvSpPr>
        <p:spPr>
          <a:xfrm>
            <a:off x="2428860" y="6072206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714612" y="5812713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714612" y="5842361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C 0.02518 -0.06783 0.05087 -0.13519 0.0993 -0.17824 C 0.14775 -0.22153 0.26632 -0.23079 0.29028 -0.25996 C 0.31441 -0.28866 0.24497 -0.33149 0.24237 -0.35209 C 0.23976 -0.37292 0.25695 -0.37871 0.27448 -0.38403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5" grpId="0" animBg="1"/>
      <p:bldP spid="25" grpId="1" animBg="1"/>
      <p:bldP spid="26" grpId="0"/>
      <p:bldP spid="26" grpId="1"/>
      <p:bldP spid="28" grpId="0"/>
      <p:bldP spid="28" grpId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/>
      <p:bldP spid="38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6944" b="72048"/>
          <a:stretch>
            <a:fillRect/>
          </a:stretch>
        </p:blipFill>
        <p:spPr>
          <a:xfrm>
            <a:off x="0" y="1500174"/>
            <a:ext cx="9144000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929058" y="3071810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35504 -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animClr clrSpc="rgb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DC32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19514 -0.010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36" grpId="0" animBg="1"/>
      <p:bldP spid="40" grpId="0" build="p"/>
      <p:bldP spid="40" grpId="1" build="allAtOnce"/>
      <p:bldP spid="39" grpId="0" build="p"/>
      <p:bldP spid="39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500958" y="4429132"/>
            <a:ext cx="1428760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286644" y="321468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929586" y="4429132"/>
            <a:ext cx="214314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286644" y="321468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86182" y="428625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653094" y="4714884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8358214" y="4429132"/>
            <a:ext cx="214314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4" grpId="0"/>
      <p:bldP spid="25" grpId="0" animBg="1"/>
      <p:bldP spid="26" grpId="0" animBg="1"/>
      <p:bldP spid="26" grpId="1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86248" y="4286256"/>
            <a:ext cx="1285884" cy="1071570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286644" y="321468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86182" y="428625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653094" y="4714884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14282" y="1500150"/>
            <a:ext cx="8643998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28596" y="171448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286116" y="1643050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ثمان مرات</a:t>
            </a:r>
            <a:r>
              <a:rPr lang="fr-FR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6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Égal 31"/>
          <p:cNvSpPr/>
          <p:nvPr/>
        </p:nvSpPr>
        <p:spPr>
          <a:xfrm>
            <a:off x="2428860" y="1928802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14282" y="250030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357290" y="250030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71736" y="250030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14744" y="250030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857752" y="250030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000760" y="242886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15206" y="242886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Plus 42"/>
          <p:cNvSpPr/>
          <p:nvPr/>
        </p:nvSpPr>
        <p:spPr>
          <a:xfrm>
            <a:off x="1285852" y="2857496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Plus 43"/>
          <p:cNvSpPr/>
          <p:nvPr/>
        </p:nvSpPr>
        <p:spPr>
          <a:xfrm>
            <a:off x="2500298" y="2857496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lus 44"/>
          <p:cNvSpPr/>
          <p:nvPr/>
        </p:nvSpPr>
        <p:spPr>
          <a:xfrm>
            <a:off x="3643306" y="2857496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Plus 45"/>
          <p:cNvSpPr/>
          <p:nvPr/>
        </p:nvSpPr>
        <p:spPr>
          <a:xfrm>
            <a:off x="4786314" y="2857496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6000760" y="2857496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Plus 47"/>
          <p:cNvSpPr/>
          <p:nvPr/>
        </p:nvSpPr>
        <p:spPr>
          <a:xfrm>
            <a:off x="7143768" y="2786058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Égal 48"/>
          <p:cNvSpPr/>
          <p:nvPr/>
        </p:nvSpPr>
        <p:spPr>
          <a:xfrm>
            <a:off x="2428860" y="3286124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714612" y="3026631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786182" y="428625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Plus 52"/>
          <p:cNvSpPr/>
          <p:nvPr/>
        </p:nvSpPr>
        <p:spPr>
          <a:xfrm>
            <a:off x="428596" y="3357562"/>
            <a:ext cx="357190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714348" y="3098069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8596" y="171448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8924 0.3680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8" grpId="0" animBg="1"/>
      <p:bldP spid="28" grpId="1" animBg="1"/>
      <p:bldP spid="30" grpId="0"/>
      <p:bldP spid="30" grpId="1"/>
      <p:bldP spid="31" grpId="0"/>
      <p:bldP spid="31" grpId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/>
      <p:bldP spid="51" grpId="1"/>
      <p:bldP spid="52" grpId="0"/>
      <p:bldP spid="53" grpId="0" animBg="1"/>
      <p:bldP spid="53" grpId="1" animBg="1"/>
      <p:bldP spid="54" grpId="0"/>
      <p:bldP spid="54" grpId="1"/>
      <p:bldP spid="55" grpId="0"/>
      <p:bldP spid="5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286644" y="321468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86182" y="428625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653094" y="4714884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-32" y="4169639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rc plein 55"/>
          <p:cNvSpPr/>
          <p:nvPr/>
        </p:nvSpPr>
        <p:spPr>
          <a:xfrm rot="16415103">
            <a:off x="-15928" y="440171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7" name="Arc plein 56"/>
          <p:cNvSpPr/>
          <p:nvPr/>
        </p:nvSpPr>
        <p:spPr>
          <a:xfrm rot="5400000">
            <a:off x="1678761" y="4464851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8" name="Plus 57"/>
          <p:cNvSpPr/>
          <p:nvPr/>
        </p:nvSpPr>
        <p:spPr>
          <a:xfrm>
            <a:off x="2071670" y="450057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9" name="Rectangle à coins arrondis 58"/>
          <p:cNvSpPr/>
          <p:nvPr/>
        </p:nvSpPr>
        <p:spPr>
          <a:xfrm>
            <a:off x="6143636" y="4429132"/>
            <a:ext cx="571504" cy="1071570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2153 C -0.01857 -0.02338 -0.03697 -0.06805 -0.06249 -0.09421 C -0.08819 -0.1206 -0.11962 -0.1294 -0.1533 -0.13611 C -0.18681 -0.14282 -0.2283 -0.14977 -0.26407 -0.13356 C -0.30018 -0.11713 -0.33455 -0.07731 -0.36858 -0.0377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59" grpId="1" animBg="1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286644" y="321468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86182" y="428625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653094" y="4714884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-32" y="4169639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rc plein 55"/>
          <p:cNvSpPr/>
          <p:nvPr/>
        </p:nvSpPr>
        <p:spPr>
          <a:xfrm rot="16415103">
            <a:off x="-15928" y="440171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7" name="Arc plein 56"/>
          <p:cNvSpPr/>
          <p:nvPr/>
        </p:nvSpPr>
        <p:spPr>
          <a:xfrm rot="5400000">
            <a:off x="1678761" y="4464851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8" name="Plus 57"/>
          <p:cNvSpPr/>
          <p:nvPr/>
        </p:nvSpPr>
        <p:spPr>
          <a:xfrm>
            <a:off x="2071670" y="450057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9" name="Rectangle à coins arrondis 58"/>
          <p:cNvSpPr/>
          <p:nvPr/>
        </p:nvSpPr>
        <p:spPr>
          <a:xfrm>
            <a:off x="6143636" y="4429132"/>
            <a:ext cx="571504" cy="1071570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714876" y="5572140"/>
            <a:ext cx="857256" cy="1071570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52368" y="5598399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rc plein 38"/>
          <p:cNvSpPr/>
          <p:nvPr/>
        </p:nvSpPr>
        <p:spPr>
          <a:xfrm rot="16415103">
            <a:off x="136472" y="583047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2" name="Arc plein 41"/>
          <p:cNvSpPr/>
          <p:nvPr/>
        </p:nvSpPr>
        <p:spPr>
          <a:xfrm rot="5400000">
            <a:off x="1831161" y="5893611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2224070" y="592933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4" name="ZoneTexte 43"/>
          <p:cNvSpPr txBox="1"/>
          <p:nvPr/>
        </p:nvSpPr>
        <p:spPr>
          <a:xfrm>
            <a:off x="2571736" y="5750799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rc plein 44"/>
          <p:cNvSpPr/>
          <p:nvPr/>
        </p:nvSpPr>
        <p:spPr>
          <a:xfrm rot="16415103">
            <a:off x="2555840" y="598287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6" name="Arc plein 45"/>
          <p:cNvSpPr/>
          <p:nvPr/>
        </p:nvSpPr>
        <p:spPr>
          <a:xfrm rot="5400000">
            <a:off x="3893339" y="603648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4286248" y="608173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8" name="Rectangle à coins arrondis 47"/>
          <p:cNvSpPr/>
          <p:nvPr/>
        </p:nvSpPr>
        <p:spPr>
          <a:xfrm>
            <a:off x="5857884" y="5643578"/>
            <a:ext cx="500066" cy="1071570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6643702" y="5643578"/>
            <a:ext cx="285752" cy="1071570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4643438" y="5791818"/>
            <a:ext cx="73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2" dur="123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3" dur="123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5" dur="123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/>
      <p:bldP spid="39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362" t="56499" r="18576" b="27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29322" y="314324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1470" y="150017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29586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074" y="1534057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357158" y="1643050"/>
            <a:ext cx="500066" cy="571504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810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plein 9"/>
          <p:cNvSpPr/>
          <p:nvPr/>
        </p:nvSpPr>
        <p:spPr>
          <a:xfrm rot="16415103">
            <a:off x="-158773" y="1687074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5400000">
            <a:off x="1393009" y="175020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1785918" y="17859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ultiplier 14"/>
          <p:cNvSpPr/>
          <p:nvPr/>
        </p:nvSpPr>
        <p:spPr>
          <a:xfrm>
            <a:off x="2786050" y="1714488"/>
            <a:ext cx="428628" cy="500066"/>
          </a:xfrm>
          <a:prstGeom prst="mathMultiply">
            <a:avLst>
              <a:gd name="adj1" fmla="val 1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ZoneTexte 15"/>
          <p:cNvSpPr txBox="1"/>
          <p:nvPr/>
        </p:nvSpPr>
        <p:spPr>
          <a:xfrm>
            <a:off x="3000364" y="1643050"/>
            <a:ext cx="99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c plein 16"/>
          <p:cNvSpPr/>
          <p:nvPr/>
        </p:nvSpPr>
        <p:spPr>
          <a:xfrm rot="16415103">
            <a:off x="2198650" y="1829950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5400000">
            <a:off x="3464711" y="1893083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857620" y="1938326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4267232" y="1720982"/>
            <a:ext cx="73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786182" y="307181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5500694" y="3571876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286644" y="321468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86182" y="428625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653094" y="4714884"/>
            <a:ext cx="500066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-32" y="4169639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rc plein 55"/>
          <p:cNvSpPr/>
          <p:nvPr/>
        </p:nvSpPr>
        <p:spPr>
          <a:xfrm rot="16415103">
            <a:off x="-15928" y="440171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7" name="Arc plein 56"/>
          <p:cNvSpPr/>
          <p:nvPr/>
        </p:nvSpPr>
        <p:spPr>
          <a:xfrm rot="5400000">
            <a:off x="1678761" y="4464851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8" name="Plus 57"/>
          <p:cNvSpPr/>
          <p:nvPr/>
        </p:nvSpPr>
        <p:spPr>
          <a:xfrm>
            <a:off x="2071670" y="450057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9" name="Rectangle à coins arrondis 58"/>
          <p:cNvSpPr/>
          <p:nvPr/>
        </p:nvSpPr>
        <p:spPr>
          <a:xfrm>
            <a:off x="6143636" y="4429132"/>
            <a:ext cx="571504" cy="1071570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5715008" y="435769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714876" y="5572140"/>
            <a:ext cx="857256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52368" y="5598399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rc plein 38"/>
          <p:cNvSpPr/>
          <p:nvPr/>
        </p:nvSpPr>
        <p:spPr>
          <a:xfrm rot="16415103">
            <a:off x="136472" y="583047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2" name="Arc plein 41"/>
          <p:cNvSpPr/>
          <p:nvPr/>
        </p:nvSpPr>
        <p:spPr>
          <a:xfrm rot="5400000">
            <a:off x="1831161" y="5893611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2224070" y="592933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4" name="ZoneTexte 43"/>
          <p:cNvSpPr txBox="1"/>
          <p:nvPr/>
        </p:nvSpPr>
        <p:spPr>
          <a:xfrm>
            <a:off x="2571736" y="5750799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FR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rc plein 44"/>
          <p:cNvSpPr/>
          <p:nvPr/>
        </p:nvSpPr>
        <p:spPr>
          <a:xfrm rot="16415103">
            <a:off x="2555840" y="5982878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6" name="Arc plein 45"/>
          <p:cNvSpPr/>
          <p:nvPr/>
        </p:nvSpPr>
        <p:spPr>
          <a:xfrm rot="5400000">
            <a:off x="3893339" y="6036487"/>
            <a:ext cx="642942" cy="2857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4286248" y="6081730"/>
            <a:ext cx="642942" cy="35719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8" name="Rectangle à coins arrondis 47"/>
          <p:cNvSpPr/>
          <p:nvPr/>
        </p:nvSpPr>
        <p:spPr>
          <a:xfrm>
            <a:off x="5857884" y="5643578"/>
            <a:ext cx="500066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6643702" y="5643578"/>
            <a:ext cx="285752" cy="107157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4643438" y="5791818"/>
            <a:ext cx="73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54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429520" y="5699485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929586" y="571501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29652" y="5699485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6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8" grpId="0" animBg="1"/>
      <p:bldP spid="48" grpId="1" animBg="1"/>
      <p:bldP spid="49" grpId="0" animBg="1"/>
      <p:bldP spid="49" grpId="1" animBg="1"/>
      <p:bldP spid="52" grpId="0"/>
      <p:bldP spid="53" grpId="0"/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2181" t="72917" r="8398" b="12466"/>
          <a:stretch>
            <a:fillRect/>
          </a:stretch>
        </p:blipFill>
        <p:spPr>
          <a:xfrm>
            <a:off x="0" y="1000108"/>
            <a:ext cx="914400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2" t="74177" r="74765" b="13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72132" y="2428868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57158" y="2714620"/>
            <a:ext cx="4786346" cy="1643074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09558" y="500042"/>
            <a:ext cx="4786346" cy="1643074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500958" y="2428868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7158" y="4786322"/>
            <a:ext cx="4786346" cy="164307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572264" y="2357430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232041"/>
            <a:ext cx="8858280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ست مئة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خمسة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أربعون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24536" t="76697" r="54506" b="149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72132" y="2428868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09558" y="500042"/>
            <a:ext cx="5062574" cy="242889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71472" y="3786190"/>
            <a:ext cx="5062574" cy="242889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715272" y="2428868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282" y="2643182"/>
            <a:ext cx="528641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لا توجد عشرات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72264" y="2428868"/>
            <a:ext cx="1000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876" y="4995976"/>
            <a:ext cx="8858280" cy="186204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تسع مئة </a:t>
            </a:r>
            <a:r>
              <a:rPr lang="ar-MA" sz="115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تسعة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9" grpId="0" animBg="1"/>
      <p:bldP spid="9" grpId="1" animBg="1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-32" y="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" dur="123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4" dur="123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6" dur="123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4" grpId="1" build="allAtOnce"/>
      <p:bldP spid="4" grpId="2" build="allAtOnce"/>
      <p:bldP spid="5" grpId="0" build="allAtOnce"/>
      <p:bldP spid="5" grpId="1" build="allAtOnce"/>
      <p:bldP spid="6" grpId="1" build="allAtOnce"/>
      <p:bldP spid="6" grpId="2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4796" t="74933" r="22370" b="137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4" name="Image 3" descr="ق2 فضاء _0.tmp"/>
          <p:cNvPicPr>
            <a:picLocks noChangeAspect="1"/>
          </p:cNvPicPr>
          <p:nvPr/>
        </p:nvPicPr>
        <p:blipFill>
          <a:blip r:embed="rId2" cstate="print"/>
          <a:srcRect l="76932" t="77957" r="12589" b="16246"/>
          <a:stretch>
            <a:fillRect/>
          </a:stretch>
        </p:blipFill>
        <p:spPr>
          <a:xfrm>
            <a:off x="3714744" y="0"/>
            <a:ext cx="5429256" cy="192880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57158" y="4643446"/>
            <a:ext cx="3143272" cy="1785950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786182" y="4643446"/>
            <a:ext cx="3143272" cy="1785950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929586" y="3213273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5720" y="2428868"/>
            <a:ext cx="3143272" cy="1785950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86644" y="3214686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86182" y="2500306"/>
            <a:ext cx="3143272" cy="178595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28596" y="214290"/>
            <a:ext cx="3143272" cy="1785950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86578" y="3214686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428868"/>
            <a:ext cx="6929454" cy="2800767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سبع مئة </a:t>
            </a:r>
          </a:p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 تسعة </a:t>
            </a:r>
            <a:r>
              <a:rPr lang="ar-MA" sz="88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أربعون</a:t>
            </a:r>
            <a:endParaRPr lang="fr-FR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376" b="430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572132" y="214290"/>
            <a:ext cx="357190" cy="1357322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214942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86314" y="357166"/>
            <a:ext cx="357190" cy="1357322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14810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86182" y="428604"/>
            <a:ext cx="357190" cy="1357322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14678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786050" y="581004"/>
            <a:ext cx="357190" cy="1357322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214546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85918" y="581004"/>
            <a:ext cx="357190" cy="1357322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14414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14348" y="581004"/>
            <a:ext cx="357190" cy="1357322"/>
          </a:xfrm>
          <a:prstGeom prst="round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42844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376" b="430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214942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4810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14546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14414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2844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286380" y="285728"/>
            <a:ext cx="357190" cy="135732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214942" y="3073786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543425" y="357166"/>
            <a:ext cx="214314" cy="135732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471987" y="31452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571868" y="509566"/>
            <a:ext cx="214314" cy="135732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500430" y="32976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643174" y="509566"/>
            <a:ext cx="214314" cy="135732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571736" y="32976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614467" y="509566"/>
            <a:ext cx="214314" cy="135732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543029" y="32976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71459" y="509566"/>
            <a:ext cx="214314" cy="135732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00021" y="350241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8" grpId="0" animBg="1"/>
      <p:bldP spid="28" grpId="1" animBg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376" b="430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214942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4810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17144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14546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14414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2844" y="1866888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14942" y="3073786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71987" y="31452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00430" y="32976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71736" y="32976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43029" y="329762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0021" y="350241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186367" y="357166"/>
            <a:ext cx="214314" cy="135732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472119" y="4643446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329111" y="428604"/>
            <a:ext cx="214314" cy="135732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4429124" y="471488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57554" y="428604"/>
            <a:ext cx="214314" cy="135732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500430" y="4795846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400285" y="509566"/>
            <a:ext cx="214314" cy="135732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500298" y="493117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400153" y="509566"/>
            <a:ext cx="214314" cy="135732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571604" y="5145488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214282" y="642918"/>
            <a:ext cx="214314" cy="1357322"/>
          </a:xfrm>
          <a:prstGeom prst="round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00034" y="5288364"/>
            <a:ext cx="600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96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2" grpId="0" animBg="1"/>
      <p:bldP spid="32" grpId="1" animBg="1"/>
      <p:bldP spid="33" grpId="0"/>
      <p:bldP spid="34" grpId="0" animBg="1"/>
      <p:bldP spid="34" grpId="1" animBg="1"/>
      <p:bldP spid="35" grpId="0"/>
      <p:bldP spid="36" grpId="0" animBg="1"/>
      <p:bldP spid="36" grpId="1" animBg="1"/>
      <p:bldP spid="37" grpId="0"/>
      <p:bldP spid="38" grpId="0" animBg="1"/>
      <p:bldP spid="38" grpId="1" animBg="1"/>
      <p:bldP spid="39" grpId="0"/>
      <p:bldP spid="40" grpId="0" animBg="1"/>
      <p:bldP spid="40" grpId="1" animBg="1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1197" t="22916" b="581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86472" t="32101" r="3382" b="609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1500122" y="714356"/>
            <a:ext cx="5643613" cy="5357826"/>
          </a:xfrm>
          <a:custGeom>
            <a:avLst/>
            <a:gdLst>
              <a:gd name="connsiteX0" fmla="*/ 0 w 3714776"/>
              <a:gd name="connsiteY0" fmla="*/ 4286280 h 4286280"/>
              <a:gd name="connsiteX1" fmla="*/ 1857388 w 3714776"/>
              <a:gd name="connsiteY1" fmla="*/ 0 h 4286280"/>
              <a:gd name="connsiteX2" fmla="*/ 3714776 w 3714776"/>
              <a:gd name="connsiteY2" fmla="*/ 4286280 h 4286280"/>
              <a:gd name="connsiteX3" fmla="*/ 0 w 3714776"/>
              <a:gd name="connsiteY3" fmla="*/ 4286280 h 4286280"/>
              <a:gd name="connsiteX0" fmla="*/ 0 w 5500694"/>
              <a:gd name="connsiteY0" fmla="*/ 4286280 h 4286280"/>
              <a:gd name="connsiteX1" fmla="*/ 1857388 w 5500694"/>
              <a:gd name="connsiteY1" fmla="*/ 0 h 4286280"/>
              <a:gd name="connsiteX2" fmla="*/ 5500694 w 5500694"/>
              <a:gd name="connsiteY2" fmla="*/ 428604 h 4286280"/>
              <a:gd name="connsiteX3" fmla="*/ 0 w 5500694"/>
              <a:gd name="connsiteY3" fmla="*/ 4286280 h 4286280"/>
              <a:gd name="connsiteX0" fmla="*/ 32 w 5500726"/>
              <a:gd name="connsiteY0" fmla="*/ 4286280 h 4286280"/>
              <a:gd name="connsiteX1" fmla="*/ 0 w 5500726"/>
              <a:gd name="connsiteY1" fmla="*/ 0 h 4286280"/>
              <a:gd name="connsiteX2" fmla="*/ 5500726 w 5500726"/>
              <a:gd name="connsiteY2" fmla="*/ 428604 h 4286280"/>
              <a:gd name="connsiteX3" fmla="*/ 32 w 5500726"/>
              <a:gd name="connsiteY3" fmla="*/ 4286280 h 4286280"/>
              <a:gd name="connsiteX0" fmla="*/ 11 w 5643613"/>
              <a:gd name="connsiteY0" fmla="*/ 5357826 h 5357826"/>
              <a:gd name="connsiteX1" fmla="*/ 142887 w 5643613"/>
              <a:gd name="connsiteY1" fmla="*/ 0 h 5357826"/>
              <a:gd name="connsiteX2" fmla="*/ 5643613 w 5643613"/>
              <a:gd name="connsiteY2" fmla="*/ 428604 h 5357826"/>
              <a:gd name="connsiteX3" fmla="*/ 11 w 5643613"/>
              <a:gd name="connsiteY3" fmla="*/ 5357826 h 535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3613" h="5357826">
                <a:moveTo>
                  <a:pt x="11" y="5357826"/>
                </a:moveTo>
                <a:cubicBezTo>
                  <a:pt x="0" y="3929066"/>
                  <a:pt x="142898" y="1428760"/>
                  <a:pt x="142887" y="0"/>
                </a:cubicBezTo>
                <a:lnTo>
                  <a:pt x="5643613" y="428604"/>
                </a:lnTo>
                <a:lnTo>
                  <a:pt x="11" y="535782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 flipH="1" flipV="1">
            <a:off x="1571604" y="1214422"/>
            <a:ext cx="5643602" cy="5214974"/>
          </a:xfrm>
          <a:custGeom>
            <a:avLst/>
            <a:gdLst>
              <a:gd name="connsiteX0" fmla="*/ 0 w 3714776"/>
              <a:gd name="connsiteY0" fmla="*/ 4286280 h 4286280"/>
              <a:gd name="connsiteX1" fmla="*/ 1857388 w 3714776"/>
              <a:gd name="connsiteY1" fmla="*/ 0 h 4286280"/>
              <a:gd name="connsiteX2" fmla="*/ 3714776 w 3714776"/>
              <a:gd name="connsiteY2" fmla="*/ 4286280 h 4286280"/>
              <a:gd name="connsiteX3" fmla="*/ 0 w 3714776"/>
              <a:gd name="connsiteY3" fmla="*/ 4286280 h 4286280"/>
              <a:gd name="connsiteX0" fmla="*/ 0 w 5500694"/>
              <a:gd name="connsiteY0" fmla="*/ 4286280 h 4286280"/>
              <a:gd name="connsiteX1" fmla="*/ 1857388 w 5500694"/>
              <a:gd name="connsiteY1" fmla="*/ 0 h 4286280"/>
              <a:gd name="connsiteX2" fmla="*/ 5500694 w 5500694"/>
              <a:gd name="connsiteY2" fmla="*/ 428604 h 4286280"/>
              <a:gd name="connsiteX3" fmla="*/ 0 w 5500694"/>
              <a:gd name="connsiteY3" fmla="*/ 4286280 h 4286280"/>
              <a:gd name="connsiteX0" fmla="*/ 32 w 5500726"/>
              <a:gd name="connsiteY0" fmla="*/ 4286280 h 4286280"/>
              <a:gd name="connsiteX1" fmla="*/ 0 w 5500726"/>
              <a:gd name="connsiteY1" fmla="*/ 0 h 4286280"/>
              <a:gd name="connsiteX2" fmla="*/ 5500726 w 5500726"/>
              <a:gd name="connsiteY2" fmla="*/ 428604 h 4286280"/>
              <a:gd name="connsiteX3" fmla="*/ 32 w 5500726"/>
              <a:gd name="connsiteY3" fmla="*/ 4286280 h 4286280"/>
              <a:gd name="connsiteX0" fmla="*/ 11 w 5643613"/>
              <a:gd name="connsiteY0" fmla="*/ 5357826 h 5357826"/>
              <a:gd name="connsiteX1" fmla="*/ 142887 w 5643613"/>
              <a:gd name="connsiteY1" fmla="*/ 0 h 5357826"/>
              <a:gd name="connsiteX2" fmla="*/ 5643613 w 5643613"/>
              <a:gd name="connsiteY2" fmla="*/ 428604 h 5357826"/>
              <a:gd name="connsiteX3" fmla="*/ 11 w 5643613"/>
              <a:gd name="connsiteY3" fmla="*/ 5357826 h 535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3613" h="5357826">
                <a:moveTo>
                  <a:pt x="11" y="5357826"/>
                </a:moveTo>
                <a:cubicBezTo>
                  <a:pt x="0" y="3929066"/>
                  <a:pt x="142898" y="1428760"/>
                  <a:pt x="142887" y="0"/>
                </a:cubicBezTo>
                <a:lnTo>
                  <a:pt x="5643613" y="428604"/>
                </a:lnTo>
                <a:lnTo>
                  <a:pt x="11" y="535782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68293" t="31440" r="12260" b="61196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rot="10800000" flipV="1">
            <a:off x="928662" y="1071546"/>
            <a:ext cx="7358114" cy="4429156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/>
        </p:nvSpPr>
        <p:spPr>
          <a:xfrm>
            <a:off x="845127" y="623455"/>
            <a:ext cx="7412182" cy="4862945"/>
          </a:xfrm>
          <a:custGeom>
            <a:avLst/>
            <a:gdLst>
              <a:gd name="connsiteX0" fmla="*/ 124691 w 7412182"/>
              <a:gd name="connsiteY0" fmla="*/ 0 h 4862945"/>
              <a:gd name="connsiteX1" fmla="*/ 0 w 7412182"/>
              <a:gd name="connsiteY1" fmla="*/ 4862945 h 4862945"/>
              <a:gd name="connsiteX2" fmla="*/ 7412182 w 7412182"/>
              <a:gd name="connsiteY2" fmla="*/ 443345 h 4862945"/>
              <a:gd name="connsiteX3" fmla="*/ 124691 w 7412182"/>
              <a:gd name="connsiteY3" fmla="*/ 0 h 48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2182" h="4862945">
                <a:moveTo>
                  <a:pt x="124691" y="0"/>
                </a:moveTo>
                <a:lnTo>
                  <a:pt x="0" y="4862945"/>
                </a:lnTo>
                <a:lnTo>
                  <a:pt x="7412182" y="443345"/>
                </a:lnTo>
                <a:lnTo>
                  <a:pt x="124691" y="0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831273" y="1080655"/>
            <a:ext cx="7453745" cy="4849090"/>
          </a:xfrm>
          <a:custGeom>
            <a:avLst/>
            <a:gdLst>
              <a:gd name="connsiteX0" fmla="*/ 7453745 w 7453745"/>
              <a:gd name="connsiteY0" fmla="*/ 0 h 4849090"/>
              <a:gd name="connsiteX1" fmla="*/ 0 w 7453745"/>
              <a:gd name="connsiteY1" fmla="*/ 4475018 h 4849090"/>
              <a:gd name="connsiteX2" fmla="*/ 7439891 w 7453745"/>
              <a:gd name="connsiteY2" fmla="*/ 4849090 h 4849090"/>
              <a:gd name="connsiteX3" fmla="*/ 7453745 w 7453745"/>
              <a:gd name="connsiteY3" fmla="*/ 0 h 48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745" h="4849090">
                <a:moveTo>
                  <a:pt x="7453745" y="0"/>
                </a:moveTo>
                <a:lnTo>
                  <a:pt x="0" y="4475018"/>
                </a:lnTo>
                <a:lnTo>
                  <a:pt x="7439891" y="4849090"/>
                </a:lnTo>
                <a:lnTo>
                  <a:pt x="7453745" y="0"/>
                </a:lnTo>
                <a:close/>
              </a:path>
            </a:pathLst>
          </a:custGeom>
          <a:solidFill>
            <a:srgbClr val="7030A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45886" t="31157" r="31707" b="617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rot="10800000" flipV="1">
            <a:off x="0" y="928670"/>
            <a:ext cx="8572528" cy="500066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>
            <a:off x="41564" y="429491"/>
            <a:ext cx="8631381" cy="5486400"/>
          </a:xfrm>
          <a:custGeom>
            <a:avLst/>
            <a:gdLst>
              <a:gd name="connsiteX0" fmla="*/ 1981200 w 8631381"/>
              <a:gd name="connsiteY0" fmla="*/ 0 h 5486400"/>
              <a:gd name="connsiteX1" fmla="*/ 0 w 8631381"/>
              <a:gd name="connsiteY1" fmla="*/ 5486400 h 5486400"/>
              <a:gd name="connsiteX2" fmla="*/ 8631381 w 8631381"/>
              <a:gd name="connsiteY2" fmla="*/ 443345 h 5486400"/>
              <a:gd name="connsiteX3" fmla="*/ 1981200 w 8631381"/>
              <a:gd name="connsiteY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1381" h="5486400">
                <a:moveTo>
                  <a:pt x="1981200" y="0"/>
                </a:moveTo>
                <a:lnTo>
                  <a:pt x="0" y="5486400"/>
                </a:lnTo>
                <a:lnTo>
                  <a:pt x="8631381" y="443345"/>
                </a:lnTo>
                <a:lnTo>
                  <a:pt x="1981200" y="0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55418" y="928255"/>
            <a:ext cx="8603673" cy="5417127"/>
          </a:xfrm>
          <a:custGeom>
            <a:avLst/>
            <a:gdLst>
              <a:gd name="connsiteX0" fmla="*/ 8603673 w 8603673"/>
              <a:gd name="connsiteY0" fmla="*/ 0 h 5417127"/>
              <a:gd name="connsiteX1" fmla="*/ 0 w 8603673"/>
              <a:gd name="connsiteY1" fmla="*/ 5043054 h 5417127"/>
              <a:gd name="connsiteX2" fmla="*/ 6511637 w 8603673"/>
              <a:gd name="connsiteY2" fmla="*/ 5417127 h 5417127"/>
              <a:gd name="connsiteX3" fmla="*/ 8603673 w 8603673"/>
              <a:gd name="connsiteY3" fmla="*/ 0 h 541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3673" h="5417127">
                <a:moveTo>
                  <a:pt x="8603673" y="0"/>
                </a:moveTo>
                <a:lnTo>
                  <a:pt x="0" y="5043054"/>
                </a:lnTo>
                <a:lnTo>
                  <a:pt x="6511637" y="5417127"/>
                </a:lnTo>
                <a:lnTo>
                  <a:pt x="8603673" y="0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28151" t="30205" r="55502" b="615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rot="10800000" flipV="1">
            <a:off x="500034" y="928670"/>
            <a:ext cx="6286544" cy="457203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 18"/>
          <p:cNvSpPr/>
          <p:nvPr/>
        </p:nvSpPr>
        <p:spPr>
          <a:xfrm>
            <a:off x="429491" y="775855"/>
            <a:ext cx="6373091" cy="4752109"/>
          </a:xfrm>
          <a:custGeom>
            <a:avLst/>
            <a:gdLst>
              <a:gd name="connsiteX0" fmla="*/ 2563091 w 6373091"/>
              <a:gd name="connsiteY0" fmla="*/ 0 h 4752109"/>
              <a:gd name="connsiteX1" fmla="*/ 0 w 6373091"/>
              <a:gd name="connsiteY1" fmla="*/ 4752109 h 4752109"/>
              <a:gd name="connsiteX2" fmla="*/ 6373091 w 6373091"/>
              <a:gd name="connsiteY2" fmla="*/ 124690 h 4752109"/>
              <a:gd name="connsiteX3" fmla="*/ 2563091 w 6373091"/>
              <a:gd name="connsiteY3" fmla="*/ 0 h 47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3091" h="4752109">
                <a:moveTo>
                  <a:pt x="2563091" y="0"/>
                </a:moveTo>
                <a:lnTo>
                  <a:pt x="0" y="4752109"/>
                </a:lnTo>
                <a:lnTo>
                  <a:pt x="6373091" y="124690"/>
                </a:lnTo>
                <a:lnTo>
                  <a:pt x="2563091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443345" y="928255"/>
            <a:ext cx="8451273" cy="4904509"/>
          </a:xfrm>
          <a:custGeom>
            <a:avLst/>
            <a:gdLst>
              <a:gd name="connsiteX0" fmla="*/ 6289964 w 8451273"/>
              <a:gd name="connsiteY0" fmla="*/ 0 h 4904509"/>
              <a:gd name="connsiteX1" fmla="*/ 0 w 8451273"/>
              <a:gd name="connsiteY1" fmla="*/ 4572000 h 4904509"/>
              <a:gd name="connsiteX2" fmla="*/ 8451273 w 8451273"/>
              <a:gd name="connsiteY2" fmla="*/ 4904509 h 4904509"/>
              <a:gd name="connsiteX3" fmla="*/ 6289964 w 8451273"/>
              <a:gd name="connsiteY3" fmla="*/ 0 h 49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1273" h="4904509">
                <a:moveTo>
                  <a:pt x="6289964" y="0"/>
                </a:moveTo>
                <a:lnTo>
                  <a:pt x="0" y="4572000"/>
                </a:lnTo>
                <a:lnTo>
                  <a:pt x="8451273" y="4904509"/>
                </a:lnTo>
                <a:lnTo>
                  <a:pt x="6289964" y="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4758" t="28826" r="72836" b="613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rot="5400000">
            <a:off x="1750199" y="3464719"/>
            <a:ext cx="5572164" cy="21431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5"/>
          <p:cNvSpPr/>
          <p:nvPr/>
        </p:nvSpPr>
        <p:spPr>
          <a:xfrm>
            <a:off x="457200" y="720436"/>
            <a:ext cx="4211782" cy="5694219"/>
          </a:xfrm>
          <a:custGeom>
            <a:avLst/>
            <a:gdLst>
              <a:gd name="connsiteX0" fmla="*/ 4211782 w 4211782"/>
              <a:gd name="connsiteY0" fmla="*/ 0 h 5694219"/>
              <a:gd name="connsiteX1" fmla="*/ 0 w 4211782"/>
              <a:gd name="connsiteY1" fmla="*/ 2743200 h 5694219"/>
              <a:gd name="connsiteX2" fmla="*/ 4003964 w 4211782"/>
              <a:gd name="connsiteY2" fmla="*/ 5694219 h 5694219"/>
              <a:gd name="connsiteX3" fmla="*/ 4211782 w 4211782"/>
              <a:gd name="connsiteY3" fmla="*/ 0 h 569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782" h="5694219">
                <a:moveTo>
                  <a:pt x="4211782" y="0"/>
                </a:moveTo>
                <a:lnTo>
                  <a:pt x="0" y="2743200"/>
                </a:lnTo>
                <a:lnTo>
                  <a:pt x="4003964" y="5694219"/>
                </a:lnTo>
                <a:lnTo>
                  <a:pt x="4211782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475018" y="706582"/>
            <a:ext cx="4100946" cy="5708073"/>
          </a:xfrm>
          <a:custGeom>
            <a:avLst/>
            <a:gdLst>
              <a:gd name="connsiteX0" fmla="*/ 221673 w 4100946"/>
              <a:gd name="connsiteY0" fmla="*/ 0 h 5708073"/>
              <a:gd name="connsiteX1" fmla="*/ 0 w 4100946"/>
              <a:gd name="connsiteY1" fmla="*/ 5708073 h 5708073"/>
              <a:gd name="connsiteX2" fmla="*/ 4100946 w 4100946"/>
              <a:gd name="connsiteY2" fmla="*/ 2867891 h 5708073"/>
              <a:gd name="connsiteX3" fmla="*/ 221673 w 4100946"/>
              <a:gd name="connsiteY3" fmla="*/ 0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946" h="5708073">
                <a:moveTo>
                  <a:pt x="221673" y="0"/>
                </a:moveTo>
                <a:lnTo>
                  <a:pt x="0" y="5708073"/>
                </a:lnTo>
                <a:lnTo>
                  <a:pt x="4100946" y="2867891"/>
                </a:lnTo>
                <a:lnTo>
                  <a:pt x="221673" y="0"/>
                </a:lnTo>
                <a:close/>
              </a:path>
            </a:pathLst>
          </a:custGeom>
          <a:solidFill>
            <a:srgbClr val="92D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-32" y="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2886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" dur="123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4" dur="123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6" dur="123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  <p:bldP spid="8" grpId="0" build="allAtOnce"/>
      <p:bldP spid="8" grpId="1" build="allAtOnce"/>
      <p:bldP spid="8" grpId="2" build="allAtOnce"/>
      <p:bldP spid="9" grpId="0" build="allAtOnce"/>
      <p:bldP spid="9" grpId="1" build="allAtOnce"/>
      <p:bldP spid="10" grpId="0" build="allAtOnce"/>
      <p:bldP spid="10" grpId="1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8333" t="44759" b="354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77140" t="49921" r="3837" b="368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57158" y="214290"/>
            <a:ext cx="1643074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57224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143636" y="214290"/>
            <a:ext cx="1143008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428992" y="214290"/>
            <a:ext cx="1643074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929586" y="357166"/>
            <a:ext cx="1000132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57818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7554" y="4713471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/>
      <p:bldP spid="4" grpId="1" build="allAtOnce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allAtOnce"/>
      <p:bldP spid="8" grpId="1" build="allAtOnce"/>
      <p:bldP spid="9" grpId="0" build="allAtOnce"/>
      <p:bldP spid="9" grpId="1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77140" t="49921" r="3837" b="368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57158" y="214290"/>
            <a:ext cx="1643074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57224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143636" y="214290"/>
            <a:ext cx="1143008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428992" y="214290"/>
            <a:ext cx="1643074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929586" y="357166"/>
            <a:ext cx="1000132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57818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7554" y="4713471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857364"/>
            <a:ext cx="9144000" cy="264687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خمسون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4166" t="49302" r="24349" b="370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71472" y="214290"/>
            <a:ext cx="1643074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57224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57554" y="285728"/>
            <a:ext cx="1071570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358082" y="357166"/>
            <a:ext cx="1643074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57818" y="357166"/>
            <a:ext cx="1500198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72132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86116" y="4570595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/>
      <p:bldP spid="4" grpId="1" build="allAtOnce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allAtOnce"/>
      <p:bldP spid="8" grpId="1" build="allAtOnce"/>
      <p:bldP spid="9" grpId="0" build="allAtOnce"/>
      <p:bldP spid="9" grpId="1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4166" t="49302" r="24349" b="370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57224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72132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86116" y="4570595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20" y="2285992"/>
            <a:ext cx="8858280" cy="186204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مئة </a:t>
            </a:r>
            <a:r>
              <a:rPr lang="ar-MA" sz="115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عشرة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30533" t="48889" r="46550" b="376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85720" y="214290"/>
            <a:ext cx="1643074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500694" y="285728"/>
            <a:ext cx="1214446" cy="1143008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928926" y="285728"/>
            <a:ext cx="1643074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715272" y="357166"/>
            <a:ext cx="1428728" cy="1143008"/>
          </a:xfrm>
          <a:prstGeom prst="round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143504" y="23669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14678" y="4642033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4" grpId="1" build="allAtOnce"/>
      <p:bldP spid="5" grpId="0" animBg="1"/>
      <p:bldP spid="6" grpId="0" animBg="1"/>
      <p:bldP spid="7" grpId="0" animBg="1"/>
      <p:bldP spid="8" grpId="0" build="allAtOnce"/>
      <p:bldP spid="8" grpId="1" build="allAtOnce"/>
      <p:bldP spid="9" grpId="0" build="allAtOnce"/>
      <p:bldP spid="9" grpId="1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30533" t="48889" r="46550" b="376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7158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3504" y="23669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14678" y="4642033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20" y="2285992"/>
            <a:ext cx="8858280" cy="186204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مئتان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0481" t="48475" r="69467" b="376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28596" y="285728"/>
            <a:ext cx="2286016" cy="928694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2214554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43372" y="357166"/>
            <a:ext cx="1643074" cy="928694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786578" y="428604"/>
            <a:ext cx="1643074" cy="1000132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57818" y="2143116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86050" y="4784909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210</a:t>
            </a:r>
            <a:endParaRPr lang="fr-FR" sz="13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86182" y="0"/>
            <a:ext cx="5357818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143248"/>
            <a:ext cx="8858280" cy="186204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مئتان</a:t>
            </a:r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و عشرة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6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/>
      <p:bldP spid="4" grpId="1" build="p"/>
      <p:bldP spid="5" grpId="0" animBg="1"/>
      <p:bldP spid="5" grpId="1" animBg="1"/>
      <p:bldP spid="6" grpId="0" animBg="1"/>
      <p:bldP spid="6" grpId="1" animBg="1"/>
      <p:bldP spid="7" grpId="0" build="allAtOnce"/>
      <p:bldP spid="7" grpId="1" build="p"/>
      <p:bldP spid="8" grpId="0" build="allAtOnce"/>
      <p:bldP spid="8" grpId="1" build="p"/>
      <p:bldP spid="9" grpId="0" animBg="1"/>
      <p:bldP spid="9" grpId="1" animBg="1"/>
      <p:bldP spid="10" grpId="0" animBg="1"/>
      <p:bldP spid="1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5556" t="65625" r="2777" b="135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200024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3108" y="500042"/>
            <a:ext cx="121444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16615 0.01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0538 0.23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 animBg="1"/>
      <p:bldP spid="4" grpId="1" animBg="1"/>
      <p:bldP spid="4" grpId="2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-32" y="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" dur="123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4" dur="123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6" dur="123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2" grpId="0" build="allAtOnce"/>
      <p:bldP spid="12" grpId="1" build="allAtOnce"/>
      <p:bldP spid="12" grpId="2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2880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6182" y="500042"/>
            <a:ext cx="64294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316 0.01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3507 0.23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92880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9190" y="642918"/>
            <a:ext cx="121444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48906 0.01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8079 L 0.00885 0.2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3929066"/>
            <a:ext cx="8929718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42876" y="192880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857356" y="4714884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072198" y="642918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-0.38385 0.52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9" grpId="0" animBg="1"/>
      <p:bldP spid="23" grpId="0"/>
      <p:bldP spid="23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3929066"/>
            <a:ext cx="8929718" cy="29289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85752" y="3786190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857356" y="4214818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4380" y="3800307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4446" y="3800307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71768" y="3857628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00396" y="387174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0462" y="387174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Égal 17"/>
          <p:cNvSpPr/>
          <p:nvPr/>
        </p:nvSpPr>
        <p:spPr>
          <a:xfrm>
            <a:off x="4143372" y="4286256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rot="10800000" flipV="1">
            <a:off x="2571736" y="4786322"/>
            <a:ext cx="1214446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1464447" y="4750603"/>
            <a:ext cx="1285884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285984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10800000" flipV="1">
            <a:off x="2000232" y="4786322"/>
            <a:ext cx="1285884" cy="10715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6200000" flipH="1">
            <a:off x="1000100" y="4643446"/>
            <a:ext cx="1143008" cy="1143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857388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rot="10800000" flipV="1">
            <a:off x="1571604" y="4786322"/>
            <a:ext cx="1214446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6200000" flipH="1">
            <a:off x="464315" y="4750603"/>
            <a:ext cx="1285884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285852" y="5643578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2000" y="3871745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0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6 C -0.00434 0.00996 -0.00799 0.01922 0.01528 -0.00277 C 0.03854 -0.02453 0.11788 -0.09398 0.1401 -0.12916 C 0.16233 -0.16435 0.14757 -0.19236 0.14878 -0.21389 C 0.14983 -0.23518 0.14861 -0.24629 0.14722 -0.25717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6" grpId="1" build="allAtOnce"/>
      <p:bldP spid="19" grpId="0" animBg="1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7" grpId="0" build="p"/>
      <p:bldP spid="17" grpId="1" build="allAtOnce"/>
      <p:bldP spid="18" grpId="0" animBg="1"/>
      <p:bldP spid="18" grpId="1" animBg="1"/>
      <p:bldP spid="52" grpId="0"/>
      <p:bldP spid="52" grpId="1"/>
      <p:bldP spid="58" grpId="0"/>
      <p:bldP spid="58" grpId="1"/>
      <p:bldP spid="65" grpId="0"/>
      <p:bldP spid="65" grpId="1"/>
      <p:bldP spid="66" grpId="0"/>
      <p:bldP spid="66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3929066"/>
            <a:ext cx="8929718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42876" y="192880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857356" y="4714884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429520" y="571480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0760" y="215723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54792 0.5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9" grpId="0" animBg="1"/>
      <p:bldP spid="23" grpId="0"/>
      <p:bldP spid="23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3929066"/>
            <a:ext cx="8929718" cy="29289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85752" y="3786190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857356" y="4214818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4380" y="3800307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4446" y="3800307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71768" y="3857628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00396" y="387174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0462" y="387174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Égal 17"/>
          <p:cNvSpPr/>
          <p:nvPr/>
        </p:nvSpPr>
        <p:spPr>
          <a:xfrm>
            <a:off x="4143372" y="4286256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rot="10800000" flipV="1">
            <a:off x="2571736" y="4786322"/>
            <a:ext cx="1214446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1464447" y="4750603"/>
            <a:ext cx="1285884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285984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10800000" flipV="1">
            <a:off x="2000232" y="4786322"/>
            <a:ext cx="1285884" cy="10715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6200000" flipH="1">
            <a:off x="1000100" y="4643446"/>
            <a:ext cx="1143008" cy="1143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857388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rot="10800000" flipV="1">
            <a:off x="1571604" y="4786322"/>
            <a:ext cx="1214446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6200000" flipH="1">
            <a:off x="464315" y="4750603"/>
            <a:ext cx="1285884" cy="10715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285852" y="5643578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000760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14876" y="3871745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0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29931 -0.249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  <p:bldP spid="16" grpId="1" build="allAtOnce"/>
      <p:bldP spid="19" grpId="0" animBg="1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7" grpId="0" build="p"/>
      <p:bldP spid="17" grpId="1" build="allAtOnce"/>
      <p:bldP spid="18" grpId="0" animBg="1"/>
      <p:bldP spid="18" grpId="1" animBg="1"/>
      <p:bldP spid="52" grpId="0"/>
      <p:bldP spid="52" grpId="1"/>
      <p:bldP spid="58" grpId="0"/>
      <p:bldP spid="58" grpId="1"/>
      <p:bldP spid="65" grpId="0"/>
      <p:bldP spid="65" grpId="1"/>
      <p:bldP spid="26" grpId="0"/>
      <p:bldP spid="26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0" y="4786322"/>
            <a:ext cx="8929718" cy="2071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0" y="335756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714480" y="4929198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643042" y="50004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0760" y="215723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00958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-0.0033 0.195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6059 0.598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9" grpId="0" animBg="1"/>
      <p:bldP spid="23" grpId="0"/>
      <p:bldP spid="23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4500570"/>
            <a:ext cx="8929718" cy="23574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lus 18"/>
          <p:cNvSpPr/>
          <p:nvPr/>
        </p:nvSpPr>
        <p:spPr>
          <a:xfrm>
            <a:off x="2143108" y="4714884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4380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4446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00396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0462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Égal 17"/>
          <p:cNvSpPr/>
          <p:nvPr/>
        </p:nvSpPr>
        <p:spPr>
          <a:xfrm>
            <a:off x="4143372" y="4643446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rot="10800000" flipV="1">
            <a:off x="2571736" y="5214950"/>
            <a:ext cx="1071570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1607323" y="4893479"/>
            <a:ext cx="1071570" cy="10001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285984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10800000" flipV="1">
            <a:off x="2000232" y="5143512"/>
            <a:ext cx="1071570" cy="7143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142976" y="5286388"/>
            <a:ext cx="857256" cy="5715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714480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000760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29124" y="428625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0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32604 -0.1180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1" grpId="0" build="p"/>
      <p:bldP spid="11" grpId="1" build="allAtOnce"/>
      <p:bldP spid="12" grpId="0" build="p"/>
      <p:bldP spid="12" grpId="1" build="allAtOnce"/>
      <p:bldP spid="14" grpId="0" build="p"/>
      <p:bldP spid="14" grpId="1" build="allAtOnce"/>
      <p:bldP spid="17" grpId="0" build="p"/>
      <p:bldP spid="17" grpId="1" build="allAtOnce"/>
      <p:bldP spid="18" grpId="0" animBg="1"/>
      <p:bldP spid="18" grpId="1" animBg="1"/>
      <p:bldP spid="52" grpId="0"/>
      <p:bldP spid="52" grpId="1"/>
      <p:bldP spid="58" grpId="0"/>
      <p:bldP spid="58" grpId="1"/>
      <p:bldP spid="26" grpId="0"/>
      <p:bldP spid="26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0" y="4786322"/>
            <a:ext cx="8929718" cy="2071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0" y="335756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714480" y="4929198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071834" y="50004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0760" y="215723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00958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00166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-0.0033 0.195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0295 0.60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9" grpId="0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-32" y="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147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" dur="123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4" dur="123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6" dur="123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5" grpId="1" build="allAtOnce"/>
      <p:bldP spid="16" grpId="0" build="allAtOnce"/>
      <p:bldP spid="16" grpId="1" build="allAtOnce"/>
      <p:bldP spid="16" grpId="2" build="allAtOnce"/>
      <p:bldP spid="17" grpId="0" build="allAtOnce"/>
      <p:bldP spid="17" grpId="1" build="allAtOnce"/>
      <p:bldP spid="18" grpId="0" build="allAtOnce"/>
      <p:bldP spid="18" grpId="1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4500570"/>
            <a:ext cx="8929718" cy="23574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lus 18"/>
          <p:cNvSpPr/>
          <p:nvPr/>
        </p:nvSpPr>
        <p:spPr>
          <a:xfrm>
            <a:off x="2143108" y="4714884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4380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4446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0462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Égal 17"/>
          <p:cNvSpPr/>
          <p:nvPr/>
        </p:nvSpPr>
        <p:spPr>
          <a:xfrm>
            <a:off x="4143372" y="4643446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rot="10800000" flipV="1">
            <a:off x="2571736" y="5214950"/>
            <a:ext cx="1071570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1607323" y="4893479"/>
            <a:ext cx="1071570" cy="10001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285984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714480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000760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29124" y="428625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00166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14496 -0.118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1" grpId="0" build="p"/>
      <p:bldP spid="11" grpId="1" build="allAtOnce"/>
      <p:bldP spid="12" grpId="0" build="p"/>
      <p:bldP spid="12" grpId="1" build="allAtOnce"/>
      <p:bldP spid="17" grpId="0" build="p"/>
      <p:bldP spid="17" grpId="1" build="allAtOnce"/>
      <p:bldP spid="18" grpId="0" animBg="1"/>
      <p:bldP spid="18" grpId="1" animBg="1"/>
      <p:bldP spid="52" grpId="0"/>
      <p:bldP spid="52" grpId="1"/>
      <p:bldP spid="58" grpId="0"/>
      <p:bldP spid="58" grpId="1"/>
      <p:bldP spid="26" grpId="0"/>
      <p:bldP spid="26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4643446"/>
            <a:ext cx="8929718" cy="2286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42844" y="335756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857356" y="5000636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000760" y="642918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0760" y="215723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00166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00364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312 0.185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-0.39965 0.560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9" grpId="0" animBg="1"/>
      <p:bldP spid="23" grpId="0"/>
      <p:bldP spid="23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4572008"/>
            <a:ext cx="8929718" cy="22859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lus 18"/>
          <p:cNvSpPr/>
          <p:nvPr/>
        </p:nvSpPr>
        <p:spPr>
          <a:xfrm>
            <a:off x="1857356" y="4786322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57256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7322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85984" y="4357694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4612" y="4371811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14678" y="4371811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Égal 17"/>
          <p:cNvSpPr/>
          <p:nvPr/>
        </p:nvSpPr>
        <p:spPr>
          <a:xfrm>
            <a:off x="3929058" y="4714884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rot="10800000" flipV="1">
            <a:off x="2571736" y="5286388"/>
            <a:ext cx="928694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1857356" y="5143512"/>
            <a:ext cx="785818" cy="785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285984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10800000" flipV="1">
            <a:off x="2000232" y="5286388"/>
            <a:ext cx="928694" cy="5715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357290" y="5143512"/>
            <a:ext cx="785818" cy="6429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857388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rot="10800000" flipV="1">
            <a:off x="1571604" y="5214950"/>
            <a:ext cx="928694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285852" y="5643578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000760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00562" y="437181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00166" y="358599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00364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0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15434 -0.130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7" grpId="0" build="p"/>
      <p:bldP spid="17" grpId="1" build="allAtOnce"/>
      <p:bldP spid="18" grpId="0" animBg="1"/>
      <p:bldP spid="18" grpId="1" animBg="1"/>
      <p:bldP spid="52" grpId="0"/>
      <p:bldP spid="52" grpId="1"/>
      <p:bldP spid="58" grpId="0"/>
      <p:bldP spid="58" grpId="1"/>
      <p:bldP spid="65" grpId="0"/>
      <p:bldP spid="65" grpId="1"/>
      <p:bldP spid="26" grpId="0"/>
      <p:bldP spid="26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4643446"/>
            <a:ext cx="8929718" cy="2286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42844" y="3357562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857356" y="5000636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429552" y="428604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00760" y="215723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00166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00364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00760" y="350043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312 0.185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5559 0.6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9" grpId="0" animBg="1"/>
      <p:bldP spid="23" grpId="0"/>
      <p:bldP spid="23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14282" y="4572008"/>
            <a:ext cx="8929718" cy="22859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lus 18"/>
          <p:cNvSpPr/>
          <p:nvPr/>
        </p:nvSpPr>
        <p:spPr>
          <a:xfrm>
            <a:off x="1857356" y="4786322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57256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7322" y="4300373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85984" y="4357694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14612" y="4371811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14678" y="4371811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Égal 17"/>
          <p:cNvSpPr/>
          <p:nvPr/>
        </p:nvSpPr>
        <p:spPr>
          <a:xfrm>
            <a:off x="3929058" y="4714884"/>
            <a:ext cx="642942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rot="10800000" flipV="1">
            <a:off x="2571736" y="5286388"/>
            <a:ext cx="928694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6200000" flipH="1">
            <a:off x="1857356" y="5143512"/>
            <a:ext cx="785818" cy="785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285984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10800000" flipV="1">
            <a:off x="2000232" y="5286388"/>
            <a:ext cx="928694" cy="5715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357290" y="5143512"/>
            <a:ext cx="785818" cy="6429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785918" y="5657695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rot="10800000" flipV="1">
            <a:off x="1571604" y="5214950"/>
            <a:ext cx="928694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214414" y="5643578"/>
            <a:ext cx="57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000760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00562" y="437181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00166" y="358599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00364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00760" y="350043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0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33541 -0.130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  <p:bldP spid="14" grpId="0" build="p"/>
      <p:bldP spid="14" grpId="1" build="allAtOnce"/>
      <p:bldP spid="17" grpId="0" build="p"/>
      <p:bldP spid="17" grpId="1" build="allAtOnce"/>
      <p:bldP spid="18" grpId="0" animBg="1"/>
      <p:bldP spid="18" grpId="1" animBg="1"/>
      <p:bldP spid="52" grpId="0"/>
      <p:bldP spid="52" grpId="1"/>
      <p:bldP spid="58" grpId="0"/>
      <p:bldP spid="58" grpId="1"/>
      <p:bldP spid="65" grpId="0"/>
      <p:bldP spid="65" grpId="1"/>
      <p:bldP spid="26" grpId="0"/>
      <p:bldP spid="26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57835" t="72353" r="4730" b="14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0166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22240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ق2 فضاء _1.tmp"/>
          <p:cNvPicPr>
            <a:picLocks noChangeAspect="1"/>
          </p:cNvPicPr>
          <p:nvPr/>
        </p:nvPicPr>
        <p:blipFill>
          <a:blip r:embed="rId2" cstate="print"/>
          <a:srcRect l="83240" t="73420" r="11203" b="23867"/>
          <a:stretch>
            <a:fillRect/>
          </a:stretch>
        </p:blipFill>
        <p:spPr>
          <a:xfrm>
            <a:off x="6215074" y="571480"/>
            <a:ext cx="1357322" cy="142876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6000760" y="221455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429520" y="350043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00166" y="358599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00364" y="357187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44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29520" y="222867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00760" y="350043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151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571604" y="480043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928926" y="495283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57686" y="495283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46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857884" y="495283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157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29520" y="495283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306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8333" t="64584" r="44444" b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37478" t="71073" r="47026" b="1295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28860" y="1214422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العددين: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2428868"/>
            <a:ext cx="9001156" cy="1200329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مئتان</a:t>
            </a:r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و عشرة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7422" y="3857628"/>
            <a:ext cx="4795838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زائــــــد</a:t>
            </a:r>
            <a:endParaRPr lang="fr-FR" sz="6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70" y="5143512"/>
            <a:ext cx="9072562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سبعة عشر</a:t>
            </a:r>
            <a:endParaRPr lang="fr-FR" sz="96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85786" y="0"/>
            <a:ext cx="3286148" cy="1214422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929190" y="0"/>
            <a:ext cx="2000264" cy="1214422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39507" t="70823" r="50900" b="134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72264" y="1928802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215074" y="285728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694" y="2000240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43504" y="357166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7718" y="1928802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00528" y="285728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29354" y="178592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6314" y="178592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868" y="171448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us 11"/>
          <p:cNvSpPr/>
          <p:nvPr/>
        </p:nvSpPr>
        <p:spPr>
          <a:xfrm>
            <a:off x="2214546" y="3643314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57784" y="342532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57916" y="342532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1802" y="5643578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 animBg="1"/>
      <p:bldP spid="14" grpId="0"/>
      <p:bldP spid="15" grpId="0"/>
      <p:bldP spid="1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39507" t="70823" r="50900" b="134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lus 19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57916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93" dur="1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24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34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3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4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  <p:bldP spid="20" grpId="0" animBg="1"/>
      <p:bldP spid="20" grpId="1" animBg="1"/>
      <p:bldP spid="20" grpId="2" animBg="1"/>
      <p:bldP spid="21" grpId="0" build="p"/>
      <p:bldP spid="22" grpId="0" build="p"/>
      <p:bldP spid="24" grpId="0" build="allAtOnce"/>
      <p:bldP spid="24" grpId="1" build="p"/>
      <p:bldP spid="25" grpId="0" build="allAtOnce"/>
      <p:bldP spid="25" grpId="1" build="p"/>
      <p:bldP spid="27" grpId="0" build="allAtOnce"/>
      <p:bldP spid="2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-32" y="71414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" dur="123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4" dur="123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6" dur="123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3" grpId="1" build="allAtOnce"/>
      <p:bldP spid="24" grpId="0" build="allAtOnce"/>
      <p:bldP spid="24" grpId="1" build="allAtOnce"/>
      <p:bldP spid="24" grpId="2" build="allAtOnce"/>
      <p:bldP spid="25" grpId="0" build="allAtOnce"/>
      <p:bldP spid="25" grpId="1" build="allAtOnce"/>
      <p:bldP spid="26" grpId="0" build="allAtOnce"/>
      <p:bldP spid="26" grpId="1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39507" t="70823" r="50900" b="134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lus 19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57916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28860" y="1357298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44" y="2571744"/>
            <a:ext cx="9001156" cy="304698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مئتان</a:t>
            </a:r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و سبعة </a:t>
            </a:r>
            <a:r>
              <a:rPr lang="ar-MA" sz="96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عشرون</a:t>
            </a:r>
            <a:endParaRPr lang="fr-FR" sz="96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24566" t="71322" r="62890" b="127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28860" y="1214422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العددين: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2285992"/>
            <a:ext cx="9001156" cy="1323439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مئتان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و اثنان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7422" y="3857628"/>
            <a:ext cx="4795838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زائــــــد</a:t>
            </a:r>
            <a:endParaRPr lang="fr-FR" sz="6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70" y="5143512"/>
            <a:ext cx="9072562" cy="1446550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مئة </a:t>
            </a:r>
            <a:r>
              <a:rPr lang="ar-MA" sz="88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سبعة </a:t>
            </a:r>
            <a:r>
              <a:rPr lang="ar-MA" sz="88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خمسون</a:t>
            </a:r>
            <a:endParaRPr lang="fr-FR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85786" y="0"/>
            <a:ext cx="3286148" cy="1214422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929190" y="0"/>
            <a:ext cx="3571900" cy="1214422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24566" t="71322" r="62890" b="127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8148" y="178592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00958" y="142852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6578" y="1857364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29388" y="214290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3602" y="178592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286412" y="142852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15238" y="164305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72198" y="164305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57752" y="157161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lus 17"/>
          <p:cNvSpPr/>
          <p:nvPr/>
        </p:nvSpPr>
        <p:spPr>
          <a:xfrm>
            <a:off x="3500430" y="3500438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57752" y="321101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43668" y="328245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15238" y="328245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7686" y="5500702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24566" t="71322" r="62890" b="127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lus 25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00792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235375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93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17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36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46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build="p"/>
      <p:bldP spid="26" grpId="0" animBg="1"/>
      <p:bldP spid="26" grpId="1" animBg="1"/>
      <p:bldP spid="26" grpId="2" animBg="1"/>
      <p:bldP spid="27" grpId="0" build="p"/>
      <p:bldP spid="28" grpId="0" build="p"/>
      <p:bldP spid="30" grpId="0" build="allAtOnce"/>
      <p:bldP spid="30" grpId="1" build="p"/>
      <p:bldP spid="31" grpId="0" build="allAtOnce"/>
      <p:bldP spid="31" grpId="1" build="p"/>
      <p:bldP spid="32" grpId="0" build="p"/>
      <p:bldP spid="33" grpId="0" build="allAtOnce"/>
      <p:bldP spid="33" grpI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24566" t="71322" r="62890" b="127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lus 25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00792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235375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93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17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36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46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build="p"/>
      <p:bldP spid="26" grpId="0" animBg="1"/>
      <p:bldP spid="26" grpId="1" animBg="1"/>
      <p:bldP spid="26" grpId="2" animBg="1"/>
      <p:bldP spid="27" grpId="0" build="p"/>
      <p:bldP spid="28" grpId="0" build="p"/>
      <p:bldP spid="30" grpId="0" build="allAtOnce"/>
      <p:bldP spid="30" grpId="1" build="p"/>
      <p:bldP spid="31" grpId="0" build="allAtOnce"/>
      <p:bldP spid="31" grpId="1" build="p"/>
      <p:bldP spid="32" grpId="0" build="p"/>
      <p:bldP spid="33" grpId="0" build="allAtOnce"/>
      <p:bldP spid="33" grpI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24566" t="71322" r="62890" b="127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lus 25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00792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235375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28860" y="571480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2844" y="1785926"/>
            <a:ext cx="9001156" cy="304698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ثلاث مئة </a:t>
            </a:r>
            <a:r>
              <a:rPr lang="ar-MA" sz="96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تسعة </a:t>
            </a:r>
            <a:r>
              <a:rPr lang="ar-MA" sz="96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خمسون</a:t>
            </a:r>
            <a:endParaRPr lang="fr-FR" sz="96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0915" t="70823" r="75803" b="124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57390" y="1214422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العددين: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374" y="2285992"/>
            <a:ext cx="9001156" cy="1323439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خمس مئة </a:t>
            </a:r>
            <a:r>
              <a:rPr lang="ar-MA" sz="80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8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سبعة وستون</a:t>
            </a:r>
            <a:endParaRPr lang="fr-FR" sz="80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52" y="3857628"/>
            <a:ext cx="4795838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زائــــــد</a:t>
            </a:r>
            <a:endParaRPr lang="fr-FR" sz="60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143512"/>
            <a:ext cx="9072562" cy="1446550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أربع مئة واثنا عشر</a:t>
            </a:r>
            <a:endParaRPr lang="fr-FR" sz="88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14316" y="0"/>
            <a:ext cx="3286148" cy="1214422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857720" y="0"/>
            <a:ext cx="3571900" cy="1214422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0915" t="70823" r="75803" b="124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8148" y="178592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500958" y="142852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8" y="1857364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29388" y="214290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3602" y="1785926"/>
            <a:ext cx="214314" cy="4929198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86412" y="142852"/>
            <a:ext cx="928662" cy="1862048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15238" y="164305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72198" y="164305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57752" y="157161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lus 11"/>
          <p:cNvSpPr/>
          <p:nvPr/>
        </p:nvSpPr>
        <p:spPr>
          <a:xfrm>
            <a:off x="3500430" y="3500438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857752" y="321101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43668" y="328245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15238" y="3282452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7686" y="5500702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0915" t="70823" r="75803" b="124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00792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71868" y="235375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93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C1E1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17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3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46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animBg="1"/>
      <p:bldP spid="6" grpId="1" animBg="1"/>
      <p:bldP spid="6" grpId="2" animBg="1"/>
      <p:bldP spid="7" grpId="0" build="p"/>
      <p:bldP spid="8" grpId="0" build="p"/>
      <p:bldP spid="10" grpId="0" build="allAtOnce"/>
      <p:bldP spid="10" grpId="1" build="p"/>
      <p:bldP spid="11" grpId="0" build="allAtOnce"/>
      <p:bldP spid="11" grpId="1" build="p"/>
      <p:bldP spid="12" grpId="0" build="p"/>
      <p:bldP spid="13" grpId="0" build="allAtOnce"/>
      <p:bldP spid="13" grpI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1.tmp"/>
          <p:cNvPicPr>
            <a:picLocks noChangeAspect="1"/>
          </p:cNvPicPr>
          <p:nvPr/>
        </p:nvPicPr>
        <p:blipFill>
          <a:blip r:embed="rId2" cstate="print"/>
          <a:srcRect l="10915" t="70823" r="75803" b="124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2935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86314" y="785794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868" y="71435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>
            <a:off x="2214546" y="2643182"/>
            <a:ext cx="1643074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857784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00792" y="2425196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802" y="4643446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929354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6314" y="449689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71868" y="2353758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14776" y="4500570"/>
            <a:ext cx="1428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28860" y="571480"/>
            <a:ext cx="492919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أقرأ المجموع:</a:t>
            </a:r>
            <a:endParaRPr lang="fr-FR" sz="54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2844" y="1785926"/>
            <a:ext cx="9001156" cy="304698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تسع مئة تسعة </a:t>
            </a:r>
            <a:r>
              <a:rPr lang="ar-MA" sz="96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سبعون</a:t>
            </a:r>
            <a:endParaRPr lang="fr-FR" sz="96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0.tmp"/>
          <p:cNvPicPr>
            <a:picLocks noChangeAspect="1"/>
          </p:cNvPicPr>
          <p:nvPr/>
        </p:nvPicPr>
        <p:blipFill>
          <a:blip r:embed="rId2" cstate="print"/>
          <a:srcRect l="4166" t="13368" r="29861" b="72048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49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87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7686" y="221455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167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14311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216937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5918" y="183110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8728" y="178592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12406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72" y="121442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57620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14810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43438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00364" y="3883887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71868" y="381244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868" y="385762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8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19" grpId="1" build="allAtOnce"/>
      <p:bldP spid="20" grpId="0" build="allAtOnce"/>
      <p:bldP spid="20" grpId="1" build="allAtOnce"/>
      <p:bldP spid="20" grpId="2" build="allAtOnce"/>
      <p:bldP spid="20" grpId="3" build="allAtOnce"/>
      <p:bldP spid="21" grpId="0" build="allAtOnce"/>
      <p:bldP spid="21" grpId="1" build="allAtOnce"/>
      <p:bldP spid="22" grpId="0" build="allAtOnce"/>
      <p:bldP spid="22" grpId="1" build="allAtOnc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5556" t="6250" r="4166" b="65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2844" y="1785926"/>
            <a:ext cx="9001156" cy="3046988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نمثل العدد 26 بالمربعات </a:t>
            </a:r>
            <a:r>
              <a:rPr lang="ar-MA" sz="9600" b="1" dirty="0" err="1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و</a:t>
            </a:r>
            <a:r>
              <a:rPr lang="ar-MA" sz="9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القضبان</a:t>
            </a:r>
            <a:endParaRPr lang="fr-FR" sz="96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596" y="185736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 نكتب العدد 26 على صورة مجموع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86116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2910" y="2000240"/>
            <a:ext cx="785786" cy="1214422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>
            <a:off x="500062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00760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28728" y="2000240"/>
            <a:ext cx="785786" cy="1214422"/>
          </a:xfrm>
          <a:prstGeom prst="round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1" grpId="1" animBg="1"/>
      <p:bldP spid="12" grpId="0" animBg="1"/>
      <p:bldP spid="13" grpId="0"/>
      <p:bldP spid="14" grpId="0" animBg="1"/>
      <p:bldP spid="14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286388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0454" y="4450414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86116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500062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00760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93396" y="4450414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86388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353501" cy="66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286388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0454" y="4450414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86116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500062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00760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93396" y="4450414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86388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353501" cy="66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26476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20295 -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286388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0454" y="4450414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86116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7429520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858148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93396" y="4450414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86388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353501" cy="66281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286116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4786314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500694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 animBg="1"/>
      <p:bldP spid="2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286388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0454" y="4450414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6215074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429388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93396" y="4450414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86388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353501" cy="66281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57488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428624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857752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857884" y="3500438"/>
            <a:ext cx="571504" cy="2571768"/>
          </a:xfrm>
          <a:prstGeom prst="round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429388" y="3500438"/>
            <a:ext cx="571504" cy="2571768"/>
          </a:xfrm>
          <a:prstGeom prst="roundRect">
            <a:avLst/>
          </a:prstGeom>
          <a:solidFill>
            <a:srgbClr val="7030A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500826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7572396" y="2428868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858148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/>
      <p:bldP spid="28" grpId="0" animBg="1"/>
      <p:bldP spid="2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286388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0454" y="4450414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6215074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93396" y="4450414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86388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353501" cy="66281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57488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428624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857752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00826" y="183957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7572396" y="2428868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858148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4621138"/>
            <a:ext cx="9144000" cy="2308324"/>
          </a:xfrm>
          <a:prstGeom prst="rect">
            <a:avLst/>
          </a:prstGeom>
          <a:solidFill>
            <a:srgbClr val="92D050"/>
          </a:solidFill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ثمن السيارة الواحدة هو نصف المبلغ 26 </a:t>
            </a:r>
            <a:endParaRPr lang="fr-FR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ق2 فضاء _2.tmp"/>
          <p:cNvPicPr>
            <a:picLocks noChangeAspect="1"/>
          </p:cNvPicPr>
          <p:nvPr/>
        </p:nvPicPr>
        <p:blipFill>
          <a:blip r:embed="rId2" cstate="print"/>
          <a:srcRect l="9787" t="11524" r="7692" b="670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0" y="1785926"/>
            <a:ext cx="9144000" cy="5072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286388"/>
            <a:ext cx="353501" cy="662816"/>
          </a:xfrm>
          <a:prstGeom prst="rect">
            <a:avLst/>
          </a:prstGeom>
        </p:spPr>
      </p:pic>
      <p:pic>
        <p:nvPicPr>
          <p:cNvPr id="6" name="Image 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0454" y="4450414"/>
            <a:ext cx="2614331" cy="571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gal 8"/>
          <p:cNvSpPr/>
          <p:nvPr/>
        </p:nvSpPr>
        <p:spPr>
          <a:xfrm>
            <a:off x="2285984" y="2357430"/>
            <a:ext cx="1071570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6215074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93396" y="4450414"/>
            <a:ext cx="2614331" cy="571504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4929190" y="4357694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353501" cy="662816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786190"/>
            <a:ext cx="353501" cy="662816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86388"/>
            <a:ext cx="353501" cy="662816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572008"/>
            <a:ext cx="353501" cy="662816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786190"/>
            <a:ext cx="353501" cy="66281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57488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4286248" y="2357430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857752" y="192880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00826" y="183957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7572396" y="2428868"/>
            <a:ext cx="1071570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858148" y="1857364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fr-FR" sz="88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152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40156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3437 -0.00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437 -0.0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3437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941 0.008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213 L -0.18386 0.0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1211</Words>
  <Application>Microsoft Office PowerPoint</Application>
  <PresentationFormat>Affichage à l'écran (4:3)</PresentationFormat>
  <Paragraphs>988</Paragraphs>
  <Slides>125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125</vt:i4>
      </vt:variant>
    </vt:vector>
  </HeadingPairs>
  <TitlesOfParts>
    <vt:vector size="126" baseType="lpstr">
      <vt:lpstr>Thème Office</vt:lpstr>
      <vt:lpstr>    </vt:lpstr>
      <vt:lpstr>حصة 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142</cp:revision>
  <dcterms:created xsi:type="dcterms:W3CDTF">2011-04-17T21:58:43Z</dcterms:created>
  <dcterms:modified xsi:type="dcterms:W3CDTF">2011-04-24T22:36:34Z</dcterms:modified>
</cp:coreProperties>
</file>