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6" r:id="rId15"/>
    <p:sldId id="271" r:id="rId16"/>
    <p:sldId id="272" r:id="rId17"/>
    <p:sldId id="273" r:id="rId18"/>
    <p:sldId id="274" r:id="rId19"/>
    <p:sldId id="276" r:id="rId20"/>
    <p:sldId id="270" r:id="rId21"/>
    <p:sldId id="277" r:id="rId22"/>
    <p:sldId id="278" r:id="rId23"/>
    <p:sldId id="275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288" r:id="rId34"/>
    <p:sldId id="290" r:id="rId35"/>
    <p:sldId id="291" r:id="rId36"/>
    <p:sldId id="292" r:id="rId37"/>
    <p:sldId id="294" r:id="rId38"/>
    <p:sldId id="295" r:id="rId39"/>
    <p:sldId id="293" r:id="rId40"/>
    <p:sldId id="296" r:id="rId41"/>
    <p:sldId id="298" r:id="rId42"/>
    <p:sldId id="297" r:id="rId43"/>
    <p:sldId id="299" r:id="rId44"/>
    <p:sldId id="301" r:id="rId45"/>
    <p:sldId id="302" r:id="rId46"/>
    <p:sldId id="300" r:id="rId47"/>
    <p:sldId id="306" r:id="rId48"/>
    <p:sldId id="305" r:id="rId49"/>
    <p:sldId id="304" r:id="rId50"/>
    <p:sldId id="303" r:id="rId51"/>
    <p:sldId id="307" r:id="rId52"/>
    <p:sldId id="308" r:id="rId53"/>
    <p:sldId id="279" r:id="rId54"/>
    <p:sldId id="310" r:id="rId55"/>
    <p:sldId id="309" r:id="rId56"/>
    <p:sldId id="312" r:id="rId57"/>
    <p:sldId id="313" r:id="rId58"/>
    <p:sldId id="314" r:id="rId59"/>
    <p:sldId id="311" r:id="rId60"/>
    <p:sldId id="316" r:id="rId61"/>
    <p:sldId id="317" r:id="rId62"/>
    <p:sldId id="318" r:id="rId63"/>
    <p:sldId id="315" r:id="rId64"/>
    <p:sldId id="319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4325-BEF0-4695-87CE-51A7720A6B04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28112-3C97-4135-AF2B-2272EF87EF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4829-73CB-47DA-A5DB-9A2D7C6B8AC3}" type="datetimeFigureOut">
              <a:rPr lang="fr-FR" smtClean="0"/>
              <a:pPr/>
              <a:t>08/12/2010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F338-51C2-4854-BE40-6EF79B40A30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37270"/>
            <a:ext cx="75724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023 أعيد استثمار ما تعلمته 1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</a:t>
            </a:r>
            <a:r>
              <a:rPr lang="ar-M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1إلى6  </a:t>
            </a:r>
            <a:r>
              <a:rPr lang="ar-M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أسبوع الدعم 1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79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التثبيت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MA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الإغناء</a:t>
            </a:r>
            <a:endParaRPr kumimoji="0" lang="fr-FR" sz="72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3052" t="13733" r="5395" b="59945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8141" t="22224" r="7540" b="607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36.JPG"/>
          <p:cNvPicPr>
            <a:picLocks noChangeAspect="1"/>
          </p:cNvPicPr>
          <p:nvPr/>
        </p:nvPicPr>
        <p:blipFill>
          <a:blip r:embed="rId2"/>
          <a:srcRect l="51023" t="18507" r="42874" b="78097"/>
          <a:stretch>
            <a:fillRect/>
          </a:stretch>
        </p:blipFill>
        <p:spPr>
          <a:xfrm>
            <a:off x="0" y="214290"/>
            <a:ext cx="5929354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46683" t="22224" r="30429" b="60794"/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pic>
        <p:nvPicPr>
          <p:cNvPr id="6" name="Image 5" descr="ق2 فضاء الرياضيات 036.JPG"/>
          <p:cNvPicPr>
            <a:picLocks noChangeAspect="1"/>
          </p:cNvPicPr>
          <p:nvPr/>
        </p:nvPicPr>
        <p:blipFill>
          <a:blip r:embed="rId2"/>
          <a:srcRect l="37734" t="18507" r="57014" b="78097"/>
          <a:stretch>
            <a:fillRect/>
          </a:stretch>
        </p:blipFill>
        <p:spPr>
          <a:xfrm>
            <a:off x="1857356" y="0"/>
            <a:ext cx="49292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25225" t="22507" r="53317" b="605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36.JPG"/>
          <p:cNvPicPr>
            <a:picLocks noChangeAspect="1"/>
          </p:cNvPicPr>
          <p:nvPr/>
        </p:nvPicPr>
        <p:blipFill>
          <a:blip r:embed="rId2"/>
          <a:srcRect l="63038" t="18224" r="26948" b="78380"/>
          <a:stretch>
            <a:fillRect/>
          </a:stretch>
        </p:blipFill>
        <p:spPr>
          <a:xfrm>
            <a:off x="1000100" y="214290"/>
            <a:ext cx="450059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4304" t="22790" r="74060" b="602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 5" descr="ق2 فضاء الرياضيات 036.JPG"/>
          <p:cNvPicPr>
            <a:picLocks noChangeAspect="1"/>
          </p:cNvPicPr>
          <p:nvPr/>
        </p:nvPicPr>
        <p:blipFill>
          <a:blip r:embed="rId2"/>
          <a:srcRect l="75913" t="18224" r="13358" b="78663"/>
          <a:stretch>
            <a:fillRect/>
          </a:stretch>
        </p:blipFill>
        <p:spPr>
          <a:xfrm>
            <a:off x="2071670" y="0"/>
            <a:ext cx="4143404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3125" t="40055" r="4687" b="40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28728" y="2786058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143504" y="2500306"/>
            <a:ext cx="1000132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929586" y="2357430"/>
            <a:ext cx="571504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428728" y="2786058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30 إلى 40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3125" t="40055" r="4687" b="40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4282" y="2928934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929058" y="2428868"/>
            <a:ext cx="1000132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858016" y="2214554"/>
            <a:ext cx="571504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85720" y="2928934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728" y="2786058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3125" t="40055" r="4687" b="40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28728" y="4642009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2285992"/>
            <a:ext cx="785818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929322" y="2071678"/>
            <a:ext cx="642942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57290" y="4642009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728" y="2786058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20" y="2857496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3125" t="40055" r="4687" b="408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4282" y="4642009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43636" y="2571744"/>
            <a:ext cx="785818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072330" y="2357430"/>
            <a:ext cx="928694" cy="378621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57290" y="4642009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28728" y="2786058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20" y="2857496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4282" y="4642009"/>
            <a:ext cx="12144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3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4578" t="59605" r="3869" b="1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723" t="65249" r="8876" b="136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9364" t="65887" r="8876" b="297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723" t="65887" r="42045" b="285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47499" t="65887" r="42045" b="285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24734" t="66471" r="57655" b="28508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1571612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480" y="1587563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2066" y="1428736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72264" y="1428736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723" t="67055" r="76467" b="290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285860"/>
            <a:ext cx="892971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اَلثـَّامِنَة</a:t>
            </a:r>
            <a:endParaRPr lang="fr-FR" sz="287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723" t="65249" r="8876" b="136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3108" y="78579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4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7356" y="802171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4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71736" y="78579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4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28926" y="78579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4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285916" y="78579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اَلثـَّامِنَة</a:t>
            </a:r>
            <a:endParaRPr lang="fr-FR" sz="6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9364" t="72498" r="8876" b="22303"/>
          <a:stretch>
            <a:fillRect/>
          </a:stretch>
        </p:blipFill>
        <p:spPr>
          <a:xfrm>
            <a:off x="-285784" y="0"/>
            <a:ext cx="94297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47769" t="72498" r="42235" b="208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2404121">
            <a:off x="2886095" y="2708702"/>
            <a:ext cx="194901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6200000">
            <a:off x="3137903" y="1681151"/>
            <a:ext cx="3116425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25186" t="72937" r="57670" b="213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723" t="74036" r="76133" b="213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1285860"/>
            <a:ext cx="892971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اَلْعَاشِرَة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6723" t="65249" r="8876" b="136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3108" y="78579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4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7356" y="802171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4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71736" y="78579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4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28926" y="785794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48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4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285916" y="78579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اَلثـَّامِنَة</a:t>
            </a:r>
            <a:endParaRPr lang="fr-FR" sz="6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Flèche droite 10"/>
          <p:cNvSpPr/>
          <p:nvPr/>
        </p:nvSpPr>
        <p:spPr>
          <a:xfrm rot="13869153">
            <a:off x="4665978" y="3259715"/>
            <a:ext cx="412615" cy="186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2" name="Flèche droite 11"/>
          <p:cNvSpPr/>
          <p:nvPr/>
        </p:nvSpPr>
        <p:spPr>
          <a:xfrm rot="16200000">
            <a:off x="4621720" y="3093528"/>
            <a:ext cx="846214" cy="23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ZoneTexte 12"/>
          <p:cNvSpPr txBox="1"/>
          <p:nvPr/>
        </p:nvSpPr>
        <p:spPr>
          <a:xfrm>
            <a:off x="0" y="3071810"/>
            <a:ext cx="192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اَلْعَاشِرَة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76927" t="79308" r="8876" b="154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8701" t="80187" r="77452" b="152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47605" t="79308" r="41185" b="1366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16200000">
            <a:off x="2763756" y="1665345"/>
            <a:ext cx="3116425" cy="6429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6200000">
            <a:off x="3347461" y="2275899"/>
            <a:ext cx="1949012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36.JPG"/>
          <p:cNvPicPr>
            <a:picLocks noChangeAspect="1"/>
          </p:cNvPicPr>
          <p:nvPr/>
        </p:nvPicPr>
        <p:blipFill>
          <a:blip r:embed="rId2"/>
          <a:srcRect l="26690" t="80587" r="57876" b="1466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1571612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480" y="1587563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2066" y="1428736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72264" y="1428736"/>
            <a:ext cx="121444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23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40 إلى 30 </a:t>
            </a: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50354" t="3433" b="565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52293" t="14281" r="5042" b="59015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4876" y="34988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00958" y="1214422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25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00958" y="2821070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43834" y="4392706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57686" y="5892904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2910" y="4249830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4348" y="2749632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1472" y="1142984"/>
            <a:ext cx="1714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7629" t="4577" r="49646" b="5422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71472" y="4357694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Moins 6"/>
          <p:cNvSpPr/>
          <p:nvPr/>
        </p:nvSpPr>
        <p:spPr>
          <a:xfrm>
            <a:off x="1928794" y="5000636"/>
            <a:ext cx="1714512" cy="121442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57554" y="4286256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Égal 8"/>
          <p:cNvSpPr/>
          <p:nvPr/>
        </p:nvSpPr>
        <p:spPr>
          <a:xfrm>
            <a:off x="4714876" y="5143512"/>
            <a:ext cx="1857388" cy="10001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643702" y="4286256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9038" t="46861" r="2934" b="407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9038" t="50477" r="48323" b="4074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57488" y="57148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3714752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57884" y="642918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10284" y="3639642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51677" t="50477" r="2934" b="411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0166" y="57148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32" y="3925394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15206" y="642918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72132" y="3714752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8304" t="60701" r="2200" b="2744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71019" t="64853" r="10442" b="288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oins 4"/>
          <p:cNvSpPr/>
          <p:nvPr/>
        </p:nvSpPr>
        <p:spPr>
          <a:xfrm>
            <a:off x="2500298" y="357166"/>
            <a:ext cx="1500198" cy="157163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>
            <a:off x="2428860" y="5000636"/>
            <a:ext cx="1571636" cy="13573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40531" t="64450" r="37743" b="2813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oins 4"/>
          <p:cNvSpPr/>
          <p:nvPr/>
        </p:nvSpPr>
        <p:spPr>
          <a:xfrm>
            <a:off x="2357422" y="857232"/>
            <a:ext cx="1214446" cy="121444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143372" y="210618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lus 7"/>
          <p:cNvSpPr/>
          <p:nvPr/>
        </p:nvSpPr>
        <p:spPr>
          <a:xfrm>
            <a:off x="2285984" y="4714884"/>
            <a:ext cx="1571636" cy="13573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43372" y="406827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8304" t="64846" r="65695" b="27559"/>
          <a:stretch>
            <a:fillRect/>
          </a:stretch>
        </p:blipFill>
        <p:spPr>
          <a:xfrm>
            <a:off x="32" y="0"/>
            <a:ext cx="9144000" cy="6858000"/>
          </a:xfrm>
          <a:prstGeom prst="rect">
            <a:avLst/>
          </a:prstGeom>
        </p:spPr>
      </p:pic>
      <p:sp>
        <p:nvSpPr>
          <p:cNvPr id="5" name="Moins 4"/>
          <p:cNvSpPr/>
          <p:nvPr/>
        </p:nvSpPr>
        <p:spPr>
          <a:xfrm>
            <a:off x="2143108" y="857232"/>
            <a:ext cx="1214446" cy="121444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571868" y="71414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Plus 7"/>
          <p:cNvSpPr/>
          <p:nvPr/>
        </p:nvSpPr>
        <p:spPr>
          <a:xfrm>
            <a:off x="2000232" y="4714884"/>
            <a:ext cx="1571636" cy="13573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643306" y="3929066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2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-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285720" y="35718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اِثنان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2857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438120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642910" y="3643338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142844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428596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571472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357158" y="3643314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وثلاثون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438120" y="3714752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4" grpId="0" build="p"/>
      <p:bldP spid="25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/>
      <p:bldP spid="39" grpId="0"/>
      <p:bldP spid="40" grpId="0"/>
      <p:bldP spid="41" grpId="0"/>
      <p:bldP spid="43" grpId="0"/>
      <p:bldP spid="44" grpId="0"/>
      <p:bldP spid="46" grpId="0"/>
      <p:bldP spid="47" grpId="0"/>
      <p:bldP spid="48" grpId="0"/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51761" t="73863" r="2343" b="149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13733" t="73863" r="2343" b="138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 descr="ق2 فضاء الرياضيات 037.JPG"/>
          <p:cNvPicPr>
            <a:picLocks noChangeAspect="1"/>
          </p:cNvPicPr>
          <p:nvPr/>
        </p:nvPicPr>
        <p:blipFill>
          <a:blip r:embed="rId2"/>
          <a:srcRect l="15884" t="75903" r="58730" b="1389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357166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72264" y="-24"/>
            <a:ext cx="1714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fr-FR" sz="19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14612" y="3996832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24664" y="3560438"/>
            <a:ext cx="17145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fr-FR" sz="199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47302" t="4578" r="2344" b="553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49269" t="9167" r="5884" b="57215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0100" y="1127453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6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7224" y="2913403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6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5786" y="6000768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6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85918" y="571480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60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85918" y="121978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85918" y="1785926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85918" y="2357430"/>
            <a:ext cx="928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14480" y="300573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43042" y="364867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43042" y="422018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3042" y="486312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43042" y="542926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14480" y="607220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00298" y="121978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00298" y="300037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00298" y="6077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57554" y="121442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57554" y="300037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357554" y="6077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143372" y="64291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43372" y="121442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143372" y="185736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143372" y="242886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143372" y="300037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143372" y="3648678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143372" y="422018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143372" y="486312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143372" y="550606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214810" y="6077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929190" y="121442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072066" y="300037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00628" y="6077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715008" y="121442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857884" y="300037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857884" y="6077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572264" y="121442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43702" y="300037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715140" y="607220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7358082" y="128586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429520" y="307717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45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500958" y="607757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143900" y="71435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8143900" y="128586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8143900" y="193416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143900" y="2500306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215338" y="307181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215338" y="364331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215338" y="429162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8215338" y="493456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215338" y="550070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</a:t>
            </a:r>
            <a:endParaRPr lang="fr-FR" sz="54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143900" y="6211693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100</a:t>
            </a:r>
            <a:endParaRPr lang="fr-FR" sz="3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9965" t="3433" r="52698" b="5536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17257" t="9441" r="62032" b="794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4348" y="57148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642918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66748" y="3425328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7554" y="3571876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17339" t="21475" r="62697" b="690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4348" y="57148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28992" y="57148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2910" y="378619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3996832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16090" t="32616" r="62032" b="570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4348" y="571480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926" y="571480"/>
            <a:ext cx="29289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71470" y="4139708"/>
            <a:ext cx="29289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28992" y="4139708"/>
            <a:ext cx="17145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7629" t="44561" b="41134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67673" t="48518" r="3975" b="411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1538" y="4211122"/>
            <a:ext cx="25717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37938" t="47452" r="32474" b="411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28728" y="4211146"/>
            <a:ext cx="25717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9083" t="47452" r="61340" b="411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8662" y="4211146"/>
            <a:ext cx="26432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fr-FR" sz="16600" b="1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rcRect l="10526" t="60481" r="2105" b="132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rot="16200000" flipV="1">
            <a:off x="1857356" y="2000240"/>
            <a:ext cx="2428892" cy="14287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5400000">
            <a:off x="500034" y="2071678"/>
            <a:ext cx="2428892" cy="12858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6200000" flipH="1">
            <a:off x="500034" y="4429132"/>
            <a:ext cx="2571768" cy="14287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1893075" y="4536289"/>
            <a:ext cx="2500330" cy="12858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0800000">
            <a:off x="1714480" y="2643182"/>
            <a:ext cx="135732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500034" y="3857628"/>
            <a:ext cx="2500330" cy="714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>
            <a:off x="1785918" y="5143512"/>
            <a:ext cx="1357322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1821637" y="3893347"/>
            <a:ext cx="250033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8572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643998" cy="2714644"/>
          </a:xfrm>
        </p:spPr>
        <p:txBody>
          <a:bodyPr>
            <a:noAutofit/>
          </a:bodyPr>
          <a:lstStyle/>
          <a:p>
            <a:r>
              <a:rPr lang="ar-MA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جمع عددين أصغر من 10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2571744"/>
            <a:ext cx="9144000" cy="4286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Plus 5"/>
          <p:cNvSpPr/>
          <p:nvPr/>
        </p:nvSpPr>
        <p:spPr>
          <a:xfrm>
            <a:off x="3000364" y="642918"/>
            <a:ext cx="2428892" cy="1571636"/>
          </a:xfrm>
          <a:prstGeom prst="mathPlus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0"/>
            <a:ext cx="3143240" cy="285749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0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37147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06" y="0"/>
            <a:ext cx="3571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55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0"/>
            <a:ext cx="23574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&gt;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57752" y="-24"/>
            <a:ext cx="46434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56</a:t>
            </a:r>
            <a:endParaRPr lang="fr-FR" sz="3600" dirty="0">
              <a:solidFill>
                <a:srgbClr val="0070C0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3786190"/>
            <a:ext cx="9144000" cy="30718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r-FR" sz="23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774752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أصغــرمن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323</Words>
  <Application>Microsoft Office PowerPoint</Application>
  <PresentationFormat>Affichage à l'écran (4:3)</PresentationFormat>
  <Paragraphs>235</Paragraphs>
  <Slides>64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5" baseType="lpstr">
      <vt:lpstr>Thème Office</vt:lpstr>
      <vt:lpstr>    </vt:lpstr>
      <vt:lpstr>أقرأ الأعداد بالأرقام  من 30 إلى 40  تصاعديا</vt:lpstr>
      <vt:lpstr>Diapositive 3</vt:lpstr>
      <vt:lpstr>أقرأ الأعداد بالأرقام  من 40 إلى 30  تنازليا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حصة 1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Unicornis</dc:creator>
  <cp:lastModifiedBy>Unicornis</cp:lastModifiedBy>
  <cp:revision>37</cp:revision>
  <dcterms:created xsi:type="dcterms:W3CDTF">2010-11-02T11:36:13Z</dcterms:created>
  <dcterms:modified xsi:type="dcterms:W3CDTF">2010-12-08T11:11:27Z</dcterms:modified>
</cp:coreProperties>
</file>