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6" r:id="rId15"/>
    <p:sldId id="270" r:id="rId16"/>
    <p:sldId id="273" r:id="rId17"/>
    <p:sldId id="274" r:id="rId18"/>
    <p:sldId id="272" r:id="rId19"/>
    <p:sldId id="276" r:id="rId20"/>
    <p:sldId id="275" r:id="rId21"/>
    <p:sldId id="277" r:id="rId22"/>
    <p:sldId id="271" r:id="rId23"/>
    <p:sldId id="279" r:id="rId24"/>
    <p:sldId id="280" r:id="rId25"/>
    <p:sldId id="278" r:id="rId26"/>
    <p:sldId id="281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9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D85C3-64D1-4EEF-B615-3F567B0830BD}" type="datetimeFigureOut">
              <a:rPr lang="fr-FR" smtClean="0"/>
              <a:t>27/10/2010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E886E-B862-4B57-9FFB-D45C7A745F52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93AE5-CAFE-48DB-BD42-03E084A3967C}" type="datetimeFigureOut">
              <a:rPr lang="fr-FR" smtClean="0"/>
              <a:t>27/10/2010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3989-AFF5-4649-AFF8-31BCD644BB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93AE5-CAFE-48DB-BD42-03E084A3967C}" type="datetimeFigureOut">
              <a:rPr lang="fr-FR" smtClean="0"/>
              <a:t>27/10/2010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3989-AFF5-4649-AFF8-31BCD644BB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93AE5-CAFE-48DB-BD42-03E084A3967C}" type="datetimeFigureOut">
              <a:rPr lang="fr-FR" smtClean="0"/>
              <a:t>27/10/2010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3989-AFF5-4649-AFF8-31BCD644BB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93AE5-CAFE-48DB-BD42-03E084A3967C}" type="datetimeFigureOut">
              <a:rPr lang="fr-FR" smtClean="0"/>
              <a:t>27/10/2010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3989-AFF5-4649-AFF8-31BCD644BB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93AE5-CAFE-48DB-BD42-03E084A3967C}" type="datetimeFigureOut">
              <a:rPr lang="fr-FR" smtClean="0"/>
              <a:t>27/10/2010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3989-AFF5-4649-AFF8-31BCD644BB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93AE5-CAFE-48DB-BD42-03E084A3967C}" type="datetimeFigureOut">
              <a:rPr lang="fr-FR" smtClean="0"/>
              <a:t>27/10/2010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3989-AFF5-4649-AFF8-31BCD644BB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93AE5-CAFE-48DB-BD42-03E084A3967C}" type="datetimeFigureOut">
              <a:rPr lang="fr-FR" smtClean="0"/>
              <a:t>27/10/2010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3989-AFF5-4649-AFF8-31BCD644BB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93AE5-CAFE-48DB-BD42-03E084A3967C}" type="datetimeFigureOut">
              <a:rPr lang="fr-FR" smtClean="0"/>
              <a:t>27/10/2010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3989-AFF5-4649-AFF8-31BCD644BB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93AE5-CAFE-48DB-BD42-03E084A3967C}" type="datetimeFigureOut">
              <a:rPr lang="fr-FR" smtClean="0"/>
              <a:t>27/10/2010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3989-AFF5-4649-AFF8-31BCD644BB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93AE5-CAFE-48DB-BD42-03E084A3967C}" type="datetimeFigureOut">
              <a:rPr lang="fr-FR" smtClean="0"/>
              <a:t>27/10/2010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3989-AFF5-4649-AFF8-31BCD644BB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93AE5-CAFE-48DB-BD42-03E084A3967C}" type="datetimeFigureOut">
              <a:rPr lang="fr-FR" smtClean="0"/>
              <a:t>27/10/2010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3989-AFF5-4649-AFF8-31BCD644BB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93AE5-CAFE-48DB-BD42-03E084A3967C}" type="datetimeFigureOut">
              <a:rPr lang="fr-FR" smtClean="0"/>
              <a:t>27/10/2010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23989-AFF5-4649-AFF8-31BCD644BBBE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785927"/>
            <a:ext cx="9144000" cy="50720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86584" y="0"/>
            <a:ext cx="235741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1785926"/>
            <a:ext cx="91440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المهارات </a:t>
            </a:r>
            <a:r>
              <a:rPr lang="ar-MA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القدرات المستهدفة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ar-M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5780806"/>
            <a:ext cx="915355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ينجز العمل جماعيا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الضرورية</a:t>
            </a:r>
            <a:r>
              <a:rPr lang="ar-M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التربيعات</a:t>
            </a:r>
            <a:r>
              <a:rPr lang="ar-M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القضبان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الصفائح.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00232" y="637270"/>
            <a:ext cx="528641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الموضوع: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019 </a:t>
            </a: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أستثمر ما تعلمته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57488" y="0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264320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حصة :1و2  المدة:45د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86584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من إعداد: رشيد </a:t>
            </a:r>
            <a:r>
              <a:rPr lang="ar-M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المرجع: فضاء الرياضيات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28926" y="1214422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دعم الدرسين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9و10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0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37147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06" y="0"/>
            <a:ext cx="35719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79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3286116" y="0"/>
            <a:ext cx="235745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&gt;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57752" y="-24"/>
            <a:ext cx="464347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80</a:t>
            </a:r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3786190"/>
            <a:ext cx="9144000" cy="30718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3774752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أصغــرمن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0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37147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06" y="0"/>
            <a:ext cx="35719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55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3286116" y="0"/>
            <a:ext cx="235745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&gt;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57752" y="-24"/>
            <a:ext cx="464347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56</a:t>
            </a:r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3786190"/>
            <a:ext cx="9144000" cy="30718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3774752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أصغــرمن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0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37147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06" y="0"/>
            <a:ext cx="35719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79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3286116" y="0"/>
            <a:ext cx="235745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&gt;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57752" y="-24"/>
            <a:ext cx="464347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80</a:t>
            </a:r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3786190"/>
            <a:ext cx="9144000" cy="30718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3774752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أصغــرمن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1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التثبيت </a:t>
            </a:r>
            <a:r>
              <a:rPr lang="ar-MA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ar-MA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الإغناء</a:t>
            </a:r>
            <a:endParaRPr kumimoji="0" lang="fr-FR" sz="72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1.JPG"/>
          <p:cNvPicPr>
            <a:picLocks noChangeAspect="1"/>
          </p:cNvPicPr>
          <p:nvPr/>
        </p:nvPicPr>
        <p:blipFill>
          <a:blip r:embed="rId2"/>
          <a:srcRect l="15954" t="15453" r="4223" b="733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3786190"/>
            <a:ext cx="164307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5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Multiplier 6"/>
          <p:cNvSpPr/>
          <p:nvPr/>
        </p:nvSpPr>
        <p:spPr>
          <a:xfrm>
            <a:off x="5500694" y="4143380"/>
            <a:ext cx="1714512" cy="92869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715140" y="3714752"/>
            <a:ext cx="164307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4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72198" y="5286364"/>
            <a:ext cx="2428892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20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65625" t="15625" r="3906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714480" y="3214686"/>
            <a:ext cx="164307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3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Multiplier 5"/>
          <p:cNvSpPr/>
          <p:nvPr/>
        </p:nvSpPr>
        <p:spPr>
          <a:xfrm>
            <a:off x="3357554" y="3214686"/>
            <a:ext cx="1857388" cy="121444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sp>
        <p:nvSpPr>
          <p:cNvPr id="7" name="Rectangle 6"/>
          <p:cNvSpPr/>
          <p:nvPr/>
        </p:nvSpPr>
        <p:spPr>
          <a:xfrm>
            <a:off x="4929190" y="3214686"/>
            <a:ext cx="164307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5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6880" y="5214950"/>
            <a:ext cx="164307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5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Multiplier 12"/>
          <p:cNvSpPr/>
          <p:nvPr/>
        </p:nvSpPr>
        <p:spPr>
          <a:xfrm>
            <a:off x="3509954" y="5214950"/>
            <a:ext cx="1857388" cy="121444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sp>
        <p:nvSpPr>
          <p:cNvPr id="14" name="Rectangle 13"/>
          <p:cNvSpPr/>
          <p:nvPr/>
        </p:nvSpPr>
        <p:spPr>
          <a:xfrm>
            <a:off x="5081590" y="5214950"/>
            <a:ext cx="164307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3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Forme libre 17"/>
          <p:cNvSpPr>
            <a:spLocks noChangeAspect="1"/>
          </p:cNvSpPr>
          <p:nvPr/>
        </p:nvSpPr>
        <p:spPr>
          <a:xfrm rot="21435346">
            <a:off x="604702" y="215153"/>
            <a:ext cx="1664436" cy="2877016"/>
          </a:xfrm>
          <a:custGeom>
            <a:avLst/>
            <a:gdLst>
              <a:gd name="connsiteX0" fmla="*/ 0 w 1381511"/>
              <a:gd name="connsiteY0" fmla="*/ 2596932 h 2596932"/>
              <a:gd name="connsiteX1" fmla="*/ 386519 w 1381511"/>
              <a:gd name="connsiteY1" fmla="*/ 0 h 2596932"/>
              <a:gd name="connsiteX2" fmla="*/ 1381511 w 1381511"/>
              <a:gd name="connsiteY2" fmla="*/ 0 h 2596932"/>
              <a:gd name="connsiteX3" fmla="*/ 994992 w 1381511"/>
              <a:gd name="connsiteY3" fmla="*/ 2596932 h 2596932"/>
              <a:gd name="connsiteX4" fmla="*/ 0 w 1381511"/>
              <a:gd name="connsiteY4" fmla="*/ 2596932 h 2596932"/>
              <a:gd name="connsiteX0" fmla="*/ 0 w 1705702"/>
              <a:gd name="connsiteY0" fmla="*/ 2596932 h 2783660"/>
              <a:gd name="connsiteX1" fmla="*/ 386519 w 1705702"/>
              <a:gd name="connsiteY1" fmla="*/ 0 h 2783660"/>
              <a:gd name="connsiteX2" fmla="*/ 1381511 w 1705702"/>
              <a:gd name="connsiteY2" fmla="*/ 0 h 2783660"/>
              <a:gd name="connsiteX3" fmla="*/ 1705702 w 1705702"/>
              <a:gd name="connsiteY3" fmla="*/ 2783660 h 2783660"/>
              <a:gd name="connsiteX4" fmla="*/ 0 w 1705702"/>
              <a:gd name="connsiteY4" fmla="*/ 2596932 h 2783660"/>
              <a:gd name="connsiteX0" fmla="*/ 0 w 1418846"/>
              <a:gd name="connsiteY0" fmla="*/ 2755270 h 2783660"/>
              <a:gd name="connsiteX1" fmla="*/ 99663 w 1418846"/>
              <a:gd name="connsiteY1" fmla="*/ 0 h 2783660"/>
              <a:gd name="connsiteX2" fmla="*/ 1094655 w 1418846"/>
              <a:gd name="connsiteY2" fmla="*/ 0 h 2783660"/>
              <a:gd name="connsiteX3" fmla="*/ 1418846 w 1418846"/>
              <a:gd name="connsiteY3" fmla="*/ 2783660 h 2783660"/>
              <a:gd name="connsiteX4" fmla="*/ 0 w 1418846"/>
              <a:gd name="connsiteY4" fmla="*/ 2755270 h 2783660"/>
              <a:gd name="connsiteX0" fmla="*/ 245590 w 1664436"/>
              <a:gd name="connsiteY0" fmla="*/ 2848626 h 2877016"/>
              <a:gd name="connsiteX1" fmla="*/ 0 w 1664436"/>
              <a:gd name="connsiteY1" fmla="*/ 0 h 2877016"/>
              <a:gd name="connsiteX2" fmla="*/ 1340245 w 1664436"/>
              <a:gd name="connsiteY2" fmla="*/ 93356 h 2877016"/>
              <a:gd name="connsiteX3" fmla="*/ 1664436 w 1664436"/>
              <a:gd name="connsiteY3" fmla="*/ 2877016 h 2877016"/>
              <a:gd name="connsiteX4" fmla="*/ 245590 w 1664436"/>
              <a:gd name="connsiteY4" fmla="*/ 2848626 h 287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4436" h="2877016">
                <a:moveTo>
                  <a:pt x="245590" y="2848626"/>
                </a:moveTo>
                <a:lnTo>
                  <a:pt x="0" y="0"/>
                </a:lnTo>
                <a:lnTo>
                  <a:pt x="1340245" y="93356"/>
                </a:lnTo>
                <a:lnTo>
                  <a:pt x="1664436" y="2877016"/>
                </a:lnTo>
                <a:lnTo>
                  <a:pt x="245590" y="2848626"/>
                </a:lnTo>
                <a:close/>
              </a:path>
            </a:pathLst>
          </a:cu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>
            <a:spLocks noChangeAspect="1"/>
          </p:cNvSpPr>
          <p:nvPr/>
        </p:nvSpPr>
        <p:spPr>
          <a:xfrm rot="21435346">
            <a:off x="2003351" y="250615"/>
            <a:ext cx="1586314" cy="2877016"/>
          </a:xfrm>
          <a:custGeom>
            <a:avLst/>
            <a:gdLst>
              <a:gd name="connsiteX0" fmla="*/ 0 w 1381511"/>
              <a:gd name="connsiteY0" fmla="*/ 2596932 h 2596932"/>
              <a:gd name="connsiteX1" fmla="*/ 386519 w 1381511"/>
              <a:gd name="connsiteY1" fmla="*/ 0 h 2596932"/>
              <a:gd name="connsiteX2" fmla="*/ 1381511 w 1381511"/>
              <a:gd name="connsiteY2" fmla="*/ 0 h 2596932"/>
              <a:gd name="connsiteX3" fmla="*/ 994992 w 1381511"/>
              <a:gd name="connsiteY3" fmla="*/ 2596932 h 2596932"/>
              <a:gd name="connsiteX4" fmla="*/ 0 w 1381511"/>
              <a:gd name="connsiteY4" fmla="*/ 2596932 h 2596932"/>
              <a:gd name="connsiteX0" fmla="*/ 0 w 1705702"/>
              <a:gd name="connsiteY0" fmla="*/ 2596932 h 2783660"/>
              <a:gd name="connsiteX1" fmla="*/ 386519 w 1705702"/>
              <a:gd name="connsiteY1" fmla="*/ 0 h 2783660"/>
              <a:gd name="connsiteX2" fmla="*/ 1381511 w 1705702"/>
              <a:gd name="connsiteY2" fmla="*/ 0 h 2783660"/>
              <a:gd name="connsiteX3" fmla="*/ 1705702 w 1705702"/>
              <a:gd name="connsiteY3" fmla="*/ 2783660 h 2783660"/>
              <a:gd name="connsiteX4" fmla="*/ 0 w 1705702"/>
              <a:gd name="connsiteY4" fmla="*/ 2596932 h 2783660"/>
              <a:gd name="connsiteX0" fmla="*/ 0 w 1418846"/>
              <a:gd name="connsiteY0" fmla="*/ 2755270 h 2783660"/>
              <a:gd name="connsiteX1" fmla="*/ 99663 w 1418846"/>
              <a:gd name="connsiteY1" fmla="*/ 0 h 2783660"/>
              <a:gd name="connsiteX2" fmla="*/ 1094655 w 1418846"/>
              <a:gd name="connsiteY2" fmla="*/ 0 h 2783660"/>
              <a:gd name="connsiteX3" fmla="*/ 1418846 w 1418846"/>
              <a:gd name="connsiteY3" fmla="*/ 2783660 h 2783660"/>
              <a:gd name="connsiteX4" fmla="*/ 0 w 1418846"/>
              <a:gd name="connsiteY4" fmla="*/ 2755270 h 2783660"/>
              <a:gd name="connsiteX0" fmla="*/ 245590 w 1664436"/>
              <a:gd name="connsiteY0" fmla="*/ 2848626 h 2877016"/>
              <a:gd name="connsiteX1" fmla="*/ 0 w 1664436"/>
              <a:gd name="connsiteY1" fmla="*/ 0 h 2877016"/>
              <a:gd name="connsiteX2" fmla="*/ 1340245 w 1664436"/>
              <a:gd name="connsiteY2" fmla="*/ 93356 h 2877016"/>
              <a:gd name="connsiteX3" fmla="*/ 1664436 w 1664436"/>
              <a:gd name="connsiteY3" fmla="*/ 2877016 h 2877016"/>
              <a:gd name="connsiteX4" fmla="*/ 245590 w 1664436"/>
              <a:gd name="connsiteY4" fmla="*/ 2848626 h 287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4436" h="2877016">
                <a:moveTo>
                  <a:pt x="245590" y="2848626"/>
                </a:moveTo>
                <a:lnTo>
                  <a:pt x="0" y="0"/>
                </a:lnTo>
                <a:lnTo>
                  <a:pt x="1340245" y="93356"/>
                </a:lnTo>
                <a:lnTo>
                  <a:pt x="1664436" y="2877016"/>
                </a:lnTo>
                <a:lnTo>
                  <a:pt x="245590" y="2848626"/>
                </a:lnTo>
                <a:close/>
              </a:path>
            </a:pathLst>
          </a:cu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>
            <a:spLocks noChangeAspect="1"/>
          </p:cNvSpPr>
          <p:nvPr/>
        </p:nvSpPr>
        <p:spPr>
          <a:xfrm rot="21435346">
            <a:off x="3285817" y="250697"/>
            <a:ext cx="1589734" cy="2877016"/>
          </a:xfrm>
          <a:custGeom>
            <a:avLst/>
            <a:gdLst>
              <a:gd name="connsiteX0" fmla="*/ 0 w 1381511"/>
              <a:gd name="connsiteY0" fmla="*/ 2596932 h 2596932"/>
              <a:gd name="connsiteX1" fmla="*/ 386519 w 1381511"/>
              <a:gd name="connsiteY1" fmla="*/ 0 h 2596932"/>
              <a:gd name="connsiteX2" fmla="*/ 1381511 w 1381511"/>
              <a:gd name="connsiteY2" fmla="*/ 0 h 2596932"/>
              <a:gd name="connsiteX3" fmla="*/ 994992 w 1381511"/>
              <a:gd name="connsiteY3" fmla="*/ 2596932 h 2596932"/>
              <a:gd name="connsiteX4" fmla="*/ 0 w 1381511"/>
              <a:gd name="connsiteY4" fmla="*/ 2596932 h 2596932"/>
              <a:gd name="connsiteX0" fmla="*/ 0 w 1705702"/>
              <a:gd name="connsiteY0" fmla="*/ 2596932 h 2783660"/>
              <a:gd name="connsiteX1" fmla="*/ 386519 w 1705702"/>
              <a:gd name="connsiteY1" fmla="*/ 0 h 2783660"/>
              <a:gd name="connsiteX2" fmla="*/ 1381511 w 1705702"/>
              <a:gd name="connsiteY2" fmla="*/ 0 h 2783660"/>
              <a:gd name="connsiteX3" fmla="*/ 1705702 w 1705702"/>
              <a:gd name="connsiteY3" fmla="*/ 2783660 h 2783660"/>
              <a:gd name="connsiteX4" fmla="*/ 0 w 1705702"/>
              <a:gd name="connsiteY4" fmla="*/ 2596932 h 2783660"/>
              <a:gd name="connsiteX0" fmla="*/ 0 w 1418846"/>
              <a:gd name="connsiteY0" fmla="*/ 2755270 h 2783660"/>
              <a:gd name="connsiteX1" fmla="*/ 99663 w 1418846"/>
              <a:gd name="connsiteY1" fmla="*/ 0 h 2783660"/>
              <a:gd name="connsiteX2" fmla="*/ 1094655 w 1418846"/>
              <a:gd name="connsiteY2" fmla="*/ 0 h 2783660"/>
              <a:gd name="connsiteX3" fmla="*/ 1418846 w 1418846"/>
              <a:gd name="connsiteY3" fmla="*/ 2783660 h 2783660"/>
              <a:gd name="connsiteX4" fmla="*/ 0 w 1418846"/>
              <a:gd name="connsiteY4" fmla="*/ 2755270 h 2783660"/>
              <a:gd name="connsiteX0" fmla="*/ 245590 w 1664436"/>
              <a:gd name="connsiteY0" fmla="*/ 2848626 h 2877016"/>
              <a:gd name="connsiteX1" fmla="*/ 0 w 1664436"/>
              <a:gd name="connsiteY1" fmla="*/ 0 h 2877016"/>
              <a:gd name="connsiteX2" fmla="*/ 1340245 w 1664436"/>
              <a:gd name="connsiteY2" fmla="*/ 93356 h 2877016"/>
              <a:gd name="connsiteX3" fmla="*/ 1664436 w 1664436"/>
              <a:gd name="connsiteY3" fmla="*/ 2877016 h 2877016"/>
              <a:gd name="connsiteX4" fmla="*/ 245590 w 1664436"/>
              <a:gd name="connsiteY4" fmla="*/ 2848626 h 287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4436" h="2877016">
                <a:moveTo>
                  <a:pt x="245590" y="2848626"/>
                </a:moveTo>
                <a:lnTo>
                  <a:pt x="0" y="0"/>
                </a:lnTo>
                <a:lnTo>
                  <a:pt x="1340245" y="93356"/>
                </a:lnTo>
                <a:lnTo>
                  <a:pt x="1664436" y="2877016"/>
                </a:lnTo>
                <a:lnTo>
                  <a:pt x="245590" y="2848626"/>
                </a:lnTo>
                <a:close/>
              </a:path>
            </a:pathLst>
          </a:cu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>
            <a:spLocks noChangeAspect="1"/>
          </p:cNvSpPr>
          <p:nvPr/>
        </p:nvSpPr>
        <p:spPr>
          <a:xfrm rot="21435346">
            <a:off x="4568480" y="252485"/>
            <a:ext cx="1664436" cy="2877016"/>
          </a:xfrm>
          <a:custGeom>
            <a:avLst/>
            <a:gdLst>
              <a:gd name="connsiteX0" fmla="*/ 0 w 1381511"/>
              <a:gd name="connsiteY0" fmla="*/ 2596932 h 2596932"/>
              <a:gd name="connsiteX1" fmla="*/ 386519 w 1381511"/>
              <a:gd name="connsiteY1" fmla="*/ 0 h 2596932"/>
              <a:gd name="connsiteX2" fmla="*/ 1381511 w 1381511"/>
              <a:gd name="connsiteY2" fmla="*/ 0 h 2596932"/>
              <a:gd name="connsiteX3" fmla="*/ 994992 w 1381511"/>
              <a:gd name="connsiteY3" fmla="*/ 2596932 h 2596932"/>
              <a:gd name="connsiteX4" fmla="*/ 0 w 1381511"/>
              <a:gd name="connsiteY4" fmla="*/ 2596932 h 2596932"/>
              <a:gd name="connsiteX0" fmla="*/ 0 w 1705702"/>
              <a:gd name="connsiteY0" fmla="*/ 2596932 h 2783660"/>
              <a:gd name="connsiteX1" fmla="*/ 386519 w 1705702"/>
              <a:gd name="connsiteY1" fmla="*/ 0 h 2783660"/>
              <a:gd name="connsiteX2" fmla="*/ 1381511 w 1705702"/>
              <a:gd name="connsiteY2" fmla="*/ 0 h 2783660"/>
              <a:gd name="connsiteX3" fmla="*/ 1705702 w 1705702"/>
              <a:gd name="connsiteY3" fmla="*/ 2783660 h 2783660"/>
              <a:gd name="connsiteX4" fmla="*/ 0 w 1705702"/>
              <a:gd name="connsiteY4" fmla="*/ 2596932 h 2783660"/>
              <a:gd name="connsiteX0" fmla="*/ 0 w 1418846"/>
              <a:gd name="connsiteY0" fmla="*/ 2755270 h 2783660"/>
              <a:gd name="connsiteX1" fmla="*/ 99663 w 1418846"/>
              <a:gd name="connsiteY1" fmla="*/ 0 h 2783660"/>
              <a:gd name="connsiteX2" fmla="*/ 1094655 w 1418846"/>
              <a:gd name="connsiteY2" fmla="*/ 0 h 2783660"/>
              <a:gd name="connsiteX3" fmla="*/ 1418846 w 1418846"/>
              <a:gd name="connsiteY3" fmla="*/ 2783660 h 2783660"/>
              <a:gd name="connsiteX4" fmla="*/ 0 w 1418846"/>
              <a:gd name="connsiteY4" fmla="*/ 2755270 h 2783660"/>
              <a:gd name="connsiteX0" fmla="*/ 245590 w 1664436"/>
              <a:gd name="connsiteY0" fmla="*/ 2848626 h 2877016"/>
              <a:gd name="connsiteX1" fmla="*/ 0 w 1664436"/>
              <a:gd name="connsiteY1" fmla="*/ 0 h 2877016"/>
              <a:gd name="connsiteX2" fmla="*/ 1340245 w 1664436"/>
              <a:gd name="connsiteY2" fmla="*/ 93356 h 2877016"/>
              <a:gd name="connsiteX3" fmla="*/ 1664436 w 1664436"/>
              <a:gd name="connsiteY3" fmla="*/ 2877016 h 2877016"/>
              <a:gd name="connsiteX4" fmla="*/ 245590 w 1664436"/>
              <a:gd name="connsiteY4" fmla="*/ 2848626 h 287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4436" h="2877016">
                <a:moveTo>
                  <a:pt x="245590" y="2848626"/>
                </a:moveTo>
                <a:lnTo>
                  <a:pt x="0" y="0"/>
                </a:lnTo>
                <a:lnTo>
                  <a:pt x="1340245" y="93356"/>
                </a:lnTo>
                <a:lnTo>
                  <a:pt x="1664436" y="2877016"/>
                </a:lnTo>
                <a:lnTo>
                  <a:pt x="245590" y="2848626"/>
                </a:lnTo>
                <a:close/>
              </a:path>
            </a:pathLst>
          </a:cu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>
            <a:spLocks noChangeAspect="1"/>
          </p:cNvSpPr>
          <p:nvPr/>
        </p:nvSpPr>
        <p:spPr>
          <a:xfrm rot="21435346">
            <a:off x="5928654" y="245573"/>
            <a:ext cx="1375666" cy="2877016"/>
          </a:xfrm>
          <a:custGeom>
            <a:avLst/>
            <a:gdLst>
              <a:gd name="connsiteX0" fmla="*/ 0 w 1381511"/>
              <a:gd name="connsiteY0" fmla="*/ 2596932 h 2596932"/>
              <a:gd name="connsiteX1" fmla="*/ 386519 w 1381511"/>
              <a:gd name="connsiteY1" fmla="*/ 0 h 2596932"/>
              <a:gd name="connsiteX2" fmla="*/ 1381511 w 1381511"/>
              <a:gd name="connsiteY2" fmla="*/ 0 h 2596932"/>
              <a:gd name="connsiteX3" fmla="*/ 994992 w 1381511"/>
              <a:gd name="connsiteY3" fmla="*/ 2596932 h 2596932"/>
              <a:gd name="connsiteX4" fmla="*/ 0 w 1381511"/>
              <a:gd name="connsiteY4" fmla="*/ 2596932 h 2596932"/>
              <a:gd name="connsiteX0" fmla="*/ 0 w 1705702"/>
              <a:gd name="connsiteY0" fmla="*/ 2596932 h 2783660"/>
              <a:gd name="connsiteX1" fmla="*/ 386519 w 1705702"/>
              <a:gd name="connsiteY1" fmla="*/ 0 h 2783660"/>
              <a:gd name="connsiteX2" fmla="*/ 1381511 w 1705702"/>
              <a:gd name="connsiteY2" fmla="*/ 0 h 2783660"/>
              <a:gd name="connsiteX3" fmla="*/ 1705702 w 1705702"/>
              <a:gd name="connsiteY3" fmla="*/ 2783660 h 2783660"/>
              <a:gd name="connsiteX4" fmla="*/ 0 w 1705702"/>
              <a:gd name="connsiteY4" fmla="*/ 2596932 h 2783660"/>
              <a:gd name="connsiteX0" fmla="*/ 0 w 1418846"/>
              <a:gd name="connsiteY0" fmla="*/ 2755270 h 2783660"/>
              <a:gd name="connsiteX1" fmla="*/ 99663 w 1418846"/>
              <a:gd name="connsiteY1" fmla="*/ 0 h 2783660"/>
              <a:gd name="connsiteX2" fmla="*/ 1094655 w 1418846"/>
              <a:gd name="connsiteY2" fmla="*/ 0 h 2783660"/>
              <a:gd name="connsiteX3" fmla="*/ 1418846 w 1418846"/>
              <a:gd name="connsiteY3" fmla="*/ 2783660 h 2783660"/>
              <a:gd name="connsiteX4" fmla="*/ 0 w 1418846"/>
              <a:gd name="connsiteY4" fmla="*/ 2755270 h 2783660"/>
              <a:gd name="connsiteX0" fmla="*/ 245590 w 1664436"/>
              <a:gd name="connsiteY0" fmla="*/ 2848626 h 2877016"/>
              <a:gd name="connsiteX1" fmla="*/ 0 w 1664436"/>
              <a:gd name="connsiteY1" fmla="*/ 0 h 2877016"/>
              <a:gd name="connsiteX2" fmla="*/ 1340245 w 1664436"/>
              <a:gd name="connsiteY2" fmla="*/ 93356 h 2877016"/>
              <a:gd name="connsiteX3" fmla="*/ 1664436 w 1664436"/>
              <a:gd name="connsiteY3" fmla="*/ 2877016 h 2877016"/>
              <a:gd name="connsiteX4" fmla="*/ 245590 w 1664436"/>
              <a:gd name="connsiteY4" fmla="*/ 2848626 h 287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4436" h="2877016">
                <a:moveTo>
                  <a:pt x="245590" y="2848626"/>
                </a:moveTo>
                <a:lnTo>
                  <a:pt x="0" y="0"/>
                </a:lnTo>
                <a:lnTo>
                  <a:pt x="1340245" y="93356"/>
                </a:lnTo>
                <a:lnTo>
                  <a:pt x="1664436" y="2877016"/>
                </a:lnTo>
                <a:lnTo>
                  <a:pt x="245590" y="2848626"/>
                </a:lnTo>
                <a:close/>
              </a:path>
            </a:pathLst>
          </a:cu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12" grpId="0"/>
      <p:bldP spid="13" grpId="0" animBg="1"/>
      <p:bldP spid="14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65625" t="15625" r="3906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714480" y="3214686"/>
            <a:ext cx="164307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3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Multiplier 5"/>
          <p:cNvSpPr/>
          <p:nvPr/>
        </p:nvSpPr>
        <p:spPr>
          <a:xfrm>
            <a:off x="3357554" y="3214686"/>
            <a:ext cx="1857388" cy="121444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sp>
        <p:nvSpPr>
          <p:cNvPr id="7" name="Rectangle 6"/>
          <p:cNvSpPr/>
          <p:nvPr/>
        </p:nvSpPr>
        <p:spPr>
          <a:xfrm>
            <a:off x="4929190" y="3214686"/>
            <a:ext cx="164307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5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6880" y="5214950"/>
            <a:ext cx="164307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5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Multiplier 12"/>
          <p:cNvSpPr/>
          <p:nvPr/>
        </p:nvSpPr>
        <p:spPr>
          <a:xfrm>
            <a:off x="3509954" y="5214950"/>
            <a:ext cx="1857388" cy="121444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sp>
        <p:nvSpPr>
          <p:cNvPr id="14" name="Rectangle 13"/>
          <p:cNvSpPr/>
          <p:nvPr/>
        </p:nvSpPr>
        <p:spPr>
          <a:xfrm>
            <a:off x="5081590" y="5214950"/>
            <a:ext cx="164307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3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Forme libre 15"/>
          <p:cNvSpPr>
            <a:spLocks noChangeAspect="1"/>
          </p:cNvSpPr>
          <p:nvPr/>
        </p:nvSpPr>
        <p:spPr>
          <a:xfrm rot="16525023">
            <a:off x="3095705" y="-2568734"/>
            <a:ext cx="1461592" cy="6643718"/>
          </a:xfrm>
          <a:custGeom>
            <a:avLst/>
            <a:gdLst>
              <a:gd name="connsiteX0" fmla="*/ 0 w 1381511"/>
              <a:gd name="connsiteY0" fmla="*/ 2596932 h 2596932"/>
              <a:gd name="connsiteX1" fmla="*/ 386519 w 1381511"/>
              <a:gd name="connsiteY1" fmla="*/ 0 h 2596932"/>
              <a:gd name="connsiteX2" fmla="*/ 1381511 w 1381511"/>
              <a:gd name="connsiteY2" fmla="*/ 0 h 2596932"/>
              <a:gd name="connsiteX3" fmla="*/ 994992 w 1381511"/>
              <a:gd name="connsiteY3" fmla="*/ 2596932 h 2596932"/>
              <a:gd name="connsiteX4" fmla="*/ 0 w 1381511"/>
              <a:gd name="connsiteY4" fmla="*/ 2596932 h 2596932"/>
              <a:gd name="connsiteX0" fmla="*/ 0 w 1705702"/>
              <a:gd name="connsiteY0" fmla="*/ 2596932 h 2783660"/>
              <a:gd name="connsiteX1" fmla="*/ 386519 w 1705702"/>
              <a:gd name="connsiteY1" fmla="*/ 0 h 2783660"/>
              <a:gd name="connsiteX2" fmla="*/ 1381511 w 1705702"/>
              <a:gd name="connsiteY2" fmla="*/ 0 h 2783660"/>
              <a:gd name="connsiteX3" fmla="*/ 1705702 w 1705702"/>
              <a:gd name="connsiteY3" fmla="*/ 2783660 h 2783660"/>
              <a:gd name="connsiteX4" fmla="*/ 0 w 1705702"/>
              <a:gd name="connsiteY4" fmla="*/ 2596932 h 2783660"/>
              <a:gd name="connsiteX0" fmla="*/ 0 w 1418846"/>
              <a:gd name="connsiteY0" fmla="*/ 2755270 h 2783660"/>
              <a:gd name="connsiteX1" fmla="*/ 99663 w 1418846"/>
              <a:gd name="connsiteY1" fmla="*/ 0 h 2783660"/>
              <a:gd name="connsiteX2" fmla="*/ 1094655 w 1418846"/>
              <a:gd name="connsiteY2" fmla="*/ 0 h 2783660"/>
              <a:gd name="connsiteX3" fmla="*/ 1418846 w 1418846"/>
              <a:gd name="connsiteY3" fmla="*/ 2783660 h 2783660"/>
              <a:gd name="connsiteX4" fmla="*/ 0 w 1418846"/>
              <a:gd name="connsiteY4" fmla="*/ 2755270 h 2783660"/>
              <a:gd name="connsiteX0" fmla="*/ 245590 w 1664436"/>
              <a:gd name="connsiteY0" fmla="*/ 2848626 h 2877016"/>
              <a:gd name="connsiteX1" fmla="*/ 0 w 1664436"/>
              <a:gd name="connsiteY1" fmla="*/ 0 h 2877016"/>
              <a:gd name="connsiteX2" fmla="*/ 1340245 w 1664436"/>
              <a:gd name="connsiteY2" fmla="*/ 93356 h 2877016"/>
              <a:gd name="connsiteX3" fmla="*/ 1664436 w 1664436"/>
              <a:gd name="connsiteY3" fmla="*/ 2877016 h 2877016"/>
              <a:gd name="connsiteX4" fmla="*/ 245590 w 1664436"/>
              <a:gd name="connsiteY4" fmla="*/ 2848626 h 2877016"/>
              <a:gd name="connsiteX0" fmla="*/ 249551 w 1664436"/>
              <a:gd name="connsiteY0" fmla="*/ 3035714 h 3035714"/>
              <a:gd name="connsiteX1" fmla="*/ 0 w 1664436"/>
              <a:gd name="connsiteY1" fmla="*/ 0 h 3035714"/>
              <a:gd name="connsiteX2" fmla="*/ 1340245 w 1664436"/>
              <a:gd name="connsiteY2" fmla="*/ 93356 h 3035714"/>
              <a:gd name="connsiteX3" fmla="*/ 1664436 w 1664436"/>
              <a:gd name="connsiteY3" fmla="*/ 2877016 h 3035714"/>
              <a:gd name="connsiteX4" fmla="*/ 249551 w 1664436"/>
              <a:gd name="connsiteY4" fmla="*/ 3035714 h 3035714"/>
              <a:gd name="connsiteX0" fmla="*/ 215135 w 1630020"/>
              <a:gd name="connsiteY0" fmla="*/ 2942358 h 2942358"/>
              <a:gd name="connsiteX1" fmla="*/ 0 w 1630020"/>
              <a:gd name="connsiteY1" fmla="*/ 170855 h 2942358"/>
              <a:gd name="connsiteX2" fmla="*/ 1305829 w 1630020"/>
              <a:gd name="connsiteY2" fmla="*/ 0 h 2942358"/>
              <a:gd name="connsiteX3" fmla="*/ 1630020 w 1630020"/>
              <a:gd name="connsiteY3" fmla="*/ 2783660 h 2942358"/>
              <a:gd name="connsiteX4" fmla="*/ 215135 w 1630020"/>
              <a:gd name="connsiteY4" fmla="*/ 2942358 h 2942358"/>
              <a:gd name="connsiteX0" fmla="*/ 215135 w 2055049"/>
              <a:gd name="connsiteY0" fmla="*/ 2942358 h 2942358"/>
              <a:gd name="connsiteX1" fmla="*/ 0 w 2055049"/>
              <a:gd name="connsiteY1" fmla="*/ 170855 h 2942358"/>
              <a:gd name="connsiteX2" fmla="*/ 1305829 w 2055049"/>
              <a:gd name="connsiteY2" fmla="*/ 0 h 2942358"/>
              <a:gd name="connsiteX3" fmla="*/ 2055049 w 2055049"/>
              <a:gd name="connsiteY3" fmla="*/ 2788933 h 2942358"/>
              <a:gd name="connsiteX4" fmla="*/ 215135 w 2055049"/>
              <a:gd name="connsiteY4" fmla="*/ 2942358 h 2942358"/>
              <a:gd name="connsiteX0" fmla="*/ 862861 w 2055049"/>
              <a:gd name="connsiteY0" fmla="*/ 2902086 h 2902086"/>
              <a:gd name="connsiteX1" fmla="*/ 0 w 2055049"/>
              <a:gd name="connsiteY1" fmla="*/ 170855 h 2902086"/>
              <a:gd name="connsiteX2" fmla="*/ 1305829 w 2055049"/>
              <a:gd name="connsiteY2" fmla="*/ 0 h 2902086"/>
              <a:gd name="connsiteX3" fmla="*/ 2055049 w 2055049"/>
              <a:gd name="connsiteY3" fmla="*/ 2788933 h 2902086"/>
              <a:gd name="connsiteX4" fmla="*/ 862861 w 2055049"/>
              <a:gd name="connsiteY4" fmla="*/ 2902086 h 2902086"/>
              <a:gd name="connsiteX0" fmla="*/ 891392 w 2083580"/>
              <a:gd name="connsiteY0" fmla="*/ 2902086 h 2902086"/>
              <a:gd name="connsiteX1" fmla="*/ 28531 w 2083580"/>
              <a:gd name="connsiteY1" fmla="*/ 170855 h 2902086"/>
              <a:gd name="connsiteX2" fmla="*/ 0 w 2083580"/>
              <a:gd name="connsiteY2" fmla="*/ 89705 h 2902086"/>
              <a:gd name="connsiteX3" fmla="*/ 1334360 w 2083580"/>
              <a:gd name="connsiteY3" fmla="*/ 0 h 2902086"/>
              <a:gd name="connsiteX4" fmla="*/ 2083580 w 2083580"/>
              <a:gd name="connsiteY4" fmla="*/ 2788933 h 2902086"/>
              <a:gd name="connsiteX5" fmla="*/ 891392 w 2083580"/>
              <a:gd name="connsiteY5" fmla="*/ 2902086 h 290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3580" h="2902086">
                <a:moveTo>
                  <a:pt x="891392" y="2902086"/>
                </a:moveTo>
                <a:lnTo>
                  <a:pt x="28531" y="170855"/>
                </a:lnTo>
                <a:lnTo>
                  <a:pt x="0" y="89705"/>
                </a:lnTo>
                <a:lnTo>
                  <a:pt x="1334360" y="0"/>
                </a:lnTo>
                <a:lnTo>
                  <a:pt x="2083580" y="2788933"/>
                </a:lnTo>
                <a:lnTo>
                  <a:pt x="891392" y="2902086"/>
                </a:lnTo>
                <a:close/>
              </a:path>
            </a:pathLst>
          </a:custGeom>
          <a:solidFill>
            <a:srgbClr val="FFFF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>
            <a:spLocks noChangeAspect="1"/>
          </p:cNvSpPr>
          <p:nvPr/>
        </p:nvSpPr>
        <p:spPr>
          <a:xfrm rot="16525023">
            <a:off x="3216689" y="-1648370"/>
            <a:ext cx="1461592" cy="6643718"/>
          </a:xfrm>
          <a:custGeom>
            <a:avLst/>
            <a:gdLst>
              <a:gd name="connsiteX0" fmla="*/ 0 w 1381511"/>
              <a:gd name="connsiteY0" fmla="*/ 2596932 h 2596932"/>
              <a:gd name="connsiteX1" fmla="*/ 386519 w 1381511"/>
              <a:gd name="connsiteY1" fmla="*/ 0 h 2596932"/>
              <a:gd name="connsiteX2" fmla="*/ 1381511 w 1381511"/>
              <a:gd name="connsiteY2" fmla="*/ 0 h 2596932"/>
              <a:gd name="connsiteX3" fmla="*/ 994992 w 1381511"/>
              <a:gd name="connsiteY3" fmla="*/ 2596932 h 2596932"/>
              <a:gd name="connsiteX4" fmla="*/ 0 w 1381511"/>
              <a:gd name="connsiteY4" fmla="*/ 2596932 h 2596932"/>
              <a:gd name="connsiteX0" fmla="*/ 0 w 1705702"/>
              <a:gd name="connsiteY0" fmla="*/ 2596932 h 2783660"/>
              <a:gd name="connsiteX1" fmla="*/ 386519 w 1705702"/>
              <a:gd name="connsiteY1" fmla="*/ 0 h 2783660"/>
              <a:gd name="connsiteX2" fmla="*/ 1381511 w 1705702"/>
              <a:gd name="connsiteY2" fmla="*/ 0 h 2783660"/>
              <a:gd name="connsiteX3" fmla="*/ 1705702 w 1705702"/>
              <a:gd name="connsiteY3" fmla="*/ 2783660 h 2783660"/>
              <a:gd name="connsiteX4" fmla="*/ 0 w 1705702"/>
              <a:gd name="connsiteY4" fmla="*/ 2596932 h 2783660"/>
              <a:gd name="connsiteX0" fmla="*/ 0 w 1418846"/>
              <a:gd name="connsiteY0" fmla="*/ 2755270 h 2783660"/>
              <a:gd name="connsiteX1" fmla="*/ 99663 w 1418846"/>
              <a:gd name="connsiteY1" fmla="*/ 0 h 2783660"/>
              <a:gd name="connsiteX2" fmla="*/ 1094655 w 1418846"/>
              <a:gd name="connsiteY2" fmla="*/ 0 h 2783660"/>
              <a:gd name="connsiteX3" fmla="*/ 1418846 w 1418846"/>
              <a:gd name="connsiteY3" fmla="*/ 2783660 h 2783660"/>
              <a:gd name="connsiteX4" fmla="*/ 0 w 1418846"/>
              <a:gd name="connsiteY4" fmla="*/ 2755270 h 2783660"/>
              <a:gd name="connsiteX0" fmla="*/ 245590 w 1664436"/>
              <a:gd name="connsiteY0" fmla="*/ 2848626 h 2877016"/>
              <a:gd name="connsiteX1" fmla="*/ 0 w 1664436"/>
              <a:gd name="connsiteY1" fmla="*/ 0 h 2877016"/>
              <a:gd name="connsiteX2" fmla="*/ 1340245 w 1664436"/>
              <a:gd name="connsiteY2" fmla="*/ 93356 h 2877016"/>
              <a:gd name="connsiteX3" fmla="*/ 1664436 w 1664436"/>
              <a:gd name="connsiteY3" fmla="*/ 2877016 h 2877016"/>
              <a:gd name="connsiteX4" fmla="*/ 245590 w 1664436"/>
              <a:gd name="connsiteY4" fmla="*/ 2848626 h 2877016"/>
              <a:gd name="connsiteX0" fmla="*/ 249551 w 1664436"/>
              <a:gd name="connsiteY0" fmla="*/ 3035714 h 3035714"/>
              <a:gd name="connsiteX1" fmla="*/ 0 w 1664436"/>
              <a:gd name="connsiteY1" fmla="*/ 0 h 3035714"/>
              <a:gd name="connsiteX2" fmla="*/ 1340245 w 1664436"/>
              <a:gd name="connsiteY2" fmla="*/ 93356 h 3035714"/>
              <a:gd name="connsiteX3" fmla="*/ 1664436 w 1664436"/>
              <a:gd name="connsiteY3" fmla="*/ 2877016 h 3035714"/>
              <a:gd name="connsiteX4" fmla="*/ 249551 w 1664436"/>
              <a:gd name="connsiteY4" fmla="*/ 3035714 h 3035714"/>
              <a:gd name="connsiteX0" fmla="*/ 215135 w 1630020"/>
              <a:gd name="connsiteY0" fmla="*/ 2942358 h 2942358"/>
              <a:gd name="connsiteX1" fmla="*/ 0 w 1630020"/>
              <a:gd name="connsiteY1" fmla="*/ 170855 h 2942358"/>
              <a:gd name="connsiteX2" fmla="*/ 1305829 w 1630020"/>
              <a:gd name="connsiteY2" fmla="*/ 0 h 2942358"/>
              <a:gd name="connsiteX3" fmla="*/ 1630020 w 1630020"/>
              <a:gd name="connsiteY3" fmla="*/ 2783660 h 2942358"/>
              <a:gd name="connsiteX4" fmla="*/ 215135 w 1630020"/>
              <a:gd name="connsiteY4" fmla="*/ 2942358 h 2942358"/>
              <a:gd name="connsiteX0" fmla="*/ 215135 w 2055049"/>
              <a:gd name="connsiteY0" fmla="*/ 2942358 h 2942358"/>
              <a:gd name="connsiteX1" fmla="*/ 0 w 2055049"/>
              <a:gd name="connsiteY1" fmla="*/ 170855 h 2942358"/>
              <a:gd name="connsiteX2" fmla="*/ 1305829 w 2055049"/>
              <a:gd name="connsiteY2" fmla="*/ 0 h 2942358"/>
              <a:gd name="connsiteX3" fmla="*/ 2055049 w 2055049"/>
              <a:gd name="connsiteY3" fmla="*/ 2788933 h 2942358"/>
              <a:gd name="connsiteX4" fmla="*/ 215135 w 2055049"/>
              <a:gd name="connsiteY4" fmla="*/ 2942358 h 2942358"/>
              <a:gd name="connsiteX0" fmla="*/ 862861 w 2055049"/>
              <a:gd name="connsiteY0" fmla="*/ 2902086 h 2902086"/>
              <a:gd name="connsiteX1" fmla="*/ 0 w 2055049"/>
              <a:gd name="connsiteY1" fmla="*/ 170855 h 2902086"/>
              <a:gd name="connsiteX2" fmla="*/ 1305829 w 2055049"/>
              <a:gd name="connsiteY2" fmla="*/ 0 h 2902086"/>
              <a:gd name="connsiteX3" fmla="*/ 2055049 w 2055049"/>
              <a:gd name="connsiteY3" fmla="*/ 2788933 h 2902086"/>
              <a:gd name="connsiteX4" fmla="*/ 862861 w 2055049"/>
              <a:gd name="connsiteY4" fmla="*/ 2902086 h 2902086"/>
              <a:gd name="connsiteX0" fmla="*/ 891392 w 2083580"/>
              <a:gd name="connsiteY0" fmla="*/ 2902086 h 2902086"/>
              <a:gd name="connsiteX1" fmla="*/ 28531 w 2083580"/>
              <a:gd name="connsiteY1" fmla="*/ 170855 h 2902086"/>
              <a:gd name="connsiteX2" fmla="*/ 0 w 2083580"/>
              <a:gd name="connsiteY2" fmla="*/ 89705 h 2902086"/>
              <a:gd name="connsiteX3" fmla="*/ 1334360 w 2083580"/>
              <a:gd name="connsiteY3" fmla="*/ 0 h 2902086"/>
              <a:gd name="connsiteX4" fmla="*/ 2083580 w 2083580"/>
              <a:gd name="connsiteY4" fmla="*/ 2788933 h 2902086"/>
              <a:gd name="connsiteX5" fmla="*/ 891392 w 2083580"/>
              <a:gd name="connsiteY5" fmla="*/ 2902086 h 290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3580" h="2902086">
                <a:moveTo>
                  <a:pt x="891392" y="2902086"/>
                </a:moveTo>
                <a:lnTo>
                  <a:pt x="28531" y="170855"/>
                </a:lnTo>
                <a:lnTo>
                  <a:pt x="0" y="89705"/>
                </a:lnTo>
                <a:lnTo>
                  <a:pt x="1334360" y="0"/>
                </a:lnTo>
                <a:lnTo>
                  <a:pt x="2083580" y="2788933"/>
                </a:lnTo>
                <a:lnTo>
                  <a:pt x="891392" y="2902086"/>
                </a:lnTo>
                <a:close/>
              </a:path>
            </a:pathLst>
          </a:custGeom>
          <a:solidFill>
            <a:srgbClr val="FFFF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/>
          <p:cNvSpPr>
            <a:spLocks noChangeAspect="1"/>
          </p:cNvSpPr>
          <p:nvPr/>
        </p:nvSpPr>
        <p:spPr>
          <a:xfrm rot="16525023">
            <a:off x="3340268" y="-707467"/>
            <a:ext cx="1545147" cy="6675954"/>
          </a:xfrm>
          <a:custGeom>
            <a:avLst/>
            <a:gdLst>
              <a:gd name="connsiteX0" fmla="*/ 0 w 1381511"/>
              <a:gd name="connsiteY0" fmla="*/ 2596932 h 2596932"/>
              <a:gd name="connsiteX1" fmla="*/ 386519 w 1381511"/>
              <a:gd name="connsiteY1" fmla="*/ 0 h 2596932"/>
              <a:gd name="connsiteX2" fmla="*/ 1381511 w 1381511"/>
              <a:gd name="connsiteY2" fmla="*/ 0 h 2596932"/>
              <a:gd name="connsiteX3" fmla="*/ 994992 w 1381511"/>
              <a:gd name="connsiteY3" fmla="*/ 2596932 h 2596932"/>
              <a:gd name="connsiteX4" fmla="*/ 0 w 1381511"/>
              <a:gd name="connsiteY4" fmla="*/ 2596932 h 2596932"/>
              <a:gd name="connsiteX0" fmla="*/ 0 w 1705702"/>
              <a:gd name="connsiteY0" fmla="*/ 2596932 h 2783660"/>
              <a:gd name="connsiteX1" fmla="*/ 386519 w 1705702"/>
              <a:gd name="connsiteY1" fmla="*/ 0 h 2783660"/>
              <a:gd name="connsiteX2" fmla="*/ 1381511 w 1705702"/>
              <a:gd name="connsiteY2" fmla="*/ 0 h 2783660"/>
              <a:gd name="connsiteX3" fmla="*/ 1705702 w 1705702"/>
              <a:gd name="connsiteY3" fmla="*/ 2783660 h 2783660"/>
              <a:gd name="connsiteX4" fmla="*/ 0 w 1705702"/>
              <a:gd name="connsiteY4" fmla="*/ 2596932 h 2783660"/>
              <a:gd name="connsiteX0" fmla="*/ 0 w 1418846"/>
              <a:gd name="connsiteY0" fmla="*/ 2755270 h 2783660"/>
              <a:gd name="connsiteX1" fmla="*/ 99663 w 1418846"/>
              <a:gd name="connsiteY1" fmla="*/ 0 h 2783660"/>
              <a:gd name="connsiteX2" fmla="*/ 1094655 w 1418846"/>
              <a:gd name="connsiteY2" fmla="*/ 0 h 2783660"/>
              <a:gd name="connsiteX3" fmla="*/ 1418846 w 1418846"/>
              <a:gd name="connsiteY3" fmla="*/ 2783660 h 2783660"/>
              <a:gd name="connsiteX4" fmla="*/ 0 w 1418846"/>
              <a:gd name="connsiteY4" fmla="*/ 2755270 h 2783660"/>
              <a:gd name="connsiteX0" fmla="*/ 245590 w 1664436"/>
              <a:gd name="connsiteY0" fmla="*/ 2848626 h 2877016"/>
              <a:gd name="connsiteX1" fmla="*/ 0 w 1664436"/>
              <a:gd name="connsiteY1" fmla="*/ 0 h 2877016"/>
              <a:gd name="connsiteX2" fmla="*/ 1340245 w 1664436"/>
              <a:gd name="connsiteY2" fmla="*/ 93356 h 2877016"/>
              <a:gd name="connsiteX3" fmla="*/ 1664436 w 1664436"/>
              <a:gd name="connsiteY3" fmla="*/ 2877016 h 2877016"/>
              <a:gd name="connsiteX4" fmla="*/ 245590 w 1664436"/>
              <a:gd name="connsiteY4" fmla="*/ 2848626 h 2877016"/>
              <a:gd name="connsiteX0" fmla="*/ 249551 w 1664436"/>
              <a:gd name="connsiteY0" fmla="*/ 3035714 h 3035714"/>
              <a:gd name="connsiteX1" fmla="*/ 0 w 1664436"/>
              <a:gd name="connsiteY1" fmla="*/ 0 h 3035714"/>
              <a:gd name="connsiteX2" fmla="*/ 1340245 w 1664436"/>
              <a:gd name="connsiteY2" fmla="*/ 93356 h 3035714"/>
              <a:gd name="connsiteX3" fmla="*/ 1664436 w 1664436"/>
              <a:gd name="connsiteY3" fmla="*/ 2877016 h 3035714"/>
              <a:gd name="connsiteX4" fmla="*/ 249551 w 1664436"/>
              <a:gd name="connsiteY4" fmla="*/ 3035714 h 3035714"/>
              <a:gd name="connsiteX0" fmla="*/ 215135 w 1630020"/>
              <a:gd name="connsiteY0" fmla="*/ 2942358 h 2942358"/>
              <a:gd name="connsiteX1" fmla="*/ 0 w 1630020"/>
              <a:gd name="connsiteY1" fmla="*/ 170855 h 2942358"/>
              <a:gd name="connsiteX2" fmla="*/ 1305829 w 1630020"/>
              <a:gd name="connsiteY2" fmla="*/ 0 h 2942358"/>
              <a:gd name="connsiteX3" fmla="*/ 1630020 w 1630020"/>
              <a:gd name="connsiteY3" fmla="*/ 2783660 h 2942358"/>
              <a:gd name="connsiteX4" fmla="*/ 215135 w 1630020"/>
              <a:gd name="connsiteY4" fmla="*/ 2942358 h 2942358"/>
              <a:gd name="connsiteX0" fmla="*/ 215135 w 2055049"/>
              <a:gd name="connsiteY0" fmla="*/ 2942358 h 2942358"/>
              <a:gd name="connsiteX1" fmla="*/ 0 w 2055049"/>
              <a:gd name="connsiteY1" fmla="*/ 170855 h 2942358"/>
              <a:gd name="connsiteX2" fmla="*/ 1305829 w 2055049"/>
              <a:gd name="connsiteY2" fmla="*/ 0 h 2942358"/>
              <a:gd name="connsiteX3" fmla="*/ 2055049 w 2055049"/>
              <a:gd name="connsiteY3" fmla="*/ 2788933 h 2942358"/>
              <a:gd name="connsiteX4" fmla="*/ 215135 w 2055049"/>
              <a:gd name="connsiteY4" fmla="*/ 2942358 h 2942358"/>
              <a:gd name="connsiteX0" fmla="*/ 862861 w 2055049"/>
              <a:gd name="connsiteY0" fmla="*/ 2902086 h 2902086"/>
              <a:gd name="connsiteX1" fmla="*/ 0 w 2055049"/>
              <a:gd name="connsiteY1" fmla="*/ 170855 h 2902086"/>
              <a:gd name="connsiteX2" fmla="*/ 1305829 w 2055049"/>
              <a:gd name="connsiteY2" fmla="*/ 0 h 2902086"/>
              <a:gd name="connsiteX3" fmla="*/ 2055049 w 2055049"/>
              <a:gd name="connsiteY3" fmla="*/ 2788933 h 2902086"/>
              <a:gd name="connsiteX4" fmla="*/ 862861 w 2055049"/>
              <a:gd name="connsiteY4" fmla="*/ 2902086 h 2902086"/>
              <a:gd name="connsiteX0" fmla="*/ 891392 w 2083580"/>
              <a:gd name="connsiteY0" fmla="*/ 2902086 h 2902086"/>
              <a:gd name="connsiteX1" fmla="*/ 28531 w 2083580"/>
              <a:gd name="connsiteY1" fmla="*/ 170855 h 2902086"/>
              <a:gd name="connsiteX2" fmla="*/ 0 w 2083580"/>
              <a:gd name="connsiteY2" fmla="*/ 89705 h 2902086"/>
              <a:gd name="connsiteX3" fmla="*/ 1334360 w 2083580"/>
              <a:gd name="connsiteY3" fmla="*/ 0 h 2902086"/>
              <a:gd name="connsiteX4" fmla="*/ 2083580 w 2083580"/>
              <a:gd name="connsiteY4" fmla="*/ 2788933 h 2902086"/>
              <a:gd name="connsiteX5" fmla="*/ 891392 w 2083580"/>
              <a:gd name="connsiteY5" fmla="*/ 2902086 h 290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3580" h="2902086">
                <a:moveTo>
                  <a:pt x="891392" y="2902086"/>
                </a:moveTo>
                <a:lnTo>
                  <a:pt x="28531" y="170855"/>
                </a:lnTo>
                <a:lnTo>
                  <a:pt x="0" y="89705"/>
                </a:lnTo>
                <a:lnTo>
                  <a:pt x="1334360" y="0"/>
                </a:lnTo>
                <a:lnTo>
                  <a:pt x="2083580" y="2788933"/>
                </a:lnTo>
                <a:lnTo>
                  <a:pt x="891392" y="2902086"/>
                </a:lnTo>
                <a:close/>
              </a:path>
            </a:pathLst>
          </a:custGeom>
          <a:solidFill>
            <a:srgbClr val="FFFF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6" grpId="0" animBg="1"/>
      <p:bldP spid="17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8125" t="17708" r="37500" b="3125"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714480" y="3214686"/>
            <a:ext cx="164307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Multiplier 5"/>
          <p:cNvSpPr/>
          <p:nvPr/>
        </p:nvSpPr>
        <p:spPr>
          <a:xfrm>
            <a:off x="3357554" y="3214686"/>
            <a:ext cx="1857388" cy="121444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sp>
        <p:nvSpPr>
          <p:cNvPr id="7" name="Rectangle 6"/>
          <p:cNvSpPr/>
          <p:nvPr/>
        </p:nvSpPr>
        <p:spPr>
          <a:xfrm>
            <a:off x="4929190" y="3214686"/>
            <a:ext cx="164307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5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Forme libre 7"/>
          <p:cNvSpPr>
            <a:spLocks noChangeAspect="1"/>
          </p:cNvSpPr>
          <p:nvPr/>
        </p:nvSpPr>
        <p:spPr>
          <a:xfrm rot="21435346">
            <a:off x="1396487" y="354302"/>
            <a:ext cx="1517762" cy="2001391"/>
          </a:xfrm>
          <a:custGeom>
            <a:avLst/>
            <a:gdLst>
              <a:gd name="connsiteX0" fmla="*/ 0 w 1381511"/>
              <a:gd name="connsiteY0" fmla="*/ 2596932 h 2596932"/>
              <a:gd name="connsiteX1" fmla="*/ 386519 w 1381511"/>
              <a:gd name="connsiteY1" fmla="*/ 0 h 2596932"/>
              <a:gd name="connsiteX2" fmla="*/ 1381511 w 1381511"/>
              <a:gd name="connsiteY2" fmla="*/ 0 h 2596932"/>
              <a:gd name="connsiteX3" fmla="*/ 994992 w 1381511"/>
              <a:gd name="connsiteY3" fmla="*/ 2596932 h 2596932"/>
              <a:gd name="connsiteX4" fmla="*/ 0 w 1381511"/>
              <a:gd name="connsiteY4" fmla="*/ 2596932 h 2596932"/>
              <a:gd name="connsiteX0" fmla="*/ 0 w 1705702"/>
              <a:gd name="connsiteY0" fmla="*/ 2596932 h 2783660"/>
              <a:gd name="connsiteX1" fmla="*/ 386519 w 1705702"/>
              <a:gd name="connsiteY1" fmla="*/ 0 h 2783660"/>
              <a:gd name="connsiteX2" fmla="*/ 1381511 w 1705702"/>
              <a:gd name="connsiteY2" fmla="*/ 0 h 2783660"/>
              <a:gd name="connsiteX3" fmla="*/ 1705702 w 1705702"/>
              <a:gd name="connsiteY3" fmla="*/ 2783660 h 2783660"/>
              <a:gd name="connsiteX4" fmla="*/ 0 w 1705702"/>
              <a:gd name="connsiteY4" fmla="*/ 2596932 h 2783660"/>
              <a:gd name="connsiteX0" fmla="*/ 0 w 1418846"/>
              <a:gd name="connsiteY0" fmla="*/ 2755270 h 2783660"/>
              <a:gd name="connsiteX1" fmla="*/ 99663 w 1418846"/>
              <a:gd name="connsiteY1" fmla="*/ 0 h 2783660"/>
              <a:gd name="connsiteX2" fmla="*/ 1094655 w 1418846"/>
              <a:gd name="connsiteY2" fmla="*/ 0 h 2783660"/>
              <a:gd name="connsiteX3" fmla="*/ 1418846 w 1418846"/>
              <a:gd name="connsiteY3" fmla="*/ 2783660 h 2783660"/>
              <a:gd name="connsiteX4" fmla="*/ 0 w 1418846"/>
              <a:gd name="connsiteY4" fmla="*/ 2755270 h 2783660"/>
              <a:gd name="connsiteX0" fmla="*/ 245590 w 1664436"/>
              <a:gd name="connsiteY0" fmla="*/ 2848626 h 2877016"/>
              <a:gd name="connsiteX1" fmla="*/ 0 w 1664436"/>
              <a:gd name="connsiteY1" fmla="*/ 0 h 2877016"/>
              <a:gd name="connsiteX2" fmla="*/ 1340245 w 1664436"/>
              <a:gd name="connsiteY2" fmla="*/ 93356 h 2877016"/>
              <a:gd name="connsiteX3" fmla="*/ 1664436 w 1664436"/>
              <a:gd name="connsiteY3" fmla="*/ 2877016 h 2877016"/>
              <a:gd name="connsiteX4" fmla="*/ 245590 w 1664436"/>
              <a:gd name="connsiteY4" fmla="*/ 2848626 h 287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4436" h="2877016">
                <a:moveTo>
                  <a:pt x="245590" y="2848626"/>
                </a:moveTo>
                <a:lnTo>
                  <a:pt x="0" y="0"/>
                </a:lnTo>
                <a:lnTo>
                  <a:pt x="1340245" y="93356"/>
                </a:lnTo>
                <a:lnTo>
                  <a:pt x="1664436" y="2877016"/>
                </a:lnTo>
                <a:lnTo>
                  <a:pt x="245590" y="2848626"/>
                </a:lnTo>
                <a:close/>
              </a:path>
            </a:pathLst>
          </a:cu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>
            <a:spLocks noChangeAspect="1"/>
          </p:cNvSpPr>
          <p:nvPr/>
        </p:nvSpPr>
        <p:spPr>
          <a:xfrm rot="21435346">
            <a:off x="2623903" y="355466"/>
            <a:ext cx="1586314" cy="2008232"/>
          </a:xfrm>
          <a:custGeom>
            <a:avLst/>
            <a:gdLst>
              <a:gd name="connsiteX0" fmla="*/ 0 w 1381511"/>
              <a:gd name="connsiteY0" fmla="*/ 2596932 h 2596932"/>
              <a:gd name="connsiteX1" fmla="*/ 386519 w 1381511"/>
              <a:gd name="connsiteY1" fmla="*/ 0 h 2596932"/>
              <a:gd name="connsiteX2" fmla="*/ 1381511 w 1381511"/>
              <a:gd name="connsiteY2" fmla="*/ 0 h 2596932"/>
              <a:gd name="connsiteX3" fmla="*/ 994992 w 1381511"/>
              <a:gd name="connsiteY3" fmla="*/ 2596932 h 2596932"/>
              <a:gd name="connsiteX4" fmla="*/ 0 w 1381511"/>
              <a:gd name="connsiteY4" fmla="*/ 2596932 h 2596932"/>
              <a:gd name="connsiteX0" fmla="*/ 0 w 1705702"/>
              <a:gd name="connsiteY0" fmla="*/ 2596932 h 2783660"/>
              <a:gd name="connsiteX1" fmla="*/ 386519 w 1705702"/>
              <a:gd name="connsiteY1" fmla="*/ 0 h 2783660"/>
              <a:gd name="connsiteX2" fmla="*/ 1381511 w 1705702"/>
              <a:gd name="connsiteY2" fmla="*/ 0 h 2783660"/>
              <a:gd name="connsiteX3" fmla="*/ 1705702 w 1705702"/>
              <a:gd name="connsiteY3" fmla="*/ 2783660 h 2783660"/>
              <a:gd name="connsiteX4" fmla="*/ 0 w 1705702"/>
              <a:gd name="connsiteY4" fmla="*/ 2596932 h 2783660"/>
              <a:gd name="connsiteX0" fmla="*/ 0 w 1418846"/>
              <a:gd name="connsiteY0" fmla="*/ 2755270 h 2783660"/>
              <a:gd name="connsiteX1" fmla="*/ 99663 w 1418846"/>
              <a:gd name="connsiteY1" fmla="*/ 0 h 2783660"/>
              <a:gd name="connsiteX2" fmla="*/ 1094655 w 1418846"/>
              <a:gd name="connsiteY2" fmla="*/ 0 h 2783660"/>
              <a:gd name="connsiteX3" fmla="*/ 1418846 w 1418846"/>
              <a:gd name="connsiteY3" fmla="*/ 2783660 h 2783660"/>
              <a:gd name="connsiteX4" fmla="*/ 0 w 1418846"/>
              <a:gd name="connsiteY4" fmla="*/ 2755270 h 2783660"/>
              <a:gd name="connsiteX0" fmla="*/ 245590 w 1664436"/>
              <a:gd name="connsiteY0" fmla="*/ 2848626 h 2877016"/>
              <a:gd name="connsiteX1" fmla="*/ 0 w 1664436"/>
              <a:gd name="connsiteY1" fmla="*/ 0 h 2877016"/>
              <a:gd name="connsiteX2" fmla="*/ 1340245 w 1664436"/>
              <a:gd name="connsiteY2" fmla="*/ 93356 h 2877016"/>
              <a:gd name="connsiteX3" fmla="*/ 1664436 w 1664436"/>
              <a:gd name="connsiteY3" fmla="*/ 2877016 h 2877016"/>
              <a:gd name="connsiteX4" fmla="*/ 245590 w 1664436"/>
              <a:gd name="connsiteY4" fmla="*/ 2848626 h 287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4436" h="2877016">
                <a:moveTo>
                  <a:pt x="245590" y="2848626"/>
                </a:moveTo>
                <a:lnTo>
                  <a:pt x="0" y="0"/>
                </a:lnTo>
                <a:lnTo>
                  <a:pt x="1340245" y="93356"/>
                </a:lnTo>
                <a:lnTo>
                  <a:pt x="1664436" y="2877016"/>
                </a:lnTo>
                <a:lnTo>
                  <a:pt x="245590" y="2848626"/>
                </a:lnTo>
                <a:close/>
              </a:path>
            </a:pathLst>
          </a:cu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>
            <a:spLocks noChangeAspect="1"/>
          </p:cNvSpPr>
          <p:nvPr/>
        </p:nvSpPr>
        <p:spPr>
          <a:xfrm rot="21435346">
            <a:off x="3910957" y="357300"/>
            <a:ext cx="1366027" cy="2069327"/>
          </a:xfrm>
          <a:custGeom>
            <a:avLst/>
            <a:gdLst>
              <a:gd name="connsiteX0" fmla="*/ 0 w 1381511"/>
              <a:gd name="connsiteY0" fmla="*/ 2596932 h 2596932"/>
              <a:gd name="connsiteX1" fmla="*/ 386519 w 1381511"/>
              <a:gd name="connsiteY1" fmla="*/ 0 h 2596932"/>
              <a:gd name="connsiteX2" fmla="*/ 1381511 w 1381511"/>
              <a:gd name="connsiteY2" fmla="*/ 0 h 2596932"/>
              <a:gd name="connsiteX3" fmla="*/ 994992 w 1381511"/>
              <a:gd name="connsiteY3" fmla="*/ 2596932 h 2596932"/>
              <a:gd name="connsiteX4" fmla="*/ 0 w 1381511"/>
              <a:gd name="connsiteY4" fmla="*/ 2596932 h 2596932"/>
              <a:gd name="connsiteX0" fmla="*/ 0 w 1705702"/>
              <a:gd name="connsiteY0" fmla="*/ 2596932 h 2783660"/>
              <a:gd name="connsiteX1" fmla="*/ 386519 w 1705702"/>
              <a:gd name="connsiteY1" fmla="*/ 0 h 2783660"/>
              <a:gd name="connsiteX2" fmla="*/ 1381511 w 1705702"/>
              <a:gd name="connsiteY2" fmla="*/ 0 h 2783660"/>
              <a:gd name="connsiteX3" fmla="*/ 1705702 w 1705702"/>
              <a:gd name="connsiteY3" fmla="*/ 2783660 h 2783660"/>
              <a:gd name="connsiteX4" fmla="*/ 0 w 1705702"/>
              <a:gd name="connsiteY4" fmla="*/ 2596932 h 2783660"/>
              <a:gd name="connsiteX0" fmla="*/ 0 w 1418846"/>
              <a:gd name="connsiteY0" fmla="*/ 2755270 h 2783660"/>
              <a:gd name="connsiteX1" fmla="*/ 99663 w 1418846"/>
              <a:gd name="connsiteY1" fmla="*/ 0 h 2783660"/>
              <a:gd name="connsiteX2" fmla="*/ 1094655 w 1418846"/>
              <a:gd name="connsiteY2" fmla="*/ 0 h 2783660"/>
              <a:gd name="connsiteX3" fmla="*/ 1418846 w 1418846"/>
              <a:gd name="connsiteY3" fmla="*/ 2783660 h 2783660"/>
              <a:gd name="connsiteX4" fmla="*/ 0 w 1418846"/>
              <a:gd name="connsiteY4" fmla="*/ 2755270 h 2783660"/>
              <a:gd name="connsiteX0" fmla="*/ 245590 w 1664436"/>
              <a:gd name="connsiteY0" fmla="*/ 2848626 h 2877016"/>
              <a:gd name="connsiteX1" fmla="*/ 0 w 1664436"/>
              <a:gd name="connsiteY1" fmla="*/ 0 h 2877016"/>
              <a:gd name="connsiteX2" fmla="*/ 1340245 w 1664436"/>
              <a:gd name="connsiteY2" fmla="*/ 93356 h 2877016"/>
              <a:gd name="connsiteX3" fmla="*/ 1664436 w 1664436"/>
              <a:gd name="connsiteY3" fmla="*/ 2877016 h 2877016"/>
              <a:gd name="connsiteX4" fmla="*/ 245590 w 1664436"/>
              <a:gd name="connsiteY4" fmla="*/ 2848626 h 287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4436" h="2877016">
                <a:moveTo>
                  <a:pt x="245590" y="2848626"/>
                </a:moveTo>
                <a:lnTo>
                  <a:pt x="0" y="0"/>
                </a:lnTo>
                <a:lnTo>
                  <a:pt x="1340245" y="93356"/>
                </a:lnTo>
                <a:lnTo>
                  <a:pt x="1664436" y="2877016"/>
                </a:lnTo>
                <a:lnTo>
                  <a:pt x="245590" y="2848626"/>
                </a:lnTo>
                <a:close/>
              </a:path>
            </a:pathLst>
          </a:cu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>
            <a:spLocks noChangeAspect="1"/>
          </p:cNvSpPr>
          <p:nvPr/>
        </p:nvSpPr>
        <p:spPr>
          <a:xfrm rot="21435346">
            <a:off x="5059095" y="425196"/>
            <a:ext cx="1359186" cy="2004810"/>
          </a:xfrm>
          <a:custGeom>
            <a:avLst/>
            <a:gdLst>
              <a:gd name="connsiteX0" fmla="*/ 0 w 1381511"/>
              <a:gd name="connsiteY0" fmla="*/ 2596932 h 2596932"/>
              <a:gd name="connsiteX1" fmla="*/ 386519 w 1381511"/>
              <a:gd name="connsiteY1" fmla="*/ 0 h 2596932"/>
              <a:gd name="connsiteX2" fmla="*/ 1381511 w 1381511"/>
              <a:gd name="connsiteY2" fmla="*/ 0 h 2596932"/>
              <a:gd name="connsiteX3" fmla="*/ 994992 w 1381511"/>
              <a:gd name="connsiteY3" fmla="*/ 2596932 h 2596932"/>
              <a:gd name="connsiteX4" fmla="*/ 0 w 1381511"/>
              <a:gd name="connsiteY4" fmla="*/ 2596932 h 2596932"/>
              <a:gd name="connsiteX0" fmla="*/ 0 w 1705702"/>
              <a:gd name="connsiteY0" fmla="*/ 2596932 h 2783660"/>
              <a:gd name="connsiteX1" fmla="*/ 386519 w 1705702"/>
              <a:gd name="connsiteY1" fmla="*/ 0 h 2783660"/>
              <a:gd name="connsiteX2" fmla="*/ 1381511 w 1705702"/>
              <a:gd name="connsiteY2" fmla="*/ 0 h 2783660"/>
              <a:gd name="connsiteX3" fmla="*/ 1705702 w 1705702"/>
              <a:gd name="connsiteY3" fmla="*/ 2783660 h 2783660"/>
              <a:gd name="connsiteX4" fmla="*/ 0 w 1705702"/>
              <a:gd name="connsiteY4" fmla="*/ 2596932 h 2783660"/>
              <a:gd name="connsiteX0" fmla="*/ 0 w 1418846"/>
              <a:gd name="connsiteY0" fmla="*/ 2755270 h 2783660"/>
              <a:gd name="connsiteX1" fmla="*/ 99663 w 1418846"/>
              <a:gd name="connsiteY1" fmla="*/ 0 h 2783660"/>
              <a:gd name="connsiteX2" fmla="*/ 1094655 w 1418846"/>
              <a:gd name="connsiteY2" fmla="*/ 0 h 2783660"/>
              <a:gd name="connsiteX3" fmla="*/ 1418846 w 1418846"/>
              <a:gd name="connsiteY3" fmla="*/ 2783660 h 2783660"/>
              <a:gd name="connsiteX4" fmla="*/ 0 w 1418846"/>
              <a:gd name="connsiteY4" fmla="*/ 2755270 h 2783660"/>
              <a:gd name="connsiteX0" fmla="*/ 245590 w 1664436"/>
              <a:gd name="connsiteY0" fmla="*/ 2848626 h 2877016"/>
              <a:gd name="connsiteX1" fmla="*/ 0 w 1664436"/>
              <a:gd name="connsiteY1" fmla="*/ 0 h 2877016"/>
              <a:gd name="connsiteX2" fmla="*/ 1340245 w 1664436"/>
              <a:gd name="connsiteY2" fmla="*/ 93356 h 2877016"/>
              <a:gd name="connsiteX3" fmla="*/ 1664436 w 1664436"/>
              <a:gd name="connsiteY3" fmla="*/ 2877016 h 2877016"/>
              <a:gd name="connsiteX4" fmla="*/ 245590 w 1664436"/>
              <a:gd name="connsiteY4" fmla="*/ 2848626 h 287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4436" h="2877016">
                <a:moveTo>
                  <a:pt x="245590" y="2848626"/>
                </a:moveTo>
                <a:lnTo>
                  <a:pt x="0" y="0"/>
                </a:lnTo>
                <a:lnTo>
                  <a:pt x="1340245" y="93356"/>
                </a:lnTo>
                <a:lnTo>
                  <a:pt x="1664436" y="2877016"/>
                </a:lnTo>
                <a:lnTo>
                  <a:pt x="245590" y="2848626"/>
                </a:lnTo>
                <a:close/>
              </a:path>
            </a:pathLst>
          </a:cu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>
            <a:spLocks noChangeAspect="1"/>
          </p:cNvSpPr>
          <p:nvPr/>
        </p:nvSpPr>
        <p:spPr>
          <a:xfrm rot="21435346">
            <a:off x="6232264" y="458491"/>
            <a:ext cx="1294671" cy="1930035"/>
          </a:xfrm>
          <a:custGeom>
            <a:avLst/>
            <a:gdLst>
              <a:gd name="connsiteX0" fmla="*/ 0 w 1381511"/>
              <a:gd name="connsiteY0" fmla="*/ 2596932 h 2596932"/>
              <a:gd name="connsiteX1" fmla="*/ 386519 w 1381511"/>
              <a:gd name="connsiteY1" fmla="*/ 0 h 2596932"/>
              <a:gd name="connsiteX2" fmla="*/ 1381511 w 1381511"/>
              <a:gd name="connsiteY2" fmla="*/ 0 h 2596932"/>
              <a:gd name="connsiteX3" fmla="*/ 994992 w 1381511"/>
              <a:gd name="connsiteY3" fmla="*/ 2596932 h 2596932"/>
              <a:gd name="connsiteX4" fmla="*/ 0 w 1381511"/>
              <a:gd name="connsiteY4" fmla="*/ 2596932 h 2596932"/>
              <a:gd name="connsiteX0" fmla="*/ 0 w 1705702"/>
              <a:gd name="connsiteY0" fmla="*/ 2596932 h 2783660"/>
              <a:gd name="connsiteX1" fmla="*/ 386519 w 1705702"/>
              <a:gd name="connsiteY1" fmla="*/ 0 h 2783660"/>
              <a:gd name="connsiteX2" fmla="*/ 1381511 w 1705702"/>
              <a:gd name="connsiteY2" fmla="*/ 0 h 2783660"/>
              <a:gd name="connsiteX3" fmla="*/ 1705702 w 1705702"/>
              <a:gd name="connsiteY3" fmla="*/ 2783660 h 2783660"/>
              <a:gd name="connsiteX4" fmla="*/ 0 w 1705702"/>
              <a:gd name="connsiteY4" fmla="*/ 2596932 h 2783660"/>
              <a:gd name="connsiteX0" fmla="*/ 0 w 1418846"/>
              <a:gd name="connsiteY0" fmla="*/ 2755270 h 2783660"/>
              <a:gd name="connsiteX1" fmla="*/ 99663 w 1418846"/>
              <a:gd name="connsiteY1" fmla="*/ 0 h 2783660"/>
              <a:gd name="connsiteX2" fmla="*/ 1094655 w 1418846"/>
              <a:gd name="connsiteY2" fmla="*/ 0 h 2783660"/>
              <a:gd name="connsiteX3" fmla="*/ 1418846 w 1418846"/>
              <a:gd name="connsiteY3" fmla="*/ 2783660 h 2783660"/>
              <a:gd name="connsiteX4" fmla="*/ 0 w 1418846"/>
              <a:gd name="connsiteY4" fmla="*/ 2755270 h 2783660"/>
              <a:gd name="connsiteX0" fmla="*/ 245590 w 1664436"/>
              <a:gd name="connsiteY0" fmla="*/ 2848626 h 2877016"/>
              <a:gd name="connsiteX1" fmla="*/ 0 w 1664436"/>
              <a:gd name="connsiteY1" fmla="*/ 0 h 2877016"/>
              <a:gd name="connsiteX2" fmla="*/ 1340245 w 1664436"/>
              <a:gd name="connsiteY2" fmla="*/ 93356 h 2877016"/>
              <a:gd name="connsiteX3" fmla="*/ 1664436 w 1664436"/>
              <a:gd name="connsiteY3" fmla="*/ 2877016 h 2877016"/>
              <a:gd name="connsiteX4" fmla="*/ 245590 w 1664436"/>
              <a:gd name="connsiteY4" fmla="*/ 2848626 h 287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4436" h="2877016">
                <a:moveTo>
                  <a:pt x="245590" y="2848626"/>
                </a:moveTo>
                <a:lnTo>
                  <a:pt x="0" y="0"/>
                </a:lnTo>
                <a:lnTo>
                  <a:pt x="1340245" y="93356"/>
                </a:lnTo>
                <a:lnTo>
                  <a:pt x="1664436" y="2877016"/>
                </a:lnTo>
                <a:lnTo>
                  <a:pt x="245590" y="2848626"/>
                </a:lnTo>
                <a:close/>
              </a:path>
            </a:pathLst>
          </a:cu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8125" t="17708" r="37500" b="3125"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714480" y="3214686"/>
            <a:ext cx="164307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Multiplier 5"/>
          <p:cNvSpPr/>
          <p:nvPr/>
        </p:nvSpPr>
        <p:spPr>
          <a:xfrm>
            <a:off x="3357554" y="3214686"/>
            <a:ext cx="1857388" cy="121444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sp>
        <p:nvSpPr>
          <p:cNvPr id="7" name="Rectangle 6"/>
          <p:cNvSpPr/>
          <p:nvPr/>
        </p:nvSpPr>
        <p:spPr>
          <a:xfrm>
            <a:off x="4929190" y="3214686"/>
            <a:ext cx="164307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5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66880" y="5214950"/>
            <a:ext cx="164307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5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Multiplier 13"/>
          <p:cNvSpPr/>
          <p:nvPr/>
        </p:nvSpPr>
        <p:spPr>
          <a:xfrm>
            <a:off x="3509954" y="5214950"/>
            <a:ext cx="1857388" cy="121444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sp>
        <p:nvSpPr>
          <p:cNvPr id="15" name="Rectangle 14"/>
          <p:cNvSpPr/>
          <p:nvPr/>
        </p:nvSpPr>
        <p:spPr>
          <a:xfrm>
            <a:off x="5081590" y="5214950"/>
            <a:ext cx="164307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Forme libre 15"/>
          <p:cNvSpPr>
            <a:spLocks noChangeAspect="1"/>
          </p:cNvSpPr>
          <p:nvPr/>
        </p:nvSpPr>
        <p:spPr>
          <a:xfrm rot="16525023">
            <a:off x="3577612" y="-2054531"/>
            <a:ext cx="1527218" cy="6027944"/>
          </a:xfrm>
          <a:custGeom>
            <a:avLst/>
            <a:gdLst>
              <a:gd name="connsiteX0" fmla="*/ 0 w 1381511"/>
              <a:gd name="connsiteY0" fmla="*/ 2596932 h 2596932"/>
              <a:gd name="connsiteX1" fmla="*/ 386519 w 1381511"/>
              <a:gd name="connsiteY1" fmla="*/ 0 h 2596932"/>
              <a:gd name="connsiteX2" fmla="*/ 1381511 w 1381511"/>
              <a:gd name="connsiteY2" fmla="*/ 0 h 2596932"/>
              <a:gd name="connsiteX3" fmla="*/ 994992 w 1381511"/>
              <a:gd name="connsiteY3" fmla="*/ 2596932 h 2596932"/>
              <a:gd name="connsiteX4" fmla="*/ 0 w 1381511"/>
              <a:gd name="connsiteY4" fmla="*/ 2596932 h 2596932"/>
              <a:gd name="connsiteX0" fmla="*/ 0 w 1705702"/>
              <a:gd name="connsiteY0" fmla="*/ 2596932 h 2783660"/>
              <a:gd name="connsiteX1" fmla="*/ 386519 w 1705702"/>
              <a:gd name="connsiteY1" fmla="*/ 0 h 2783660"/>
              <a:gd name="connsiteX2" fmla="*/ 1381511 w 1705702"/>
              <a:gd name="connsiteY2" fmla="*/ 0 h 2783660"/>
              <a:gd name="connsiteX3" fmla="*/ 1705702 w 1705702"/>
              <a:gd name="connsiteY3" fmla="*/ 2783660 h 2783660"/>
              <a:gd name="connsiteX4" fmla="*/ 0 w 1705702"/>
              <a:gd name="connsiteY4" fmla="*/ 2596932 h 2783660"/>
              <a:gd name="connsiteX0" fmla="*/ 0 w 1418846"/>
              <a:gd name="connsiteY0" fmla="*/ 2755270 h 2783660"/>
              <a:gd name="connsiteX1" fmla="*/ 99663 w 1418846"/>
              <a:gd name="connsiteY1" fmla="*/ 0 h 2783660"/>
              <a:gd name="connsiteX2" fmla="*/ 1094655 w 1418846"/>
              <a:gd name="connsiteY2" fmla="*/ 0 h 2783660"/>
              <a:gd name="connsiteX3" fmla="*/ 1418846 w 1418846"/>
              <a:gd name="connsiteY3" fmla="*/ 2783660 h 2783660"/>
              <a:gd name="connsiteX4" fmla="*/ 0 w 1418846"/>
              <a:gd name="connsiteY4" fmla="*/ 2755270 h 2783660"/>
              <a:gd name="connsiteX0" fmla="*/ 245590 w 1664436"/>
              <a:gd name="connsiteY0" fmla="*/ 2848626 h 2877016"/>
              <a:gd name="connsiteX1" fmla="*/ 0 w 1664436"/>
              <a:gd name="connsiteY1" fmla="*/ 0 h 2877016"/>
              <a:gd name="connsiteX2" fmla="*/ 1340245 w 1664436"/>
              <a:gd name="connsiteY2" fmla="*/ 93356 h 2877016"/>
              <a:gd name="connsiteX3" fmla="*/ 1664436 w 1664436"/>
              <a:gd name="connsiteY3" fmla="*/ 2877016 h 2877016"/>
              <a:gd name="connsiteX4" fmla="*/ 245590 w 1664436"/>
              <a:gd name="connsiteY4" fmla="*/ 2848626 h 2877016"/>
              <a:gd name="connsiteX0" fmla="*/ 249551 w 1664436"/>
              <a:gd name="connsiteY0" fmla="*/ 3035714 h 3035714"/>
              <a:gd name="connsiteX1" fmla="*/ 0 w 1664436"/>
              <a:gd name="connsiteY1" fmla="*/ 0 h 3035714"/>
              <a:gd name="connsiteX2" fmla="*/ 1340245 w 1664436"/>
              <a:gd name="connsiteY2" fmla="*/ 93356 h 3035714"/>
              <a:gd name="connsiteX3" fmla="*/ 1664436 w 1664436"/>
              <a:gd name="connsiteY3" fmla="*/ 2877016 h 3035714"/>
              <a:gd name="connsiteX4" fmla="*/ 249551 w 1664436"/>
              <a:gd name="connsiteY4" fmla="*/ 3035714 h 3035714"/>
              <a:gd name="connsiteX0" fmla="*/ 215135 w 1630020"/>
              <a:gd name="connsiteY0" fmla="*/ 2942358 h 2942358"/>
              <a:gd name="connsiteX1" fmla="*/ 0 w 1630020"/>
              <a:gd name="connsiteY1" fmla="*/ 170855 h 2942358"/>
              <a:gd name="connsiteX2" fmla="*/ 1305829 w 1630020"/>
              <a:gd name="connsiteY2" fmla="*/ 0 h 2942358"/>
              <a:gd name="connsiteX3" fmla="*/ 1630020 w 1630020"/>
              <a:gd name="connsiteY3" fmla="*/ 2783660 h 2942358"/>
              <a:gd name="connsiteX4" fmla="*/ 215135 w 1630020"/>
              <a:gd name="connsiteY4" fmla="*/ 2942358 h 2942358"/>
              <a:gd name="connsiteX0" fmla="*/ 215135 w 2055049"/>
              <a:gd name="connsiteY0" fmla="*/ 2942358 h 2942358"/>
              <a:gd name="connsiteX1" fmla="*/ 0 w 2055049"/>
              <a:gd name="connsiteY1" fmla="*/ 170855 h 2942358"/>
              <a:gd name="connsiteX2" fmla="*/ 1305829 w 2055049"/>
              <a:gd name="connsiteY2" fmla="*/ 0 h 2942358"/>
              <a:gd name="connsiteX3" fmla="*/ 2055049 w 2055049"/>
              <a:gd name="connsiteY3" fmla="*/ 2788933 h 2942358"/>
              <a:gd name="connsiteX4" fmla="*/ 215135 w 2055049"/>
              <a:gd name="connsiteY4" fmla="*/ 2942358 h 2942358"/>
              <a:gd name="connsiteX0" fmla="*/ 862861 w 2055049"/>
              <a:gd name="connsiteY0" fmla="*/ 2902086 h 2902086"/>
              <a:gd name="connsiteX1" fmla="*/ 0 w 2055049"/>
              <a:gd name="connsiteY1" fmla="*/ 170855 h 2902086"/>
              <a:gd name="connsiteX2" fmla="*/ 1305829 w 2055049"/>
              <a:gd name="connsiteY2" fmla="*/ 0 h 2902086"/>
              <a:gd name="connsiteX3" fmla="*/ 2055049 w 2055049"/>
              <a:gd name="connsiteY3" fmla="*/ 2788933 h 2902086"/>
              <a:gd name="connsiteX4" fmla="*/ 862861 w 2055049"/>
              <a:gd name="connsiteY4" fmla="*/ 2902086 h 2902086"/>
              <a:gd name="connsiteX0" fmla="*/ 891392 w 2083580"/>
              <a:gd name="connsiteY0" fmla="*/ 2902086 h 2902086"/>
              <a:gd name="connsiteX1" fmla="*/ 28531 w 2083580"/>
              <a:gd name="connsiteY1" fmla="*/ 170855 h 2902086"/>
              <a:gd name="connsiteX2" fmla="*/ 0 w 2083580"/>
              <a:gd name="connsiteY2" fmla="*/ 89705 h 2902086"/>
              <a:gd name="connsiteX3" fmla="*/ 1334360 w 2083580"/>
              <a:gd name="connsiteY3" fmla="*/ 0 h 2902086"/>
              <a:gd name="connsiteX4" fmla="*/ 2083580 w 2083580"/>
              <a:gd name="connsiteY4" fmla="*/ 2788933 h 2902086"/>
              <a:gd name="connsiteX5" fmla="*/ 891392 w 2083580"/>
              <a:gd name="connsiteY5" fmla="*/ 2902086 h 290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3580" h="2902086">
                <a:moveTo>
                  <a:pt x="891392" y="2902086"/>
                </a:moveTo>
                <a:lnTo>
                  <a:pt x="28531" y="170855"/>
                </a:lnTo>
                <a:lnTo>
                  <a:pt x="0" y="89705"/>
                </a:lnTo>
                <a:lnTo>
                  <a:pt x="1334360" y="0"/>
                </a:lnTo>
                <a:lnTo>
                  <a:pt x="2083580" y="2788933"/>
                </a:lnTo>
                <a:lnTo>
                  <a:pt x="891392" y="2902086"/>
                </a:lnTo>
                <a:close/>
              </a:path>
            </a:pathLst>
          </a:custGeom>
          <a:solidFill>
            <a:srgbClr val="FFFF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>
            <a:spLocks noChangeAspect="1"/>
          </p:cNvSpPr>
          <p:nvPr/>
        </p:nvSpPr>
        <p:spPr>
          <a:xfrm rot="16525023">
            <a:off x="3762296" y="-1108543"/>
            <a:ext cx="1568644" cy="6065831"/>
          </a:xfrm>
          <a:custGeom>
            <a:avLst/>
            <a:gdLst>
              <a:gd name="connsiteX0" fmla="*/ 0 w 1381511"/>
              <a:gd name="connsiteY0" fmla="*/ 2596932 h 2596932"/>
              <a:gd name="connsiteX1" fmla="*/ 386519 w 1381511"/>
              <a:gd name="connsiteY1" fmla="*/ 0 h 2596932"/>
              <a:gd name="connsiteX2" fmla="*/ 1381511 w 1381511"/>
              <a:gd name="connsiteY2" fmla="*/ 0 h 2596932"/>
              <a:gd name="connsiteX3" fmla="*/ 994992 w 1381511"/>
              <a:gd name="connsiteY3" fmla="*/ 2596932 h 2596932"/>
              <a:gd name="connsiteX4" fmla="*/ 0 w 1381511"/>
              <a:gd name="connsiteY4" fmla="*/ 2596932 h 2596932"/>
              <a:gd name="connsiteX0" fmla="*/ 0 w 1705702"/>
              <a:gd name="connsiteY0" fmla="*/ 2596932 h 2783660"/>
              <a:gd name="connsiteX1" fmla="*/ 386519 w 1705702"/>
              <a:gd name="connsiteY1" fmla="*/ 0 h 2783660"/>
              <a:gd name="connsiteX2" fmla="*/ 1381511 w 1705702"/>
              <a:gd name="connsiteY2" fmla="*/ 0 h 2783660"/>
              <a:gd name="connsiteX3" fmla="*/ 1705702 w 1705702"/>
              <a:gd name="connsiteY3" fmla="*/ 2783660 h 2783660"/>
              <a:gd name="connsiteX4" fmla="*/ 0 w 1705702"/>
              <a:gd name="connsiteY4" fmla="*/ 2596932 h 2783660"/>
              <a:gd name="connsiteX0" fmla="*/ 0 w 1418846"/>
              <a:gd name="connsiteY0" fmla="*/ 2755270 h 2783660"/>
              <a:gd name="connsiteX1" fmla="*/ 99663 w 1418846"/>
              <a:gd name="connsiteY1" fmla="*/ 0 h 2783660"/>
              <a:gd name="connsiteX2" fmla="*/ 1094655 w 1418846"/>
              <a:gd name="connsiteY2" fmla="*/ 0 h 2783660"/>
              <a:gd name="connsiteX3" fmla="*/ 1418846 w 1418846"/>
              <a:gd name="connsiteY3" fmla="*/ 2783660 h 2783660"/>
              <a:gd name="connsiteX4" fmla="*/ 0 w 1418846"/>
              <a:gd name="connsiteY4" fmla="*/ 2755270 h 2783660"/>
              <a:gd name="connsiteX0" fmla="*/ 245590 w 1664436"/>
              <a:gd name="connsiteY0" fmla="*/ 2848626 h 2877016"/>
              <a:gd name="connsiteX1" fmla="*/ 0 w 1664436"/>
              <a:gd name="connsiteY1" fmla="*/ 0 h 2877016"/>
              <a:gd name="connsiteX2" fmla="*/ 1340245 w 1664436"/>
              <a:gd name="connsiteY2" fmla="*/ 93356 h 2877016"/>
              <a:gd name="connsiteX3" fmla="*/ 1664436 w 1664436"/>
              <a:gd name="connsiteY3" fmla="*/ 2877016 h 2877016"/>
              <a:gd name="connsiteX4" fmla="*/ 245590 w 1664436"/>
              <a:gd name="connsiteY4" fmla="*/ 2848626 h 2877016"/>
              <a:gd name="connsiteX0" fmla="*/ 249551 w 1664436"/>
              <a:gd name="connsiteY0" fmla="*/ 3035714 h 3035714"/>
              <a:gd name="connsiteX1" fmla="*/ 0 w 1664436"/>
              <a:gd name="connsiteY1" fmla="*/ 0 h 3035714"/>
              <a:gd name="connsiteX2" fmla="*/ 1340245 w 1664436"/>
              <a:gd name="connsiteY2" fmla="*/ 93356 h 3035714"/>
              <a:gd name="connsiteX3" fmla="*/ 1664436 w 1664436"/>
              <a:gd name="connsiteY3" fmla="*/ 2877016 h 3035714"/>
              <a:gd name="connsiteX4" fmla="*/ 249551 w 1664436"/>
              <a:gd name="connsiteY4" fmla="*/ 3035714 h 3035714"/>
              <a:gd name="connsiteX0" fmla="*/ 215135 w 1630020"/>
              <a:gd name="connsiteY0" fmla="*/ 2942358 h 2942358"/>
              <a:gd name="connsiteX1" fmla="*/ 0 w 1630020"/>
              <a:gd name="connsiteY1" fmla="*/ 170855 h 2942358"/>
              <a:gd name="connsiteX2" fmla="*/ 1305829 w 1630020"/>
              <a:gd name="connsiteY2" fmla="*/ 0 h 2942358"/>
              <a:gd name="connsiteX3" fmla="*/ 1630020 w 1630020"/>
              <a:gd name="connsiteY3" fmla="*/ 2783660 h 2942358"/>
              <a:gd name="connsiteX4" fmla="*/ 215135 w 1630020"/>
              <a:gd name="connsiteY4" fmla="*/ 2942358 h 2942358"/>
              <a:gd name="connsiteX0" fmla="*/ 215135 w 2055049"/>
              <a:gd name="connsiteY0" fmla="*/ 2942358 h 2942358"/>
              <a:gd name="connsiteX1" fmla="*/ 0 w 2055049"/>
              <a:gd name="connsiteY1" fmla="*/ 170855 h 2942358"/>
              <a:gd name="connsiteX2" fmla="*/ 1305829 w 2055049"/>
              <a:gd name="connsiteY2" fmla="*/ 0 h 2942358"/>
              <a:gd name="connsiteX3" fmla="*/ 2055049 w 2055049"/>
              <a:gd name="connsiteY3" fmla="*/ 2788933 h 2942358"/>
              <a:gd name="connsiteX4" fmla="*/ 215135 w 2055049"/>
              <a:gd name="connsiteY4" fmla="*/ 2942358 h 2942358"/>
              <a:gd name="connsiteX0" fmla="*/ 862861 w 2055049"/>
              <a:gd name="connsiteY0" fmla="*/ 2902086 h 2902086"/>
              <a:gd name="connsiteX1" fmla="*/ 0 w 2055049"/>
              <a:gd name="connsiteY1" fmla="*/ 170855 h 2902086"/>
              <a:gd name="connsiteX2" fmla="*/ 1305829 w 2055049"/>
              <a:gd name="connsiteY2" fmla="*/ 0 h 2902086"/>
              <a:gd name="connsiteX3" fmla="*/ 2055049 w 2055049"/>
              <a:gd name="connsiteY3" fmla="*/ 2788933 h 2902086"/>
              <a:gd name="connsiteX4" fmla="*/ 862861 w 2055049"/>
              <a:gd name="connsiteY4" fmla="*/ 2902086 h 2902086"/>
              <a:gd name="connsiteX0" fmla="*/ 891392 w 2083580"/>
              <a:gd name="connsiteY0" fmla="*/ 2902086 h 2902086"/>
              <a:gd name="connsiteX1" fmla="*/ 28531 w 2083580"/>
              <a:gd name="connsiteY1" fmla="*/ 170855 h 2902086"/>
              <a:gd name="connsiteX2" fmla="*/ 0 w 2083580"/>
              <a:gd name="connsiteY2" fmla="*/ 89705 h 2902086"/>
              <a:gd name="connsiteX3" fmla="*/ 1334360 w 2083580"/>
              <a:gd name="connsiteY3" fmla="*/ 0 h 2902086"/>
              <a:gd name="connsiteX4" fmla="*/ 2083580 w 2083580"/>
              <a:gd name="connsiteY4" fmla="*/ 2788933 h 2902086"/>
              <a:gd name="connsiteX5" fmla="*/ 891392 w 2083580"/>
              <a:gd name="connsiteY5" fmla="*/ 2902086 h 290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3580" h="2902086">
                <a:moveTo>
                  <a:pt x="891392" y="2902086"/>
                </a:moveTo>
                <a:lnTo>
                  <a:pt x="28531" y="170855"/>
                </a:lnTo>
                <a:lnTo>
                  <a:pt x="0" y="89705"/>
                </a:lnTo>
                <a:lnTo>
                  <a:pt x="1334360" y="0"/>
                </a:lnTo>
                <a:lnTo>
                  <a:pt x="2083580" y="2788933"/>
                </a:lnTo>
                <a:lnTo>
                  <a:pt x="891392" y="2902086"/>
                </a:lnTo>
                <a:close/>
              </a:path>
            </a:pathLst>
          </a:custGeom>
          <a:solidFill>
            <a:srgbClr val="FFFF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أقرأ الأعداد بالأرقام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30 إلى 40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تصاعديا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20833" r="72656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79448" y="3252736"/>
            <a:ext cx="164307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Multiplier 5"/>
          <p:cNvSpPr/>
          <p:nvPr/>
        </p:nvSpPr>
        <p:spPr>
          <a:xfrm>
            <a:off x="3222522" y="3252736"/>
            <a:ext cx="1857388" cy="121444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sp>
        <p:nvSpPr>
          <p:cNvPr id="7" name="Rectangle 6"/>
          <p:cNvSpPr/>
          <p:nvPr/>
        </p:nvSpPr>
        <p:spPr>
          <a:xfrm>
            <a:off x="4794158" y="3252736"/>
            <a:ext cx="164307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5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Forme libre 7"/>
          <p:cNvSpPr>
            <a:spLocks noChangeAspect="1"/>
          </p:cNvSpPr>
          <p:nvPr/>
        </p:nvSpPr>
        <p:spPr>
          <a:xfrm rot="21435346">
            <a:off x="452326" y="379377"/>
            <a:ext cx="1517762" cy="1054682"/>
          </a:xfrm>
          <a:custGeom>
            <a:avLst/>
            <a:gdLst>
              <a:gd name="connsiteX0" fmla="*/ 0 w 1381511"/>
              <a:gd name="connsiteY0" fmla="*/ 2596932 h 2596932"/>
              <a:gd name="connsiteX1" fmla="*/ 386519 w 1381511"/>
              <a:gd name="connsiteY1" fmla="*/ 0 h 2596932"/>
              <a:gd name="connsiteX2" fmla="*/ 1381511 w 1381511"/>
              <a:gd name="connsiteY2" fmla="*/ 0 h 2596932"/>
              <a:gd name="connsiteX3" fmla="*/ 994992 w 1381511"/>
              <a:gd name="connsiteY3" fmla="*/ 2596932 h 2596932"/>
              <a:gd name="connsiteX4" fmla="*/ 0 w 1381511"/>
              <a:gd name="connsiteY4" fmla="*/ 2596932 h 2596932"/>
              <a:gd name="connsiteX0" fmla="*/ 0 w 1705702"/>
              <a:gd name="connsiteY0" fmla="*/ 2596932 h 2783660"/>
              <a:gd name="connsiteX1" fmla="*/ 386519 w 1705702"/>
              <a:gd name="connsiteY1" fmla="*/ 0 h 2783660"/>
              <a:gd name="connsiteX2" fmla="*/ 1381511 w 1705702"/>
              <a:gd name="connsiteY2" fmla="*/ 0 h 2783660"/>
              <a:gd name="connsiteX3" fmla="*/ 1705702 w 1705702"/>
              <a:gd name="connsiteY3" fmla="*/ 2783660 h 2783660"/>
              <a:gd name="connsiteX4" fmla="*/ 0 w 1705702"/>
              <a:gd name="connsiteY4" fmla="*/ 2596932 h 2783660"/>
              <a:gd name="connsiteX0" fmla="*/ 0 w 1418846"/>
              <a:gd name="connsiteY0" fmla="*/ 2755270 h 2783660"/>
              <a:gd name="connsiteX1" fmla="*/ 99663 w 1418846"/>
              <a:gd name="connsiteY1" fmla="*/ 0 h 2783660"/>
              <a:gd name="connsiteX2" fmla="*/ 1094655 w 1418846"/>
              <a:gd name="connsiteY2" fmla="*/ 0 h 2783660"/>
              <a:gd name="connsiteX3" fmla="*/ 1418846 w 1418846"/>
              <a:gd name="connsiteY3" fmla="*/ 2783660 h 2783660"/>
              <a:gd name="connsiteX4" fmla="*/ 0 w 1418846"/>
              <a:gd name="connsiteY4" fmla="*/ 2755270 h 2783660"/>
              <a:gd name="connsiteX0" fmla="*/ 245590 w 1664436"/>
              <a:gd name="connsiteY0" fmla="*/ 2848626 h 2877016"/>
              <a:gd name="connsiteX1" fmla="*/ 0 w 1664436"/>
              <a:gd name="connsiteY1" fmla="*/ 0 h 2877016"/>
              <a:gd name="connsiteX2" fmla="*/ 1340245 w 1664436"/>
              <a:gd name="connsiteY2" fmla="*/ 93356 h 2877016"/>
              <a:gd name="connsiteX3" fmla="*/ 1664436 w 1664436"/>
              <a:gd name="connsiteY3" fmla="*/ 2877016 h 2877016"/>
              <a:gd name="connsiteX4" fmla="*/ 245590 w 1664436"/>
              <a:gd name="connsiteY4" fmla="*/ 2848626 h 2877016"/>
              <a:gd name="connsiteX0" fmla="*/ 294565 w 1664436"/>
              <a:gd name="connsiteY0" fmla="*/ 2688271 h 2877016"/>
              <a:gd name="connsiteX1" fmla="*/ 0 w 1664436"/>
              <a:gd name="connsiteY1" fmla="*/ 0 h 2877016"/>
              <a:gd name="connsiteX2" fmla="*/ 1340245 w 1664436"/>
              <a:gd name="connsiteY2" fmla="*/ 93356 h 2877016"/>
              <a:gd name="connsiteX3" fmla="*/ 1664436 w 1664436"/>
              <a:gd name="connsiteY3" fmla="*/ 2877016 h 2877016"/>
              <a:gd name="connsiteX4" fmla="*/ 294565 w 1664436"/>
              <a:gd name="connsiteY4" fmla="*/ 2688271 h 2877016"/>
              <a:gd name="connsiteX0" fmla="*/ 30498 w 1664436"/>
              <a:gd name="connsiteY0" fmla="*/ 2489386 h 2877016"/>
              <a:gd name="connsiteX1" fmla="*/ 0 w 1664436"/>
              <a:gd name="connsiteY1" fmla="*/ 0 h 2877016"/>
              <a:gd name="connsiteX2" fmla="*/ 1340245 w 1664436"/>
              <a:gd name="connsiteY2" fmla="*/ 93356 h 2877016"/>
              <a:gd name="connsiteX3" fmla="*/ 1664436 w 1664436"/>
              <a:gd name="connsiteY3" fmla="*/ 2877016 h 2877016"/>
              <a:gd name="connsiteX4" fmla="*/ 30498 w 1664436"/>
              <a:gd name="connsiteY4" fmla="*/ 2489386 h 2877016"/>
              <a:gd name="connsiteX0" fmla="*/ 30498 w 1664436"/>
              <a:gd name="connsiteY0" fmla="*/ 2527497 h 2915127"/>
              <a:gd name="connsiteX1" fmla="*/ 0 w 1664436"/>
              <a:gd name="connsiteY1" fmla="*/ 38111 h 2915127"/>
              <a:gd name="connsiteX2" fmla="*/ 1623939 w 1664436"/>
              <a:gd name="connsiteY2" fmla="*/ 0 h 2915127"/>
              <a:gd name="connsiteX3" fmla="*/ 1664436 w 1664436"/>
              <a:gd name="connsiteY3" fmla="*/ 2915127 h 2915127"/>
              <a:gd name="connsiteX4" fmla="*/ 30498 w 1664436"/>
              <a:gd name="connsiteY4" fmla="*/ 2527497 h 2915127"/>
              <a:gd name="connsiteX0" fmla="*/ 67865 w 1664436"/>
              <a:gd name="connsiteY0" fmla="*/ 2969894 h 2969894"/>
              <a:gd name="connsiteX1" fmla="*/ 0 w 1664436"/>
              <a:gd name="connsiteY1" fmla="*/ 38111 h 2969894"/>
              <a:gd name="connsiteX2" fmla="*/ 1623939 w 1664436"/>
              <a:gd name="connsiteY2" fmla="*/ 0 h 2969894"/>
              <a:gd name="connsiteX3" fmla="*/ 1664436 w 1664436"/>
              <a:gd name="connsiteY3" fmla="*/ 2915127 h 2969894"/>
              <a:gd name="connsiteX4" fmla="*/ 67865 w 1664436"/>
              <a:gd name="connsiteY4" fmla="*/ 2969894 h 296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4436" h="2969894">
                <a:moveTo>
                  <a:pt x="67865" y="2969894"/>
                </a:moveTo>
                <a:lnTo>
                  <a:pt x="0" y="38111"/>
                </a:lnTo>
                <a:lnTo>
                  <a:pt x="1623939" y="0"/>
                </a:lnTo>
                <a:lnTo>
                  <a:pt x="1664436" y="2915127"/>
                </a:lnTo>
                <a:lnTo>
                  <a:pt x="67865" y="2969894"/>
                </a:lnTo>
                <a:close/>
              </a:path>
            </a:pathLst>
          </a:cu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/>
          <p:cNvSpPr>
            <a:spLocks noChangeAspect="1"/>
          </p:cNvSpPr>
          <p:nvPr/>
        </p:nvSpPr>
        <p:spPr>
          <a:xfrm rot="21435346">
            <a:off x="1955371" y="357801"/>
            <a:ext cx="1517762" cy="1073759"/>
          </a:xfrm>
          <a:custGeom>
            <a:avLst/>
            <a:gdLst>
              <a:gd name="connsiteX0" fmla="*/ 0 w 1381511"/>
              <a:gd name="connsiteY0" fmla="*/ 2596932 h 2596932"/>
              <a:gd name="connsiteX1" fmla="*/ 386519 w 1381511"/>
              <a:gd name="connsiteY1" fmla="*/ 0 h 2596932"/>
              <a:gd name="connsiteX2" fmla="*/ 1381511 w 1381511"/>
              <a:gd name="connsiteY2" fmla="*/ 0 h 2596932"/>
              <a:gd name="connsiteX3" fmla="*/ 994992 w 1381511"/>
              <a:gd name="connsiteY3" fmla="*/ 2596932 h 2596932"/>
              <a:gd name="connsiteX4" fmla="*/ 0 w 1381511"/>
              <a:gd name="connsiteY4" fmla="*/ 2596932 h 2596932"/>
              <a:gd name="connsiteX0" fmla="*/ 0 w 1705702"/>
              <a:gd name="connsiteY0" fmla="*/ 2596932 h 2783660"/>
              <a:gd name="connsiteX1" fmla="*/ 386519 w 1705702"/>
              <a:gd name="connsiteY1" fmla="*/ 0 h 2783660"/>
              <a:gd name="connsiteX2" fmla="*/ 1381511 w 1705702"/>
              <a:gd name="connsiteY2" fmla="*/ 0 h 2783660"/>
              <a:gd name="connsiteX3" fmla="*/ 1705702 w 1705702"/>
              <a:gd name="connsiteY3" fmla="*/ 2783660 h 2783660"/>
              <a:gd name="connsiteX4" fmla="*/ 0 w 1705702"/>
              <a:gd name="connsiteY4" fmla="*/ 2596932 h 2783660"/>
              <a:gd name="connsiteX0" fmla="*/ 0 w 1418846"/>
              <a:gd name="connsiteY0" fmla="*/ 2755270 h 2783660"/>
              <a:gd name="connsiteX1" fmla="*/ 99663 w 1418846"/>
              <a:gd name="connsiteY1" fmla="*/ 0 h 2783660"/>
              <a:gd name="connsiteX2" fmla="*/ 1094655 w 1418846"/>
              <a:gd name="connsiteY2" fmla="*/ 0 h 2783660"/>
              <a:gd name="connsiteX3" fmla="*/ 1418846 w 1418846"/>
              <a:gd name="connsiteY3" fmla="*/ 2783660 h 2783660"/>
              <a:gd name="connsiteX4" fmla="*/ 0 w 1418846"/>
              <a:gd name="connsiteY4" fmla="*/ 2755270 h 2783660"/>
              <a:gd name="connsiteX0" fmla="*/ 245590 w 1664436"/>
              <a:gd name="connsiteY0" fmla="*/ 2848626 h 2877016"/>
              <a:gd name="connsiteX1" fmla="*/ 0 w 1664436"/>
              <a:gd name="connsiteY1" fmla="*/ 0 h 2877016"/>
              <a:gd name="connsiteX2" fmla="*/ 1340245 w 1664436"/>
              <a:gd name="connsiteY2" fmla="*/ 93356 h 2877016"/>
              <a:gd name="connsiteX3" fmla="*/ 1664436 w 1664436"/>
              <a:gd name="connsiteY3" fmla="*/ 2877016 h 2877016"/>
              <a:gd name="connsiteX4" fmla="*/ 245590 w 1664436"/>
              <a:gd name="connsiteY4" fmla="*/ 2848626 h 2877016"/>
              <a:gd name="connsiteX0" fmla="*/ 294565 w 1664436"/>
              <a:gd name="connsiteY0" fmla="*/ 2688271 h 2877016"/>
              <a:gd name="connsiteX1" fmla="*/ 0 w 1664436"/>
              <a:gd name="connsiteY1" fmla="*/ 0 h 2877016"/>
              <a:gd name="connsiteX2" fmla="*/ 1340245 w 1664436"/>
              <a:gd name="connsiteY2" fmla="*/ 93356 h 2877016"/>
              <a:gd name="connsiteX3" fmla="*/ 1664436 w 1664436"/>
              <a:gd name="connsiteY3" fmla="*/ 2877016 h 2877016"/>
              <a:gd name="connsiteX4" fmla="*/ 294565 w 1664436"/>
              <a:gd name="connsiteY4" fmla="*/ 2688271 h 2877016"/>
              <a:gd name="connsiteX0" fmla="*/ 30498 w 1664436"/>
              <a:gd name="connsiteY0" fmla="*/ 2489386 h 2877016"/>
              <a:gd name="connsiteX1" fmla="*/ 0 w 1664436"/>
              <a:gd name="connsiteY1" fmla="*/ 0 h 2877016"/>
              <a:gd name="connsiteX2" fmla="*/ 1340245 w 1664436"/>
              <a:gd name="connsiteY2" fmla="*/ 93356 h 2877016"/>
              <a:gd name="connsiteX3" fmla="*/ 1664436 w 1664436"/>
              <a:gd name="connsiteY3" fmla="*/ 2877016 h 2877016"/>
              <a:gd name="connsiteX4" fmla="*/ 30498 w 1664436"/>
              <a:gd name="connsiteY4" fmla="*/ 2489386 h 2877016"/>
              <a:gd name="connsiteX0" fmla="*/ 30498 w 1664436"/>
              <a:gd name="connsiteY0" fmla="*/ 2527497 h 2915127"/>
              <a:gd name="connsiteX1" fmla="*/ 0 w 1664436"/>
              <a:gd name="connsiteY1" fmla="*/ 38111 h 2915127"/>
              <a:gd name="connsiteX2" fmla="*/ 1623939 w 1664436"/>
              <a:gd name="connsiteY2" fmla="*/ 0 h 2915127"/>
              <a:gd name="connsiteX3" fmla="*/ 1664436 w 1664436"/>
              <a:gd name="connsiteY3" fmla="*/ 2915127 h 2915127"/>
              <a:gd name="connsiteX4" fmla="*/ 30498 w 1664436"/>
              <a:gd name="connsiteY4" fmla="*/ 2527497 h 2915127"/>
              <a:gd name="connsiteX0" fmla="*/ 67865 w 1664436"/>
              <a:gd name="connsiteY0" fmla="*/ 2969894 h 2969894"/>
              <a:gd name="connsiteX1" fmla="*/ 0 w 1664436"/>
              <a:gd name="connsiteY1" fmla="*/ 38111 h 2969894"/>
              <a:gd name="connsiteX2" fmla="*/ 1623939 w 1664436"/>
              <a:gd name="connsiteY2" fmla="*/ 0 h 2969894"/>
              <a:gd name="connsiteX3" fmla="*/ 1664436 w 1664436"/>
              <a:gd name="connsiteY3" fmla="*/ 2915127 h 2969894"/>
              <a:gd name="connsiteX4" fmla="*/ 67865 w 1664436"/>
              <a:gd name="connsiteY4" fmla="*/ 2969894 h 296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4436" h="2969894">
                <a:moveTo>
                  <a:pt x="67865" y="2969894"/>
                </a:moveTo>
                <a:lnTo>
                  <a:pt x="0" y="38111"/>
                </a:lnTo>
                <a:lnTo>
                  <a:pt x="1623939" y="0"/>
                </a:lnTo>
                <a:lnTo>
                  <a:pt x="1664436" y="2915127"/>
                </a:lnTo>
                <a:lnTo>
                  <a:pt x="67865" y="2969894"/>
                </a:lnTo>
                <a:close/>
              </a:path>
            </a:pathLst>
          </a:cu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>
            <a:spLocks noChangeAspect="1"/>
          </p:cNvSpPr>
          <p:nvPr/>
        </p:nvSpPr>
        <p:spPr>
          <a:xfrm rot="21435346">
            <a:off x="3429623" y="395174"/>
            <a:ext cx="1613000" cy="1054682"/>
          </a:xfrm>
          <a:custGeom>
            <a:avLst/>
            <a:gdLst>
              <a:gd name="connsiteX0" fmla="*/ 0 w 1381511"/>
              <a:gd name="connsiteY0" fmla="*/ 2596932 h 2596932"/>
              <a:gd name="connsiteX1" fmla="*/ 386519 w 1381511"/>
              <a:gd name="connsiteY1" fmla="*/ 0 h 2596932"/>
              <a:gd name="connsiteX2" fmla="*/ 1381511 w 1381511"/>
              <a:gd name="connsiteY2" fmla="*/ 0 h 2596932"/>
              <a:gd name="connsiteX3" fmla="*/ 994992 w 1381511"/>
              <a:gd name="connsiteY3" fmla="*/ 2596932 h 2596932"/>
              <a:gd name="connsiteX4" fmla="*/ 0 w 1381511"/>
              <a:gd name="connsiteY4" fmla="*/ 2596932 h 2596932"/>
              <a:gd name="connsiteX0" fmla="*/ 0 w 1705702"/>
              <a:gd name="connsiteY0" fmla="*/ 2596932 h 2783660"/>
              <a:gd name="connsiteX1" fmla="*/ 386519 w 1705702"/>
              <a:gd name="connsiteY1" fmla="*/ 0 h 2783660"/>
              <a:gd name="connsiteX2" fmla="*/ 1381511 w 1705702"/>
              <a:gd name="connsiteY2" fmla="*/ 0 h 2783660"/>
              <a:gd name="connsiteX3" fmla="*/ 1705702 w 1705702"/>
              <a:gd name="connsiteY3" fmla="*/ 2783660 h 2783660"/>
              <a:gd name="connsiteX4" fmla="*/ 0 w 1705702"/>
              <a:gd name="connsiteY4" fmla="*/ 2596932 h 2783660"/>
              <a:gd name="connsiteX0" fmla="*/ 0 w 1418846"/>
              <a:gd name="connsiteY0" fmla="*/ 2755270 h 2783660"/>
              <a:gd name="connsiteX1" fmla="*/ 99663 w 1418846"/>
              <a:gd name="connsiteY1" fmla="*/ 0 h 2783660"/>
              <a:gd name="connsiteX2" fmla="*/ 1094655 w 1418846"/>
              <a:gd name="connsiteY2" fmla="*/ 0 h 2783660"/>
              <a:gd name="connsiteX3" fmla="*/ 1418846 w 1418846"/>
              <a:gd name="connsiteY3" fmla="*/ 2783660 h 2783660"/>
              <a:gd name="connsiteX4" fmla="*/ 0 w 1418846"/>
              <a:gd name="connsiteY4" fmla="*/ 2755270 h 2783660"/>
              <a:gd name="connsiteX0" fmla="*/ 245590 w 1664436"/>
              <a:gd name="connsiteY0" fmla="*/ 2848626 h 2877016"/>
              <a:gd name="connsiteX1" fmla="*/ 0 w 1664436"/>
              <a:gd name="connsiteY1" fmla="*/ 0 h 2877016"/>
              <a:gd name="connsiteX2" fmla="*/ 1340245 w 1664436"/>
              <a:gd name="connsiteY2" fmla="*/ 93356 h 2877016"/>
              <a:gd name="connsiteX3" fmla="*/ 1664436 w 1664436"/>
              <a:gd name="connsiteY3" fmla="*/ 2877016 h 2877016"/>
              <a:gd name="connsiteX4" fmla="*/ 245590 w 1664436"/>
              <a:gd name="connsiteY4" fmla="*/ 2848626 h 2877016"/>
              <a:gd name="connsiteX0" fmla="*/ 294565 w 1664436"/>
              <a:gd name="connsiteY0" fmla="*/ 2688271 h 2877016"/>
              <a:gd name="connsiteX1" fmla="*/ 0 w 1664436"/>
              <a:gd name="connsiteY1" fmla="*/ 0 h 2877016"/>
              <a:gd name="connsiteX2" fmla="*/ 1340245 w 1664436"/>
              <a:gd name="connsiteY2" fmla="*/ 93356 h 2877016"/>
              <a:gd name="connsiteX3" fmla="*/ 1664436 w 1664436"/>
              <a:gd name="connsiteY3" fmla="*/ 2877016 h 2877016"/>
              <a:gd name="connsiteX4" fmla="*/ 294565 w 1664436"/>
              <a:gd name="connsiteY4" fmla="*/ 2688271 h 2877016"/>
              <a:gd name="connsiteX0" fmla="*/ 30498 w 1664436"/>
              <a:gd name="connsiteY0" fmla="*/ 2489386 h 2877016"/>
              <a:gd name="connsiteX1" fmla="*/ 0 w 1664436"/>
              <a:gd name="connsiteY1" fmla="*/ 0 h 2877016"/>
              <a:gd name="connsiteX2" fmla="*/ 1340245 w 1664436"/>
              <a:gd name="connsiteY2" fmla="*/ 93356 h 2877016"/>
              <a:gd name="connsiteX3" fmla="*/ 1664436 w 1664436"/>
              <a:gd name="connsiteY3" fmla="*/ 2877016 h 2877016"/>
              <a:gd name="connsiteX4" fmla="*/ 30498 w 1664436"/>
              <a:gd name="connsiteY4" fmla="*/ 2489386 h 2877016"/>
              <a:gd name="connsiteX0" fmla="*/ 30498 w 1664436"/>
              <a:gd name="connsiteY0" fmla="*/ 2527497 h 2915127"/>
              <a:gd name="connsiteX1" fmla="*/ 0 w 1664436"/>
              <a:gd name="connsiteY1" fmla="*/ 38111 h 2915127"/>
              <a:gd name="connsiteX2" fmla="*/ 1623939 w 1664436"/>
              <a:gd name="connsiteY2" fmla="*/ 0 h 2915127"/>
              <a:gd name="connsiteX3" fmla="*/ 1664436 w 1664436"/>
              <a:gd name="connsiteY3" fmla="*/ 2915127 h 2915127"/>
              <a:gd name="connsiteX4" fmla="*/ 30498 w 1664436"/>
              <a:gd name="connsiteY4" fmla="*/ 2527497 h 2915127"/>
              <a:gd name="connsiteX0" fmla="*/ 67865 w 1664436"/>
              <a:gd name="connsiteY0" fmla="*/ 2969894 h 2969894"/>
              <a:gd name="connsiteX1" fmla="*/ 0 w 1664436"/>
              <a:gd name="connsiteY1" fmla="*/ 38111 h 2969894"/>
              <a:gd name="connsiteX2" fmla="*/ 1623939 w 1664436"/>
              <a:gd name="connsiteY2" fmla="*/ 0 h 2969894"/>
              <a:gd name="connsiteX3" fmla="*/ 1664436 w 1664436"/>
              <a:gd name="connsiteY3" fmla="*/ 2915127 h 2969894"/>
              <a:gd name="connsiteX4" fmla="*/ 67865 w 1664436"/>
              <a:gd name="connsiteY4" fmla="*/ 2969894 h 296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4436" h="2969894">
                <a:moveTo>
                  <a:pt x="67865" y="2969894"/>
                </a:moveTo>
                <a:lnTo>
                  <a:pt x="0" y="38111"/>
                </a:lnTo>
                <a:lnTo>
                  <a:pt x="1623939" y="0"/>
                </a:lnTo>
                <a:lnTo>
                  <a:pt x="1664436" y="2915127"/>
                </a:lnTo>
                <a:lnTo>
                  <a:pt x="67865" y="2969894"/>
                </a:lnTo>
                <a:close/>
              </a:path>
            </a:pathLst>
          </a:cu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>
            <a:spLocks noChangeAspect="1"/>
          </p:cNvSpPr>
          <p:nvPr/>
        </p:nvSpPr>
        <p:spPr>
          <a:xfrm rot="21435346">
            <a:off x="5025006" y="464332"/>
            <a:ext cx="1517762" cy="1054682"/>
          </a:xfrm>
          <a:custGeom>
            <a:avLst/>
            <a:gdLst>
              <a:gd name="connsiteX0" fmla="*/ 0 w 1381511"/>
              <a:gd name="connsiteY0" fmla="*/ 2596932 h 2596932"/>
              <a:gd name="connsiteX1" fmla="*/ 386519 w 1381511"/>
              <a:gd name="connsiteY1" fmla="*/ 0 h 2596932"/>
              <a:gd name="connsiteX2" fmla="*/ 1381511 w 1381511"/>
              <a:gd name="connsiteY2" fmla="*/ 0 h 2596932"/>
              <a:gd name="connsiteX3" fmla="*/ 994992 w 1381511"/>
              <a:gd name="connsiteY3" fmla="*/ 2596932 h 2596932"/>
              <a:gd name="connsiteX4" fmla="*/ 0 w 1381511"/>
              <a:gd name="connsiteY4" fmla="*/ 2596932 h 2596932"/>
              <a:gd name="connsiteX0" fmla="*/ 0 w 1705702"/>
              <a:gd name="connsiteY0" fmla="*/ 2596932 h 2783660"/>
              <a:gd name="connsiteX1" fmla="*/ 386519 w 1705702"/>
              <a:gd name="connsiteY1" fmla="*/ 0 h 2783660"/>
              <a:gd name="connsiteX2" fmla="*/ 1381511 w 1705702"/>
              <a:gd name="connsiteY2" fmla="*/ 0 h 2783660"/>
              <a:gd name="connsiteX3" fmla="*/ 1705702 w 1705702"/>
              <a:gd name="connsiteY3" fmla="*/ 2783660 h 2783660"/>
              <a:gd name="connsiteX4" fmla="*/ 0 w 1705702"/>
              <a:gd name="connsiteY4" fmla="*/ 2596932 h 2783660"/>
              <a:gd name="connsiteX0" fmla="*/ 0 w 1418846"/>
              <a:gd name="connsiteY0" fmla="*/ 2755270 h 2783660"/>
              <a:gd name="connsiteX1" fmla="*/ 99663 w 1418846"/>
              <a:gd name="connsiteY1" fmla="*/ 0 h 2783660"/>
              <a:gd name="connsiteX2" fmla="*/ 1094655 w 1418846"/>
              <a:gd name="connsiteY2" fmla="*/ 0 h 2783660"/>
              <a:gd name="connsiteX3" fmla="*/ 1418846 w 1418846"/>
              <a:gd name="connsiteY3" fmla="*/ 2783660 h 2783660"/>
              <a:gd name="connsiteX4" fmla="*/ 0 w 1418846"/>
              <a:gd name="connsiteY4" fmla="*/ 2755270 h 2783660"/>
              <a:gd name="connsiteX0" fmla="*/ 245590 w 1664436"/>
              <a:gd name="connsiteY0" fmla="*/ 2848626 h 2877016"/>
              <a:gd name="connsiteX1" fmla="*/ 0 w 1664436"/>
              <a:gd name="connsiteY1" fmla="*/ 0 h 2877016"/>
              <a:gd name="connsiteX2" fmla="*/ 1340245 w 1664436"/>
              <a:gd name="connsiteY2" fmla="*/ 93356 h 2877016"/>
              <a:gd name="connsiteX3" fmla="*/ 1664436 w 1664436"/>
              <a:gd name="connsiteY3" fmla="*/ 2877016 h 2877016"/>
              <a:gd name="connsiteX4" fmla="*/ 245590 w 1664436"/>
              <a:gd name="connsiteY4" fmla="*/ 2848626 h 2877016"/>
              <a:gd name="connsiteX0" fmla="*/ 294565 w 1664436"/>
              <a:gd name="connsiteY0" fmla="*/ 2688271 h 2877016"/>
              <a:gd name="connsiteX1" fmla="*/ 0 w 1664436"/>
              <a:gd name="connsiteY1" fmla="*/ 0 h 2877016"/>
              <a:gd name="connsiteX2" fmla="*/ 1340245 w 1664436"/>
              <a:gd name="connsiteY2" fmla="*/ 93356 h 2877016"/>
              <a:gd name="connsiteX3" fmla="*/ 1664436 w 1664436"/>
              <a:gd name="connsiteY3" fmla="*/ 2877016 h 2877016"/>
              <a:gd name="connsiteX4" fmla="*/ 294565 w 1664436"/>
              <a:gd name="connsiteY4" fmla="*/ 2688271 h 2877016"/>
              <a:gd name="connsiteX0" fmla="*/ 30498 w 1664436"/>
              <a:gd name="connsiteY0" fmla="*/ 2489386 h 2877016"/>
              <a:gd name="connsiteX1" fmla="*/ 0 w 1664436"/>
              <a:gd name="connsiteY1" fmla="*/ 0 h 2877016"/>
              <a:gd name="connsiteX2" fmla="*/ 1340245 w 1664436"/>
              <a:gd name="connsiteY2" fmla="*/ 93356 h 2877016"/>
              <a:gd name="connsiteX3" fmla="*/ 1664436 w 1664436"/>
              <a:gd name="connsiteY3" fmla="*/ 2877016 h 2877016"/>
              <a:gd name="connsiteX4" fmla="*/ 30498 w 1664436"/>
              <a:gd name="connsiteY4" fmla="*/ 2489386 h 2877016"/>
              <a:gd name="connsiteX0" fmla="*/ 30498 w 1664436"/>
              <a:gd name="connsiteY0" fmla="*/ 2527497 h 2915127"/>
              <a:gd name="connsiteX1" fmla="*/ 0 w 1664436"/>
              <a:gd name="connsiteY1" fmla="*/ 38111 h 2915127"/>
              <a:gd name="connsiteX2" fmla="*/ 1623939 w 1664436"/>
              <a:gd name="connsiteY2" fmla="*/ 0 h 2915127"/>
              <a:gd name="connsiteX3" fmla="*/ 1664436 w 1664436"/>
              <a:gd name="connsiteY3" fmla="*/ 2915127 h 2915127"/>
              <a:gd name="connsiteX4" fmla="*/ 30498 w 1664436"/>
              <a:gd name="connsiteY4" fmla="*/ 2527497 h 2915127"/>
              <a:gd name="connsiteX0" fmla="*/ 67865 w 1664436"/>
              <a:gd name="connsiteY0" fmla="*/ 2969894 h 2969894"/>
              <a:gd name="connsiteX1" fmla="*/ 0 w 1664436"/>
              <a:gd name="connsiteY1" fmla="*/ 38111 h 2969894"/>
              <a:gd name="connsiteX2" fmla="*/ 1623939 w 1664436"/>
              <a:gd name="connsiteY2" fmla="*/ 0 h 2969894"/>
              <a:gd name="connsiteX3" fmla="*/ 1664436 w 1664436"/>
              <a:gd name="connsiteY3" fmla="*/ 2915127 h 2969894"/>
              <a:gd name="connsiteX4" fmla="*/ 67865 w 1664436"/>
              <a:gd name="connsiteY4" fmla="*/ 2969894 h 296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4436" h="2969894">
                <a:moveTo>
                  <a:pt x="67865" y="2969894"/>
                </a:moveTo>
                <a:lnTo>
                  <a:pt x="0" y="38111"/>
                </a:lnTo>
                <a:lnTo>
                  <a:pt x="1623939" y="0"/>
                </a:lnTo>
                <a:lnTo>
                  <a:pt x="1664436" y="2915127"/>
                </a:lnTo>
                <a:lnTo>
                  <a:pt x="67865" y="2969894"/>
                </a:lnTo>
                <a:close/>
              </a:path>
            </a:pathLst>
          </a:cu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/>
          <p:cNvSpPr>
            <a:spLocks noChangeAspect="1"/>
          </p:cNvSpPr>
          <p:nvPr/>
        </p:nvSpPr>
        <p:spPr>
          <a:xfrm rot="21435346">
            <a:off x="6525203" y="464332"/>
            <a:ext cx="1517762" cy="1054682"/>
          </a:xfrm>
          <a:custGeom>
            <a:avLst/>
            <a:gdLst>
              <a:gd name="connsiteX0" fmla="*/ 0 w 1381511"/>
              <a:gd name="connsiteY0" fmla="*/ 2596932 h 2596932"/>
              <a:gd name="connsiteX1" fmla="*/ 386519 w 1381511"/>
              <a:gd name="connsiteY1" fmla="*/ 0 h 2596932"/>
              <a:gd name="connsiteX2" fmla="*/ 1381511 w 1381511"/>
              <a:gd name="connsiteY2" fmla="*/ 0 h 2596932"/>
              <a:gd name="connsiteX3" fmla="*/ 994992 w 1381511"/>
              <a:gd name="connsiteY3" fmla="*/ 2596932 h 2596932"/>
              <a:gd name="connsiteX4" fmla="*/ 0 w 1381511"/>
              <a:gd name="connsiteY4" fmla="*/ 2596932 h 2596932"/>
              <a:gd name="connsiteX0" fmla="*/ 0 w 1705702"/>
              <a:gd name="connsiteY0" fmla="*/ 2596932 h 2783660"/>
              <a:gd name="connsiteX1" fmla="*/ 386519 w 1705702"/>
              <a:gd name="connsiteY1" fmla="*/ 0 h 2783660"/>
              <a:gd name="connsiteX2" fmla="*/ 1381511 w 1705702"/>
              <a:gd name="connsiteY2" fmla="*/ 0 h 2783660"/>
              <a:gd name="connsiteX3" fmla="*/ 1705702 w 1705702"/>
              <a:gd name="connsiteY3" fmla="*/ 2783660 h 2783660"/>
              <a:gd name="connsiteX4" fmla="*/ 0 w 1705702"/>
              <a:gd name="connsiteY4" fmla="*/ 2596932 h 2783660"/>
              <a:gd name="connsiteX0" fmla="*/ 0 w 1418846"/>
              <a:gd name="connsiteY0" fmla="*/ 2755270 h 2783660"/>
              <a:gd name="connsiteX1" fmla="*/ 99663 w 1418846"/>
              <a:gd name="connsiteY1" fmla="*/ 0 h 2783660"/>
              <a:gd name="connsiteX2" fmla="*/ 1094655 w 1418846"/>
              <a:gd name="connsiteY2" fmla="*/ 0 h 2783660"/>
              <a:gd name="connsiteX3" fmla="*/ 1418846 w 1418846"/>
              <a:gd name="connsiteY3" fmla="*/ 2783660 h 2783660"/>
              <a:gd name="connsiteX4" fmla="*/ 0 w 1418846"/>
              <a:gd name="connsiteY4" fmla="*/ 2755270 h 2783660"/>
              <a:gd name="connsiteX0" fmla="*/ 245590 w 1664436"/>
              <a:gd name="connsiteY0" fmla="*/ 2848626 h 2877016"/>
              <a:gd name="connsiteX1" fmla="*/ 0 w 1664436"/>
              <a:gd name="connsiteY1" fmla="*/ 0 h 2877016"/>
              <a:gd name="connsiteX2" fmla="*/ 1340245 w 1664436"/>
              <a:gd name="connsiteY2" fmla="*/ 93356 h 2877016"/>
              <a:gd name="connsiteX3" fmla="*/ 1664436 w 1664436"/>
              <a:gd name="connsiteY3" fmla="*/ 2877016 h 2877016"/>
              <a:gd name="connsiteX4" fmla="*/ 245590 w 1664436"/>
              <a:gd name="connsiteY4" fmla="*/ 2848626 h 2877016"/>
              <a:gd name="connsiteX0" fmla="*/ 294565 w 1664436"/>
              <a:gd name="connsiteY0" fmla="*/ 2688271 h 2877016"/>
              <a:gd name="connsiteX1" fmla="*/ 0 w 1664436"/>
              <a:gd name="connsiteY1" fmla="*/ 0 h 2877016"/>
              <a:gd name="connsiteX2" fmla="*/ 1340245 w 1664436"/>
              <a:gd name="connsiteY2" fmla="*/ 93356 h 2877016"/>
              <a:gd name="connsiteX3" fmla="*/ 1664436 w 1664436"/>
              <a:gd name="connsiteY3" fmla="*/ 2877016 h 2877016"/>
              <a:gd name="connsiteX4" fmla="*/ 294565 w 1664436"/>
              <a:gd name="connsiteY4" fmla="*/ 2688271 h 2877016"/>
              <a:gd name="connsiteX0" fmla="*/ 30498 w 1664436"/>
              <a:gd name="connsiteY0" fmla="*/ 2489386 h 2877016"/>
              <a:gd name="connsiteX1" fmla="*/ 0 w 1664436"/>
              <a:gd name="connsiteY1" fmla="*/ 0 h 2877016"/>
              <a:gd name="connsiteX2" fmla="*/ 1340245 w 1664436"/>
              <a:gd name="connsiteY2" fmla="*/ 93356 h 2877016"/>
              <a:gd name="connsiteX3" fmla="*/ 1664436 w 1664436"/>
              <a:gd name="connsiteY3" fmla="*/ 2877016 h 2877016"/>
              <a:gd name="connsiteX4" fmla="*/ 30498 w 1664436"/>
              <a:gd name="connsiteY4" fmla="*/ 2489386 h 2877016"/>
              <a:gd name="connsiteX0" fmla="*/ 30498 w 1664436"/>
              <a:gd name="connsiteY0" fmla="*/ 2527497 h 2915127"/>
              <a:gd name="connsiteX1" fmla="*/ 0 w 1664436"/>
              <a:gd name="connsiteY1" fmla="*/ 38111 h 2915127"/>
              <a:gd name="connsiteX2" fmla="*/ 1623939 w 1664436"/>
              <a:gd name="connsiteY2" fmla="*/ 0 h 2915127"/>
              <a:gd name="connsiteX3" fmla="*/ 1664436 w 1664436"/>
              <a:gd name="connsiteY3" fmla="*/ 2915127 h 2915127"/>
              <a:gd name="connsiteX4" fmla="*/ 30498 w 1664436"/>
              <a:gd name="connsiteY4" fmla="*/ 2527497 h 2915127"/>
              <a:gd name="connsiteX0" fmla="*/ 67865 w 1664436"/>
              <a:gd name="connsiteY0" fmla="*/ 2969894 h 2969894"/>
              <a:gd name="connsiteX1" fmla="*/ 0 w 1664436"/>
              <a:gd name="connsiteY1" fmla="*/ 38111 h 2969894"/>
              <a:gd name="connsiteX2" fmla="*/ 1623939 w 1664436"/>
              <a:gd name="connsiteY2" fmla="*/ 0 h 2969894"/>
              <a:gd name="connsiteX3" fmla="*/ 1664436 w 1664436"/>
              <a:gd name="connsiteY3" fmla="*/ 2915127 h 2969894"/>
              <a:gd name="connsiteX4" fmla="*/ 67865 w 1664436"/>
              <a:gd name="connsiteY4" fmla="*/ 2969894 h 296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4436" h="2969894">
                <a:moveTo>
                  <a:pt x="67865" y="2969894"/>
                </a:moveTo>
                <a:lnTo>
                  <a:pt x="0" y="38111"/>
                </a:lnTo>
                <a:lnTo>
                  <a:pt x="1623939" y="0"/>
                </a:lnTo>
                <a:lnTo>
                  <a:pt x="1664436" y="2915127"/>
                </a:lnTo>
                <a:lnTo>
                  <a:pt x="67865" y="2969894"/>
                </a:lnTo>
                <a:close/>
              </a:path>
            </a:pathLst>
          </a:cu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20833" r="72656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79448" y="3252736"/>
            <a:ext cx="164307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Multiplier 5"/>
          <p:cNvSpPr/>
          <p:nvPr/>
        </p:nvSpPr>
        <p:spPr>
          <a:xfrm>
            <a:off x="3222522" y="3252736"/>
            <a:ext cx="1857388" cy="121444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sp>
        <p:nvSpPr>
          <p:cNvPr id="7" name="Rectangle 6"/>
          <p:cNvSpPr/>
          <p:nvPr/>
        </p:nvSpPr>
        <p:spPr>
          <a:xfrm>
            <a:off x="4794158" y="3252736"/>
            <a:ext cx="164307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5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02113" y="5145742"/>
            <a:ext cx="164307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5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Multiplier 17"/>
          <p:cNvSpPr/>
          <p:nvPr/>
        </p:nvSpPr>
        <p:spPr>
          <a:xfrm>
            <a:off x="3345187" y="5145742"/>
            <a:ext cx="1857388" cy="121444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sp>
        <p:nvSpPr>
          <p:cNvPr id="19" name="Rectangle 18"/>
          <p:cNvSpPr/>
          <p:nvPr/>
        </p:nvSpPr>
        <p:spPr>
          <a:xfrm>
            <a:off x="4916823" y="5145742"/>
            <a:ext cx="164307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Forme libre 19"/>
          <p:cNvSpPr>
            <a:spLocks noChangeAspect="1"/>
          </p:cNvSpPr>
          <p:nvPr/>
        </p:nvSpPr>
        <p:spPr>
          <a:xfrm rot="16525023">
            <a:off x="3282105" y="-2939614"/>
            <a:ext cx="1869301" cy="7743735"/>
          </a:xfrm>
          <a:custGeom>
            <a:avLst/>
            <a:gdLst>
              <a:gd name="connsiteX0" fmla="*/ 0 w 1381511"/>
              <a:gd name="connsiteY0" fmla="*/ 2596932 h 2596932"/>
              <a:gd name="connsiteX1" fmla="*/ 386519 w 1381511"/>
              <a:gd name="connsiteY1" fmla="*/ 0 h 2596932"/>
              <a:gd name="connsiteX2" fmla="*/ 1381511 w 1381511"/>
              <a:gd name="connsiteY2" fmla="*/ 0 h 2596932"/>
              <a:gd name="connsiteX3" fmla="*/ 994992 w 1381511"/>
              <a:gd name="connsiteY3" fmla="*/ 2596932 h 2596932"/>
              <a:gd name="connsiteX4" fmla="*/ 0 w 1381511"/>
              <a:gd name="connsiteY4" fmla="*/ 2596932 h 2596932"/>
              <a:gd name="connsiteX0" fmla="*/ 0 w 1705702"/>
              <a:gd name="connsiteY0" fmla="*/ 2596932 h 2783660"/>
              <a:gd name="connsiteX1" fmla="*/ 386519 w 1705702"/>
              <a:gd name="connsiteY1" fmla="*/ 0 h 2783660"/>
              <a:gd name="connsiteX2" fmla="*/ 1381511 w 1705702"/>
              <a:gd name="connsiteY2" fmla="*/ 0 h 2783660"/>
              <a:gd name="connsiteX3" fmla="*/ 1705702 w 1705702"/>
              <a:gd name="connsiteY3" fmla="*/ 2783660 h 2783660"/>
              <a:gd name="connsiteX4" fmla="*/ 0 w 1705702"/>
              <a:gd name="connsiteY4" fmla="*/ 2596932 h 2783660"/>
              <a:gd name="connsiteX0" fmla="*/ 0 w 1418846"/>
              <a:gd name="connsiteY0" fmla="*/ 2755270 h 2783660"/>
              <a:gd name="connsiteX1" fmla="*/ 99663 w 1418846"/>
              <a:gd name="connsiteY1" fmla="*/ 0 h 2783660"/>
              <a:gd name="connsiteX2" fmla="*/ 1094655 w 1418846"/>
              <a:gd name="connsiteY2" fmla="*/ 0 h 2783660"/>
              <a:gd name="connsiteX3" fmla="*/ 1418846 w 1418846"/>
              <a:gd name="connsiteY3" fmla="*/ 2783660 h 2783660"/>
              <a:gd name="connsiteX4" fmla="*/ 0 w 1418846"/>
              <a:gd name="connsiteY4" fmla="*/ 2755270 h 2783660"/>
              <a:gd name="connsiteX0" fmla="*/ 245590 w 1664436"/>
              <a:gd name="connsiteY0" fmla="*/ 2848626 h 2877016"/>
              <a:gd name="connsiteX1" fmla="*/ 0 w 1664436"/>
              <a:gd name="connsiteY1" fmla="*/ 0 h 2877016"/>
              <a:gd name="connsiteX2" fmla="*/ 1340245 w 1664436"/>
              <a:gd name="connsiteY2" fmla="*/ 93356 h 2877016"/>
              <a:gd name="connsiteX3" fmla="*/ 1664436 w 1664436"/>
              <a:gd name="connsiteY3" fmla="*/ 2877016 h 2877016"/>
              <a:gd name="connsiteX4" fmla="*/ 245590 w 1664436"/>
              <a:gd name="connsiteY4" fmla="*/ 2848626 h 2877016"/>
              <a:gd name="connsiteX0" fmla="*/ 249551 w 1664436"/>
              <a:gd name="connsiteY0" fmla="*/ 3035714 h 3035714"/>
              <a:gd name="connsiteX1" fmla="*/ 0 w 1664436"/>
              <a:gd name="connsiteY1" fmla="*/ 0 h 3035714"/>
              <a:gd name="connsiteX2" fmla="*/ 1340245 w 1664436"/>
              <a:gd name="connsiteY2" fmla="*/ 93356 h 3035714"/>
              <a:gd name="connsiteX3" fmla="*/ 1664436 w 1664436"/>
              <a:gd name="connsiteY3" fmla="*/ 2877016 h 3035714"/>
              <a:gd name="connsiteX4" fmla="*/ 249551 w 1664436"/>
              <a:gd name="connsiteY4" fmla="*/ 3035714 h 3035714"/>
              <a:gd name="connsiteX0" fmla="*/ 215135 w 1630020"/>
              <a:gd name="connsiteY0" fmla="*/ 2942358 h 2942358"/>
              <a:gd name="connsiteX1" fmla="*/ 0 w 1630020"/>
              <a:gd name="connsiteY1" fmla="*/ 170855 h 2942358"/>
              <a:gd name="connsiteX2" fmla="*/ 1305829 w 1630020"/>
              <a:gd name="connsiteY2" fmla="*/ 0 h 2942358"/>
              <a:gd name="connsiteX3" fmla="*/ 1630020 w 1630020"/>
              <a:gd name="connsiteY3" fmla="*/ 2783660 h 2942358"/>
              <a:gd name="connsiteX4" fmla="*/ 215135 w 1630020"/>
              <a:gd name="connsiteY4" fmla="*/ 2942358 h 2942358"/>
              <a:gd name="connsiteX0" fmla="*/ 215135 w 2055049"/>
              <a:gd name="connsiteY0" fmla="*/ 2942358 h 2942358"/>
              <a:gd name="connsiteX1" fmla="*/ 0 w 2055049"/>
              <a:gd name="connsiteY1" fmla="*/ 170855 h 2942358"/>
              <a:gd name="connsiteX2" fmla="*/ 1305829 w 2055049"/>
              <a:gd name="connsiteY2" fmla="*/ 0 h 2942358"/>
              <a:gd name="connsiteX3" fmla="*/ 2055049 w 2055049"/>
              <a:gd name="connsiteY3" fmla="*/ 2788933 h 2942358"/>
              <a:gd name="connsiteX4" fmla="*/ 215135 w 2055049"/>
              <a:gd name="connsiteY4" fmla="*/ 2942358 h 2942358"/>
              <a:gd name="connsiteX0" fmla="*/ 862861 w 2055049"/>
              <a:gd name="connsiteY0" fmla="*/ 2902086 h 2902086"/>
              <a:gd name="connsiteX1" fmla="*/ 0 w 2055049"/>
              <a:gd name="connsiteY1" fmla="*/ 170855 h 2902086"/>
              <a:gd name="connsiteX2" fmla="*/ 1305829 w 2055049"/>
              <a:gd name="connsiteY2" fmla="*/ 0 h 2902086"/>
              <a:gd name="connsiteX3" fmla="*/ 2055049 w 2055049"/>
              <a:gd name="connsiteY3" fmla="*/ 2788933 h 2902086"/>
              <a:gd name="connsiteX4" fmla="*/ 862861 w 2055049"/>
              <a:gd name="connsiteY4" fmla="*/ 2902086 h 2902086"/>
              <a:gd name="connsiteX0" fmla="*/ 891392 w 2083580"/>
              <a:gd name="connsiteY0" fmla="*/ 2902086 h 2902086"/>
              <a:gd name="connsiteX1" fmla="*/ 28531 w 2083580"/>
              <a:gd name="connsiteY1" fmla="*/ 170855 h 2902086"/>
              <a:gd name="connsiteX2" fmla="*/ 0 w 2083580"/>
              <a:gd name="connsiteY2" fmla="*/ 89705 h 2902086"/>
              <a:gd name="connsiteX3" fmla="*/ 1334360 w 2083580"/>
              <a:gd name="connsiteY3" fmla="*/ 0 h 2902086"/>
              <a:gd name="connsiteX4" fmla="*/ 2083580 w 2083580"/>
              <a:gd name="connsiteY4" fmla="*/ 2788933 h 2902086"/>
              <a:gd name="connsiteX5" fmla="*/ 891392 w 2083580"/>
              <a:gd name="connsiteY5" fmla="*/ 2902086 h 290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3580" h="2902086">
                <a:moveTo>
                  <a:pt x="891392" y="2902086"/>
                </a:moveTo>
                <a:lnTo>
                  <a:pt x="28531" y="170855"/>
                </a:lnTo>
                <a:lnTo>
                  <a:pt x="0" y="89705"/>
                </a:lnTo>
                <a:lnTo>
                  <a:pt x="1334360" y="0"/>
                </a:lnTo>
                <a:lnTo>
                  <a:pt x="2083580" y="2788933"/>
                </a:lnTo>
                <a:lnTo>
                  <a:pt x="891392" y="2902086"/>
                </a:lnTo>
                <a:close/>
              </a:path>
            </a:pathLst>
          </a:custGeom>
          <a:solidFill>
            <a:srgbClr val="FFFF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2344" t="21875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rganigramme : Connecteur 4"/>
          <p:cNvSpPr/>
          <p:nvPr/>
        </p:nvSpPr>
        <p:spPr>
          <a:xfrm>
            <a:off x="428596" y="3214686"/>
            <a:ext cx="500066" cy="857256"/>
          </a:xfrm>
          <a:prstGeom prst="flowChartConnector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rganigramme : Connecteur 5"/>
          <p:cNvSpPr/>
          <p:nvPr/>
        </p:nvSpPr>
        <p:spPr>
          <a:xfrm>
            <a:off x="1071538" y="3214686"/>
            <a:ext cx="500066" cy="857256"/>
          </a:xfrm>
          <a:prstGeom prst="flowChartConnector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Connecteur 6"/>
          <p:cNvSpPr/>
          <p:nvPr/>
        </p:nvSpPr>
        <p:spPr>
          <a:xfrm>
            <a:off x="1785918" y="3214686"/>
            <a:ext cx="500066" cy="857256"/>
          </a:xfrm>
          <a:prstGeom prst="flowChartConnector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Connecteur 7"/>
          <p:cNvSpPr/>
          <p:nvPr/>
        </p:nvSpPr>
        <p:spPr>
          <a:xfrm>
            <a:off x="2428860" y="3214686"/>
            <a:ext cx="500066" cy="857256"/>
          </a:xfrm>
          <a:prstGeom prst="flowChartConnector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Connecteur 8"/>
          <p:cNvSpPr/>
          <p:nvPr/>
        </p:nvSpPr>
        <p:spPr>
          <a:xfrm>
            <a:off x="3071802" y="3214686"/>
            <a:ext cx="500066" cy="857256"/>
          </a:xfrm>
          <a:prstGeom prst="flowChartConnector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Connecteur 9"/>
          <p:cNvSpPr/>
          <p:nvPr/>
        </p:nvSpPr>
        <p:spPr>
          <a:xfrm>
            <a:off x="3714744" y="3214686"/>
            <a:ext cx="500066" cy="857256"/>
          </a:xfrm>
          <a:prstGeom prst="flowChartConnector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072066" y="357166"/>
            <a:ext cx="164307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6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Organigramme : Connecteur 11"/>
          <p:cNvSpPr/>
          <p:nvPr/>
        </p:nvSpPr>
        <p:spPr>
          <a:xfrm>
            <a:off x="500034" y="4500570"/>
            <a:ext cx="500066" cy="857256"/>
          </a:xfrm>
          <a:prstGeom prst="flowChartConnector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Connecteur 12"/>
          <p:cNvSpPr/>
          <p:nvPr/>
        </p:nvSpPr>
        <p:spPr>
          <a:xfrm>
            <a:off x="1142976" y="4500570"/>
            <a:ext cx="500066" cy="857256"/>
          </a:xfrm>
          <a:prstGeom prst="flowChartConnector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rganigramme : Connecteur 13"/>
          <p:cNvSpPr/>
          <p:nvPr/>
        </p:nvSpPr>
        <p:spPr>
          <a:xfrm>
            <a:off x="1857356" y="4500570"/>
            <a:ext cx="500066" cy="857256"/>
          </a:xfrm>
          <a:prstGeom prst="flowChartConnector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rganigramme : Connecteur 14"/>
          <p:cNvSpPr/>
          <p:nvPr/>
        </p:nvSpPr>
        <p:spPr>
          <a:xfrm>
            <a:off x="2500298" y="4500570"/>
            <a:ext cx="500066" cy="857256"/>
          </a:xfrm>
          <a:prstGeom prst="flowChartConnector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Organigramme : Connecteur 15"/>
          <p:cNvSpPr/>
          <p:nvPr/>
        </p:nvSpPr>
        <p:spPr>
          <a:xfrm>
            <a:off x="3143240" y="4500570"/>
            <a:ext cx="500066" cy="857256"/>
          </a:xfrm>
          <a:prstGeom prst="flowChartConnector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Connecteur 16"/>
          <p:cNvSpPr/>
          <p:nvPr/>
        </p:nvSpPr>
        <p:spPr>
          <a:xfrm>
            <a:off x="3786182" y="4500570"/>
            <a:ext cx="500066" cy="857256"/>
          </a:xfrm>
          <a:prstGeom prst="flowChartConnector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929454" y="285728"/>
            <a:ext cx="164307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6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24466" y="2500306"/>
            <a:ext cx="164307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6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72330" y="2500306"/>
            <a:ext cx="164307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76866" y="4714884"/>
            <a:ext cx="312422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12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13541" r="47656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428604"/>
            <a:ext cx="164307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7290" y="500042"/>
            <a:ext cx="164307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0364" y="500042"/>
            <a:ext cx="164307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652442"/>
            <a:ext cx="164307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15074" y="652442"/>
            <a:ext cx="164307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15272" y="652442"/>
            <a:ext cx="164307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3240" y="2857496"/>
            <a:ext cx="164307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57752" y="2928934"/>
            <a:ext cx="164307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6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0430" y="4857760"/>
            <a:ext cx="3571900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12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1.JPG"/>
          <p:cNvPicPr>
            <a:picLocks noChangeAspect="1"/>
          </p:cNvPicPr>
          <p:nvPr/>
        </p:nvPicPr>
        <p:blipFill>
          <a:blip r:embed="rId2"/>
          <a:srcRect l="2697" t="70874" r="4223" b="1392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rme libre 4"/>
          <p:cNvSpPr/>
          <p:nvPr/>
        </p:nvSpPr>
        <p:spPr>
          <a:xfrm>
            <a:off x="257548" y="357166"/>
            <a:ext cx="2363125" cy="2368446"/>
          </a:xfrm>
          <a:custGeom>
            <a:avLst/>
            <a:gdLst>
              <a:gd name="connsiteX0" fmla="*/ 0 w 1357322"/>
              <a:gd name="connsiteY0" fmla="*/ 0 h 714380"/>
              <a:gd name="connsiteX1" fmla="*/ 1357322 w 1357322"/>
              <a:gd name="connsiteY1" fmla="*/ 0 h 714380"/>
              <a:gd name="connsiteX2" fmla="*/ 1357322 w 1357322"/>
              <a:gd name="connsiteY2" fmla="*/ 714380 h 714380"/>
              <a:gd name="connsiteX3" fmla="*/ 0 w 1357322"/>
              <a:gd name="connsiteY3" fmla="*/ 714380 h 714380"/>
              <a:gd name="connsiteX4" fmla="*/ 0 w 1357322"/>
              <a:gd name="connsiteY4" fmla="*/ 0 h 714380"/>
              <a:gd name="connsiteX0" fmla="*/ 0 w 2214546"/>
              <a:gd name="connsiteY0" fmla="*/ 0 h 714380"/>
              <a:gd name="connsiteX1" fmla="*/ 2214546 w 2214546"/>
              <a:gd name="connsiteY1" fmla="*/ 214290 h 714380"/>
              <a:gd name="connsiteX2" fmla="*/ 1357322 w 2214546"/>
              <a:gd name="connsiteY2" fmla="*/ 714380 h 714380"/>
              <a:gd name="connsiteX3" fmla="*/ 0 w 2214546"/>
              <a:gd name="connsiteY3" fmla="*/ 714380 h 714380"/>
              <a:gd name="connsiteX4" fmla="*/ 0 w 2214546"/>
              <a:gd name="connsiteY4" fmla="*/ 0 h 714380"/>
              <a:gd name="connsiteX0" fmla="*/ 0 w 2214546"/>
              <a:gd name="connsiteY0" fmla="*/ 0 h 2000240"/>
              <a:gd name="connsiteX1" fmla="*/ 2214546 w 2214546"/>
              <a:gd name="connsiteY1" fmla="*/ 214290 h 2000240"/>
              <a:gd name="connsiteX2" fmla="*/ 1357322 w 2214546"/>
              <a:gd name="connsiteY2" fmla="*/ 2000240 h 2000240"/>
              <a:gd name="connsiteX3" fmla="*/ 0 w 2214546"/>
              <a:gd name="connsiteY3" fmla="*/ 714380 h 2000240"/>
              <a:gd name="connsiteX4" fmla="*/ 0 w 2214546"/>
              <a:gd name="connsiteY4" fmla="*/ 0 h 2000240"/>
              <a:gd name="connsiteX0" fmla="*/ 12384 w 2226930"/>
              <a:gd name="connsiteY0" fmla="*/ 0 h 2000240"/>
              <a:gd name="connsiteX1" fmla="*/ 2226930 w 2226930"/>
              <a:gd name="connsiteY1" fmla="*/ 214290 h 2000240"/>
              <a:gd name="connsiteX2" fmla="*/ 1369706 w 2226930"/>
              <a:gd name="connsiteY2" fmla="*/ 2000240 h 2000240"/>
              <a:gd name="connsiteX3" fmla="*/ 12384 w 2226930"/>
              <a:gd name="connsiteY3" fmla="*/ 714380 h 2000240"/>
              <a:gd name="connsiteX4" fmla="*/ 0 w 2226930"/>
              <a:gd name="connsiteY4" fmla="*/ 692145 h 2000240"/>
              <a:gd name="connsiteX5" fmla="*/ 12384 w 2226930"/>
              <a:gd name="connsiteY5" fmla="*/ 0 h 2000240"/>
              <a:gd name="connsiteX0" fmla="*/ 12384 w 2226930"/>
              <a:gd name="connsiteY0" fmla="*/ 0 h 2000240"/>
              <a:gd name="connsiteX1" fmla="*/ 2226930 w 2226930"/>
              <a:gd name="connsiteY1" fmla="*/ 214290 h 2000240"/>
              <a:gd name="connsiteX2" fmla="*/ 1369706 w 2226930"/>
              <a:gd name="connsiteY2" fmla="*/ 2000240 h 2000240"/>
              <a:gd name="connsiteX3" fmla="*/ 254833 w 2226930"/>
              <a:gd name="connsiteY3" fmla="*/ 991949 h 2000240"/>
              <a:gd name="connsiteX4" fmla="*/ 12384 w 2226930"/>
              <a:gd name="connsiteY4" fmla="*/ 714380 h 2000240"/>
              <a:gd name="connsiteX5" fmla="*/ 0 w 2226930"/>
              <a:gd name="connsiteY5" fmla="*/ 692145 h 2000240"/>
              <a:gd name="connsiteX6" fmla="*/ 12384 w 2226930"/>
              <a:gd name="connsiteY6" fmla="*/ 0 h 2000240"/>
              <a:gd name="connsiteX0" fmla="*/ 83568 w 2298114"/>
              <a:gd name="connsiteY0" fmla="*/ 0 h 2000240"/>
              <a:gd name="connsiteX1" fmla="*/ 2298114 w 2298114"/>
              <a:gd name="connsiteY1" fmla="*/ 214290 h 2000240"/>
              <a:gd name="connsiteX2" fmla="*/ 1440890 w 2298114"/>
              <a:gd name="connsiteY2" fmla="*/ 2000240 h 2000240"/>
              <a:gd name="connsiteX3" fmla="*/ 326017 w 2298114"/>
              <a:gd name="connsiteY3" fmla="*/ 991949 h 2000240"/>
              <a:gd name="connsiteX4" fmla="*/ 83568 w 2298114"/>
              <a:gd name="connsiteY4" fmla="*/ 714380 h 2000240"/>
              <a:gd name="connsiteX5" fmla="*/ 71184 w 2298114"/>
              <a:gd name="connsiteY5" fmla="*/ 692145 h 2000240"/>
              <a:gd name="connsiteX6" fmla="*/ 83568 w 2298114"/>
              <a:gd name="connsiteY6" fmla="*/ 0 h 2000240"/>
              <a:gd name="connsiteX0" fmla="*/ 12384 w 2226930"/>
              <a:gd name="connsiteY0" fmla="*/ 0 h 2000240"/>
              <a:gd name="connsiteX1" fmla="*/ 2226930 w 2226930"/>
              <a:gd name="connsiteY1" fmla="*/ 214290 h 2000240"/>
              <a:gd name="connsiteX2" fmla="*/ 1369706 w 2226930"/>
              <a:gd name="connsiteY2" fmla="*/ 2000240 h 2000240"/>
              <a:gd name="connsiteX3" fmla="*/ 254833 w 2226930"/>
              <a:gd name="connsiteY3" fmla="*/ 991949 h 2000240"/>
              <a:gd name="connsiteX4" fmla="*/ 239842 w 2226930"/>
              <a:gd name="connsiteY4" fmla="*/ 991949 h 2000240"/>
              <a:gd name="connsiteX5" fmla="*/ 12384 w 2226930"/>
              <a:gd name="connsiteY5" fmla="*/ 714380 h 2000240"/>
              <a:gd name="connsiteX6" fmla="*/ 0 w 2226930"/>
              <a:gd name="connsiteY6" fmla="*/ 692145 h 2000240"/>
              <a:gd name="connsiteX7" fmla="*/ 12384 w 2226930"/>
              <a:gd name="connsiteY7" fmla="*/ 0 h 2000240"/>
              <a:gd name="connsiteX0" fmla="*/ 99609 w 2314155"/>
              <a:gd name="connsiteY0" fmla="*/ 0 h 2000240"/>
              <a:gd name="connsiteX1" fmla="*/ 2314155 w 2314155"/>
              <a:gd name="connsiteY1" fmla="*/ 214290 h 2000240"/>
              <a:gd name="connsiteX2" fmla="*/ 1456931 w 2314155"/>
              <a:gd name="connsiteY2" fmla="*/ 2000240 h 2000240"/>
              <a:gd name="connsiteX3" fmla="*/ 342058 w 2314155"/>
              <a:gd name="connsiteY3" fmla="*/ 991949 h 2000240"/>
              <a:gd name="connsiteX4" fmla="*/ 327067 w 2314155"/>
              <a:gd name="connsiteY4" fmla="*/ 991949 h 2000240"/>
              <a:gd name="connsiteX5" fmla="*/ 99609 w 2314155"/>
              <a:gd name="connsiteY5" fmla="*/ 714380 h 2000240"/>
              <a:gd name="connsiteX6" fmla="*/ 87225 w 2314155"/>
              <a:gd name="connsiteY6" fmla="*/ 692145 h 2000240"/>
              <a:gd name="connsiteX7" fmla="*/ 99609 w 2314155"/>
              <a:gd name="connsiteY7" fmla="*/ 0 h 2000240"/>
              <a:gd name="connsiteX0" fmla="*/ 99609 w 2314155"/>
              <a:gd name="connsiteY0" fmla="*/ 0 h 2000240"/>
              <a:gd name="connsiteX1" fmla="*/ 2314155 w 2314155"/>
              <a:gd name="connsiteY1" fmla="*/ 214290 h 2000240"/>
              <a:gd name="connsiteX2" fmla="*/ 1456931 w 2314155"/>
              <a:gd name="connsiteY2" fmla="*/ 2000240 h 2000240"/>
              <a:gd name="connsiteX3" fmla="*/ 342058 w 2314155"/>
              <a:gd name="connsiteY3" fmla="*/ 991949 h 2000240"/>
              <a:gd name="connsiteX4" fmla="*/ 327067 w 2314155"/>
              <a:gd name="connsiteY4" fmla="*/ 991949 h 2000240"/>
              <a:gd name="connsiteX5" fmla="*/ 99609 w 2314155"/>
              <a:gd name="connsiteY5" fmla="*/ 714380 h 2000240"/>
              <a:gd name="connsiteX6" fmla="*/ 87225 w 2314155"/>
              <a:gd name="connsiteY6" fmla="*/ 692145 h 2000240"/>
              <a:gd name="connsiteX7" fmla="*/ 99609 w 2314155"/>
              <a:gd name="connsiteY7" fmla="*/ 0 h 2000240"/>
              <a:gd name="connsiteX0" fmla="*/ 99609 w 2363125"/>
              <a:gd name="connsiteY0" fmla="*/ 0 h 2000240"/>
              <a:gd name="connsiteX1" fmla="*/ 2314155 w 2363125"/>
              <a:gd name="connsiteY1" fmla="*/ 214290 h 2000240"/>
              <a:gd name="connsiteX2" fmla="*/ 2363125 w 2363125"/>
              <a:gd name="connsiteY2" fmla="*/ 1312109 h 2000240"/>
              <a:gd name="connsiteX3" fmla="*/ 1456931 w 2363125"/>
              <a:gd name="connsiteY3" fmla="*/ 2000240 h 2000240"/>
              <a:gd name="connsiteX4" fmla="*/ 342058 w 2363125"/>
              <a:gd name="connsiteY4" fmla="*/ 991949 h 2000240"/>
              <a:gd name="connsiteX5" fmla="*/ 327067 w 2363125"/>
              <a:gd name="connsiteY5" fmla="*/ 991949 h 2000240"/>
              <a:gd name="connsiteX6" fmla="*/ 99609 w 2363125"/>
              <a:gd name="connsiteY6" fmla="*/ 714380 h 2000240"/>
              <a:gd name="connsiteX7" fmla="*/ 87225 w 2363125"/>
              <a:gd name="connsiteY7" fmla="*/ 692145 h 2000240"/>
              <a:gd name="connsiteX8" fmla="*/ 99609 w 2363125"/>
              <a:gd name="connsiteY8" fmla="*/ 0 h 2000240"/>
              <a:gd name="connsiteX0" fmla="*/ 99609 w 2363125"/>
              <a:gd name="connsiteY0" fmla="*/ 0 h 2000240"/>
              <a:gd name="connsiteX1" fmla="*/ 2314155 w 2363125"/>
              <a:gd name="connsiteY1" fmla="*/ 214290 h 2000240"/>
              <a:gd name="connsiteX2" fmla="*/ 2363125 w 2363125"/>
              <a:gd name="connsiteY2" fmla="*/ 1312109 h 2000240"/>
              <a:gd name="connsiteX3" fmla="*/ 1456931 w 2363125"/>
              <a:gd name="connsiteY3" fmla="*/ 2000240 h 2000240"/>
              <a:gd name="connsiteX4" fmla="*/ 342058 w 2363125"/>
              <a:gd name="connsiteY4" fmla="*/ 991949 h 2000240"/>
              <a:gd name="connsiteX5" fmla="*/ 327067 w 2363125"/>
              <a:gd name="connsiteY5" fmla="*/ 991949 h 2000240"/>
              <a:gd name="connsiteX6" fmla="*/ 99609 w 2363125"/>
              <a:gd name="connsiteY6" fmla="*/ 714380 h 2000240"/>
              <a:gd name="connsiteX7" fmla="*/ 87225 w 2363125"/>
              <a:gd name="connsiteY7" fmla="*/ 692145 h 2000240"/>
              <a:gd name="connsiteX8" fmla="*/ 99609 w 2363125"/>
              <a:gd name="connsiteY8" fmla="*/ 0 h 2000240"/>
              <a:gd name="connsiteX0" fmla="*/ 99609 w 2363125"/>
              <a:gd name="connsiteY0" fmla="*/ 0 h 2000240"/>
              <a:gd name="connsiteX1" fmla="*/ 2314155 w 2363125"/>
              <a:gd name="connsiteY1" fmla="*/ 214290 h 2000240"/>
              <a:gd name="connsiteX2" fmla="*/ 2363125 w 2363125"/>
              <a:gd name="connsiteY2" fmla="*/ 1312109 h 2000240"/>
              <a:gd name="connsiteX3" fmla="*/ 1456931 w 2363125"/>
              <a:gd name="connsiteY3" fmla="*/ 2000240 h 2000240"/>
              <a:gd name="connsiteX4" fmla="*/ 342058 w 2363125"/>
              <a:gd name="connsiteY4" fmla="*/ 991949 h 2000240"/>
              <a:gd name="connsiteX5" fmla="*/ 327067 w 2363125"/>
              <a:gd name="connsiteY5" fmla="*/ 991949 h 2000240"/>
              <a:gd name="connsiteX6" fmla="*/ 99609 w 2363125"/>
              <a:gd name="connsiteY6" fmla="*/ 714380 h 2000240"/>
              <a:gd name="connsiteX7" fmla="*/ 87225 w 2363125"/>
              <a:gd name="connsiteY7" fmla="*/ 692145 h 2000240"/>
              <a:gd name="connsiteX8" fmla="*/ 99609 w 2363125"/>
              <a:gd name="connsiteY8" fmla="*/ 0 h 2000240"/>
              <a:gd name="connsiteX0" fmla="*/ 99609 w 2363125"/>
              <a:gd name="connsiteY0" fmla="*/ 0 h 2100174"/>
              <a:gd name="connsiteX1" fmla="*/ 2314155 w 2363125"/>
              <a:gd name="connsiteY1" fmla="*/ 214290 h 2100174"/>
              <a:gd name="connsiteX2" fmla="*/ 2363125 w 2363125"/>
              <a:gd name="connsiteY2" fmla="*/ 1312109 h 2100174"/>
              <a:gd name="connsiteX3" fmla="*/ 2065927 w 2363125"/>
              <a:gd name="connsiteY3" fmla="*/ 1591555 h 2100174"/>
              <a:gd name="connsiteX4" fmla="*/ 1456931 w 2363125"/>
              <a:gd name="connsiteY4" fmla="*/ 2000240 h 2100174"/>
              <a:gd name="connsiteX5" fmla="*/ 342058 w 2363125"/>
              <a:gd name="connsiteY5" fmla="*/ 991949 h 2100174"/>
              <a:gd name="connsiteX6" fmla="*/ 327067 w 2363125"/>
              <a:gd name="connsiteY6" fmla="*/ 991949 h 2100174"/>
              <a:gd name="connsiteX7" fmla="*/ 99609 w 2363125"/>
              <a:gd name="connsiteY7" fmla="*/ 714380 h 2100174"/>
              <a:gd name="connsiteX8" fmla="*/ 87225 w 2363125"/>
              <a:gd name="connsiteY8" fmla="*/ 692145 h 2100174"/>
              <a:gd name="connsiteX9" fmla="*/ 99609 w 2363125"/>
              <a:gd name="connsiteY9" fmla="*/ 0 h 2100174"/>
              <a:gd name="connsiteX0" fmla="*/ 99609 w 2363125"/>
              <a:gd name="connsiteY0" fmla="*/ 0 h 2011280"/>
              <a:gd name="connsiteX1" fmla="*/ 2314155 w 2363125"/>
              <a:gd name="connsiteY1" fmla="*/ 214290 h 2011280"/>
              <a:gd name="connsiteX2" fmla="*/ 2363125 w 2363125"/>
              <a:gd name="connsiteY2" fmla="*/ 1312109 h 2011280"/>
              <a:gd name="connsiteX3" fmla="*/ 2065927 w 2363125"/>
              <a:gd name="connsiteY3" fmla="*/ 1591555 h 2011280"/>
              <a:gd name="connsiteX4" fmla="*/ 1456931 w 2363125"/>
              <a:gd name="connsiteY4" fmla="*/ 2000240 h 2011280"/>
              <a:gd name="connsiteX5" fmla="*/ 1421350 w 2363125"/>
              <a:gd name="connsiteY5" fmla="*/ 2011280 h 2011280"/>
              <a:gd name="connsiteX6" fmla="*/ 342058 w 2363125"/>
              <a:gd name="connsiteY6" fmla="*/ 991949 h 2011280"/>
              <a:gd name="connsiteX7" fmla="*/ 327067 w 2363125"/>
              <a:gd name="connsiteY7" fmla="*/ 991949 h 2011280"/>
              <a:gd name="connsiteX8" fmla="*/ 99609 w 2363125"/>
              <a:gd name="connsiteY8" fmla="*/ 714380 h 2011280"/>
              <a:gd name="connsiteX9" fmla="*/ 87225 w 2363125"/>
              <a:gd name="connsiteY9" fmla="*/ 692145 h 2011280"/>
              <a:gd name="connsiteX10" fmla="*/ 99609 w 2363125"/>
              <a:gd name="connsiteY10" fmla="*/ 0 h 2011280"/>
              <a:gd name="connsiteX0" fmla="*/ 99609 w 2363125"/>
              <a:gd name="connsiteY0" fmla="*/ 0 h 2011280"/>
              <a:gd name="connsiteX1" fmla="*/ 2314155 w 2363125"/>
              <a:gd name="connsiteY1" fmla="*/ 214290 h 2011280"/>
              <a:gd name="connsiteX2" fmla="*/ 2363125 w 2363125"/>
              <a:gd name="connsiteY2" fmla="*/ 1312109 h 2011280"/>
              <a:gd name="connsiteX3" fmla="*/ 2065927 w 2363125"/>
              <a:gd name="connsiteY3" fmla="*/ 1591555 h 2011280"/>
              <a:gd name="connsiteX4" fmla="*/ 1841075 w 2363125"/>
              <a:gd name="connsiteY4" fmla="*/ 1771437 h 2011280"/>
              <a:gd name="connsiteX5" fmla="*/ 1456931 w 2363125"/>
              <a:gd name="connsiteY5" fmla="*/ 2000240 h 2011280"/>
              <a:gd name="connsiteX6" fmla="*/ 1421350 w 2363125"/>
              <a:gd name="connsiteY6" fmla="*/ 2011280 h 2011280"/>
              <a:gd name="connsiteX7" fmla="*/ 342058 w 2363125"/>
              <a:gd name="connsiteY7" fmla="*/ 991949 h 2011280"/>
              <a:gd name="connsiteX8" fmla="*/ 327067 w 2363125"/>
              <a:gd name="connsiteY8" fmla="*/ 991949 h 2011280"/>
              <a:gd name="connsiteX9" fmla="*/ 99609 w 2363125"/>
              <a:gd name="connsiteY9" fmla="*/ 714380 h 2011280"/>
              <a:gd name="connsiteX10" fmla="*/ 87225 w 2363125"/>
              <a:gd name="connsiteY10" fmla="*/ 692145 h 2011280"/>
              <a:gd name="connsiteX11" fmla="*/ 99609 w 2363125"/>
              <a:gd name="connsiteY11" fmla="*/ 0 h 2011280"/>
              <a:gd name="connsiteX0" fmla="*/ 99609 w 2363125"/>
              <a:gd name="connsiteY0" fmla="*/ 0 h 2368446"/>
              <a:gd name="connsiteX1" fmla="*/ 2314155 w 2363125"/>
              <a:gd name="connsiteY1" fmla="*/ 214290 h 2368446"/>
              <a:gd name="connsiteX2" fmla="*/ 2363125 w 2363125"/>
              <a:gd name="connsiteY2" fmla="*/ 1312109 h 2368446"/>
              <a:gd name="connsiteX3" fmla="*/ 2065927 w 2363125"/>
              <a:gd name="connsiteY3" fmla="*/ 1591555 h 2368446"/>
              <a:gd name="connsiteX4" fmla="*/ 1841075 w 2363125"/>
              <a:gd name="connsiteY4" fmla="*/ 1771437 h 2368446"/>
              <a:gd name="connsiteX5" fmla="*/ 1456931 w 2363125"/>
              <a:gd name="connsiteY5" fmla="*/ 2000240 h 2368446"/>
              <a:gd name="connsiteX6" fmla="*/ 1421350 w 2363125"/>
              <a:gd name="connsiteY6" fmla="*/ 2368446 h 2368446"/>
              <a:gd name="connsiteX7" fmla="*/ 342058 w 2363125"/>
              <a:gd name="connsiteY7" fmla="*/ 991949 h 2368446"/>
              <a:gd name="connsiteX8" fmla="*/ 327067 w 2363125"/>
              <a:gd name="connsiteY8" fmla="*/ 991949 h 2368446"/>
              <a:gd name="connsiteX9" fmla="*/ 99609 w 2363125"/>
              <a:gd name="connsiteY9" fmla="*/ 714380 h 2368446"/>
              <a:gd name="connsiteX10" fmla="*/ 87225 w 2363125"/>
              <a:gd name="connsiteY10" fmla="*/ 692145 h 2368446"/>
              <a:gd name="connsiteX11" fmla="*/ 99609 w 2363125"/>
              <a:gd name="connsiteY11" fmla="*/ 0 h 2368446"/>
              <a:gd name="connsiteX0" fmla="*/ 99609 w 2363125"/>
              <a:gd name="connsiteY0" fmla="*/ 0 h 2368446"/>
              <a:gd name="connsiteX1" fmla="*/ 2314155 w 2363125"/>
              <a:gd name="connsiteY1" fmla="*/ 214290 h 2368446"/>
              <a:gd name="connsiteX2" fmla="*/ 2363125 w 2363125"/>
              <a:gd name="connsiteY2" fmla="*/ 1312109 h 2368446"/>
              <a:gd name="connsiteX3" fmla="*/ 2065927 w 2363125"/>
              <a:gd name="connsiteY3" fmla="*/ 1591555 h 2368446"/>
              <a:gd name="connsiteX4" fmla="*/ 1841075 w 2363125"/>
              <a:gd name="connsiteY4" fmla="*/ 1771437 h 2368446"/>
              <a:gd name="connsiteX5" fmla="*/ 1456931 w 2363125"/>
              <a:gd name="connsiteY5" fmla="*/ 2000240 h 2368446"/>
              <a:gd name="connsiteX6" fmla="*/ 1421350 w 2363125"/>
              <a:gd name="connsiteY6" fmla="*/ 2368446 h 2368446"/>
              <a:gd name="connsiteX7" fmla="*/ 342058 w 2363125"/>
              <a:gd name="connsiteY7" fmla="*/ 991949 h 2368446"/>
              <a:gd name="connsiteX8" fmla="*/ 327067 w 2363125"/>
              <a:gd name="connsiteY8" fmla="*/ 991949 h 2368446"/>
              <a:gd name="connsiteX9" fmla="*/ 99609 w 2363125"/>
              <a:gd name="connsiteY9" fmla="*/ 714380 h 2368446"/>
              <a:gd name="connsiteX10" fmla="*/ 87225 w 2363125"/>
              <a:gd name="connsiteY10" fmla="*/ 692145 h 2368446"/>
              <a:gd name="connsiteX11" fmla="*/ 99609 w 2363125"/>
              <a:gd name="connsiteY11" fmla="*/ 0 h 2368446"/>
              <a:gd name="connsiteX0" fmla="*/ 99609 w 2363125"/>
              <a:gd name="connsiteY0" fmla="*/ 0 h 2368446"/>
              <a:gd name="connsiteX1" fmla="*/ 2314155 w 2363125"/>
              <a:gd name="connsiteY1" fmla="*/ 214290 h 2368446"/>
              <a:gd name="connsiteX2" fmla="*/ 2363125 w 2363125"/>
              <a:gd name="connsiteY2" fmla="*/ 1312109 h 2368446"/>
              <a:gd name="connsiteX3" fmla="*/ 2065927 w 2363125"/>
              <a:gd name="connsiteY3" fmla="*/ 1591555 h 2368446"/>
              <a:gd name="connsiteX4" fmla="*/ 1841075 w 2363125"/>
              <a:gd name="connsiteY4" fmla="*/ 1771437 h 2368446"/>
              <a:gd name="connsiteX5" fmla="*/ 1826085 w 2363125"/>
              <a:gd name="connsiteY5" fmla="*/ 1756447 h 2368446"/>
              <a:gd name="connsiteX6" fmla="*/ 1456931 w 2363125"/>
              <a:gd name="connsiteY6" fmla="*/ 2000240 h 2368446"/>
              <a:gd name="connsiteX7" fmla="*/ 1421350 w 2363125"/>
              <a:gd name="connsiteY7" fmla="*/ 2368446 h 2368446"/>
              <a:gd name="connsiteX8" fmla="*/ 342058 w 2363125"/>
              <a:gd name="connsiteY8" fmla="*/ 991949 h 2368446"/>
              <a:gd name="connsiteX9" fmla="*/ 327067 w 2363125"/>
              <a:gd name="connsiteY9" fmla="*/ 991949 h 2368446"/>
              <a:gd name="connsiteX10" fmla="*/ 99609 w 2363125"/>
              <a:gd name="connsiteY10" fmla="*/ 714380 h 2368446"/>
              <a:gd name="connsiteX11" fmla="*/ 87225 w 2363125"/>
              <a:gd name="connsiteY11" fmla="*/ 692145 h 2368446"/>
              <a:gd name="connsiteX12" fmla="*/ 99609 w 2363125"/>
              <a:gd name="connsiteY12" fmla="*/ 0 h 2368446"/>
              <a:gd name="connsiteX0" fmla="*/ 99609 w 2363125"/>
              <a:gd name="connsiteY0" fmla="*/ 0 h 2368446"/>
              <a:gd name="connsiteX1" fmla="*/ 2314155 w 2363125"/>
              <a:gd name="connsiteY1" fmla="*/ 214290 h 2368446"/>
              <a:gd name="connsiteX2" fmla="*/ 2363125 w 2363125"/>
              <a:gd name="connsiteY2" fmla="*/ 1312109 h 2368446"/>
              <a:gd name="connsiteX3" fmla="*/ 2065927 w 2363125"/>
              <a:gd name="connsiteY3" fmla="*/ 1591555 h 2368446"/>
              <a:gd name="connsiteX4" fmla="*/ 1841075 w 2363125"/>
              <a:gd name="connsiteY4" fmla="*/ 1771437 h 2368446"/>
              <a:gd name="connsiteX5" fmla="*/ 1826085 w 2363125"/>
              <a:gd name="connsiteY5" fmla="*/ 1756447 h 2368446"/>
              <a:gd name="connsiteX6" fmla="*/ 1456931 w 2363125"/>
              <a:gd name="connsiteY6" fmla="*/ 2000240 h 2368446"/>
              <a:gd name="connsiteX7" fmla="*/ 1421350 w 2363125"/>
              <a:gd name="connsiteY7" fmla="*/ 2368446 h 2368446"/>
              <a:gd name="connsiteX8" fmla="*/ 342058 w 2363125"/>
              <a:gd name="connsiteY8" fmla="*/ 991949 h 2368446"/>
              <a:gd name="connsiteX9" fmla="*/ 327067 w 2363125"/>
              <a:gd name="connsiteY9" fmla="*/ 991949 h 2368446"/>
              <a:gd name="connsiteX10" fmla="*/ 99609 w 2363125"/>
              <a:gd name="connsiteY10" fmla="*/ 714380 h 2368446"/>
              <a:gd name="connsiteX11" fmla="*/ 87225 w 2363125"/>
              <a:gd name="connsiteY11" fmla="*/ 692145 h 2368446"/>
              <a:gd name="connsiteX12" fmla="*/ 99609 w 2363125"/>
              <a:gd name="connsiteY12" fmla="*/ 0 h 2368446"/>
              <a:gd name="connsiteX0" fmla="*/ 99609 w 2363125"/>
              <a:gd name="connsiteY0" fmla="*/ 0 h 2368446"/>
              <a:gd name="connsiteX1" fmla="*/ 2314155 w 2363125"/>
              <a:gd name="connsiteY1" fmla="*/ 214290 h 2368446"/>
              <a:gd name="connsiteX2" fmla="*/ 2363125 w 2363125"/>
              <a:gd name="connsiteY2" fmla="*/ 1312109 h 2368446"/>
              <a:gd name="connsiteX3" fmla="*/ 2065927 w 2363125"/>
              <a:gd name="connsiteY3" fmla="*/ 1591555 h 2368446"/>
              <a:gd name="connsiteX4" fmla="*/ 2065927 w 2363125"/>
              <a:gd name="connsiteY4" fmla="*/ 1621536 h 2368446"/>
              <a:gd name="connsiteX5" fmla="*/ 1841075 w 2363125"/>
              <a:gd name="connsiteY5" fmla="*/ 1771437 h 2368446"/>
              <a:gd name="connsiteX6" fmla="*/ 1826085 w 2363125"/>
              <a:gd name="connsiteY6" fmla="*/ 1756447 h 2368446"/>
              <a:gd name="connsiteX7" fmla="*/ 1456931 w 2363125"/>
              <a:gd name="connsiteY7" fmla="*/ 2000240 h 2368446"/>
              <a:gd name="connsiteX8" fmla="*/ 1421350 w 2363125"/>
              <a:gd name="connsiteY8" fmla="*/ 2368446 h 2368446"/>
              <a:gd name="connsiteX9" fmla="*/ 342058 w 2363125"/>
              <a:gd name="connsiteY9" fmla="*/ 991949 h 2368446"/>
              <a:gd name="connsiteX10" fmla="*/ 327067 w 2363125"/>
              <a:gd name="connsiteY10" fmla="*/ 991949 h 2368446"/>
              <a:gd name="connsiteX11" fmla="*/ 99609 w 2363125"/>
              <a:gd name="connsiteY11" fmla="*/ 714380 h 2368446"/>
              <a:gd name="connsiteX12" fmla="*/ 87225 w 2363125"/>
              <a:gd name="connsiteY12" fmla="*/ 692145 h 2368446"/>
              <a:gd name="connsiteX13" fmla="*/ 99609 w 2363125"/>
              <a:gd name="connsiteY13" fmla="*/ 0 h 2368446"/>
              <a:gd name="connsiteX0" fmla="*/ 99609 w 2363125"/>
              <a:gd name="connsiteY0" fmla="*/ 0 h 2368446"/>
              <a:gd name="connsiteX1" fmla="*/ 2314155 w 2363125"/>
              <a:gd name="connsiteY1" fmla="*/ 214290 h 2368446"/>
              <a:gd name="connsiteX2" fmla="*/ 2363125 w 2363125"/>
              <a:gd name="connsiteY2" fmla="*/ 1312109 h 2368446"/>
              <a:gd name="connsiteX3" fmla="*/ 2065927 w 2363125"/>
              <a:gd name="connsiteY3" fmla="*/ 1591555 h 2368446"/>
              <a:gd name="connsiteX4" fmla="*/ 2065927 w 2363125"/>
              <a:gd name="connsiteY4" fmla="*/ 1621536 h 2368446"/>
              <a:gd name="connsiteX5" fmla="*/ 1841075 w 2363125"/>
              <a:gd name="connsiteY5" fmla="*/ 1771437 h 2368446"/>
              <a:gd name="connsiteX6" fmla="*/ 1826085 w 2363125"/>
              <a:gd name="connsiteY6" fmla="*/ 1756447 h 2368446"/>
              <a:gd name="connsiteX7" fmla="*/ 1456931 w 2363125"/>
              <a:gd name="connsiteY7" fmla="*/ 2000240 h 2368446"/>
              <a:gd name="connsiteX8" fmla="*/ 1421350 w 2363125"/>
              <a:gd name="connsiteY8" fmla="*/ 2368446 h 2368446"/>
              <a:gd name="connsiteX9" fmla="*/ 342058 w 2363125"/>
              <a:gd name="connsiteY9" fmla="*/ 991949 h 2368446"/>
              <a:gd name="connsiteX10" fmla="*/ 327067 w 2363125"/>
              <a:gd name="connsiteY10" fmla="*/ 991949 h 2368446"/>
              <a:gd name="connsiteX11" fmla="*/ 99609 w 2363125"/>
              <a:gd name="connsiteY11" fmla="*/ 714380 h 2368446"/>
              <a:gd name="connsiteX12" fmla="*/ 87225 w 2363125"/>
              <a:gd name="connsiteY12" fmla="*/ 692145 h 2368446"/>
              <a:gd name="connsiteX13" fmla="*/ 99609 w 2363125"/>
              <a:gd name="connsiteY13" fmla="*/ 0 h 2368446"/>
              <a:gd name="connsiteX0" fmla="*/ 99609 w 2363125"/>
              <a:gd name="connsiteY0" fmla="*/ 0 h 2368446"/>
              <a:gd name="connsiteX1" fmla="*/ 2314155 w 2363125"/>
              <a:gd name="connsiteY1" fmla="*/ 214290 h 2368446"/>
              <a:gd name="connsiteX2" fmla="*/ 2363125 w 2363125"/>
              <a:gd name="connsiteY2" fmla="*/ 1312109 h 2368446"/>
              <a:gd name="connsiteX3" fmla="*/ 2065927 w 2363125"/>
              <a:gd name="connsiteY3" fmla="*/ 1591555 h 2368446"/>
              <a:gd name="connsiteX4" fmla="*/ 2065927 w 2363125"/>
              <a:gd name="connsiteY4" fmla="*/ 1621536 h 2368446"/>
              <a:gd name="connsiteX5" fmla="*/ 1841075 w 2363125"/>
              <a:gd name="connsiteY5" fmla="*/ 1771437 h 2368446"/>
              <a:gd name="connsiteX6" fmla="*/ 1826085 w 2363125"/>
              <a:gd name="connsiteY6" fmla="*/ 1756447 h 2368446"/>
              <a:gd name="connsiteX7" fmla="*/ 1826085 w 2363125"/>
              <a:gd name="connsiteY7" fmla="*/ 1786427 h 2368446"/>
              <a:gd name="connsiteX8" fmla="*/ 1456931 w 2363125"/>
              <a:gd name="connsiteY8" fmla="*/ 2000240 h 2368446"/>
              <a:gd name="connsiteX9" fmla="*/ 1421350 w 2363125"/>
              <a:gd name="connsiteY9" fmla="*/ 2368446 h 2368446"/>
              <a:gd name="connsiteX10" fmla="*/ 342058 w 2363125"/>
              <a:gd name="connsiteY10" fmla="*/ 991949 h 2368446"/>
              <a:gd name="connsiteX11" fmla="*/ 327067 w 2363125"/>
              <a:gd name="connsiteY11" fmla="*/ 991949 h 2368446"/>
              <a:gd name="connsiteX12" fmla="*/ 99609 w 2363125"/>
              <a:gd name="connsiteY12" fmla="*/ 714380 h 2368446"/>
              <a:gd name="connsiteX13" fmla="*/ 87225 w 2363125"/>
              <a:gd name="connsiteY13" fmla="*/ 692145 h 2368446"/>
              <a:gd name="connsiteX14" fmla="*/ 99609 w 2363125"/>
              <a:gd name="connsiteY14" fmla="*/ 0 h 2368446"/>
              <a:gd name="connsiteX0" fmla="*/ 99609 w 2363125"/>
              <a:gd name="connsiteY0" fmla="*/ 0 h 2368446"/>
              <a:gd name="connsiteX1" fmla="*/ 2314155 w 2363125"/>
              <a:gd name="connsiteY1" fmla="*/ 214290 h 2368446"/>
              <a:gd name="connsiteX2" fmla="*/ 2363125 w 2363125"/>
              <a:gd name="connsiteY2" fmla="*/ 1312109 h 2368446"/>
              <a:gd name="connsiteX3" fmla="*/ 2065927 w 2363125"/>
              <a:gd name="connsiteY3" fmla="*/ 1591555 h 2368446"/>
              <a:gd name="connsiteX4" fmla="*/ 2065927 w 2363125"/>
              <a:gd name="connsiteY4" fmla="*/ 1621536 h 2368446"/>
              <a:gd name="connsiteX5" fmla="*/ 1841075 w 2363125"/>
              <a:gd name="connsiteY5" fmla="*/ 1771437 h 2368446"/>
              <a:gd name="connsiteX6" fmla="*/ 1826085 w 2363125"/>
              <a:gd name="connsiteY6" fmla="*/ 1756447 h 2368446"/>
              <a:gd name="connsiteX7" fmla="*/ 1826085 w 2363125"/>
              <a:gd name="connsiteY7" fmla="*/ 1786427 h 2368446"/>
              <a:gd name="connsiteX8" fmla="*/ 1456931 w 2363125"/>
              <a:gd name="connsiteY8" fmla="*/ 2000240 h 2368446"/>
              <a:gd name="connsiteX9" fmla="*/ 1421350 w 2363125"/>
              <a:gd name="connsiteY9" fmla="*/ 2368446 h 2368446"/>
              <a:gd name="connsiteX10" fmla="*/ 342058 w 2363125"/>
              <a:gd name="connsiteY10" fmla="*/ 991949 h 2368446"/>
              <a:gd name="connsiteX11" fmla="*/ 327067 w 2363125"/>
              <a:gd name="connsiteY11" fmla="*/ 991949 h 2368446"/>
              <a:gd name="connsiteX12" fmla="*/ 99609 w 2363125"/>
              <a:gd name="connsiteY12" fmla="*/ 714380 h 2368446"/>
              <a:gd name="connsiteX13" fmla="*/ 87225 w 2363125"/>
              <a:gd name="connsiteY13" fmla="*/ 692145 h 2368446"/>
              <a:gd name="connsiteX14" fmla="*/ 99609 w 2363125"/>
              <a:gd name="connsiteY14" fmla="*/ 0 h 2368446"/>
              <a:gd name="connsiteX0" fmla="*/ 99609 w 2363125"/>
              <a:gd name="connsiteY0" fmla="*/ 0 h 2368446"/>
              <a:gd name="connsiteX1" fmla="*/ 2314155 w 2363125"/>
              <a:gd name="connsiteY1" fmla="*/ 214290 h 2368446"/>
              <a:gd name="connsiteX2" fmla="*/ 2363125 w 2363125"/>
              <a:gd name="connsiteY2" fmla="*/ 1312109 h 2368446"/>
              <a:gd name="connsiteX3" fmla="*/ 2065927 w 2363125"/>
              <a:gd name="connsiteY3" fmla="*/ 1591555 h 2368446"/>
              <a:gd name="connsiteX4" fmla="*/ 2065927 w 2363125"/>
              <a:gd name="connsiteY4" fmla="*/ 1621536 h 2368446"/>
              <a:gd name="connsiteX5" fmla="*/ 1841075 w 2363125"/>
              <a:gd name="connsiteY5" fmla="*/ 1771437 h 2368446"/>
              <a:gd name="connsiteX6" fmla="*/ 1826085 w 2363125"/>
              <a:gd name="connsiteY6" fmla="*/ 1756447 h 2368446"/>
              <a:gd name="connsiteX7" fmla="*/ 1826085 w 2363125"/>
              <a:gd name="connsiteY7" fmla="*/ 1786427 h 2368446"/>
              <a:gd name="connsiteX8" fmla="*/ 1456931 w 2363125"/>
              <a:gd name="connsiteY8" fmla="*/ 2000240 h 2368446"/>
              <a:gd name="connsiteX9" fmla="*/ 1421350 w 2363125"/>
              <a:gd name="connsiteY9" fmla="*/ 2368446 h 2368446"/>
              <a:gd name="connsiteX10" fmla="*/ 342058 w 2363125"/>
              <a:gd name="connsiteY10" fmla="*/ 991949 h 2368446"/>
              <a:gd name="connsiteX11" fmla="*/ 327067 w 2363125"/>
              <a:gd name="connsiteY11" fmla="*/ 991949 h 2368446"/>
              <a:gd name="connsiteX12" fmla="*/ 99609 w 2363125"/>
              <a:gd name="connsiteY12" fmla="*/ 714380 h 2368446"/>
              <a:gd name="connsiteX13" fmla="*/ 87225 w 2363125"/>
              <a:gd name="connsiteY13" fmla="*/ 692145 h 2368446"/>
              <a:gd name="connsiteX14" fmla="*/ 99609 w 2363125"/>
              <a:gd name="connsiteY14" fmla="*/ 0 h 2368446"/>
              <a:gd name="connsiteX0" fmla="*/ 99609 w 2363125"/>
              <a:gd name="connsiteY0" fmla="*/ 0 h 2368446"/>
              <a:gd name="connsiteX1" fmla="*/ 2314155 w 2363125"/>
              <a:gd name="connsiteY1" fmla="*/ 214290 h 2368446"/>
              <a:gd name="connsiteX2" fmla="*/ 2363125 w 2363125"/>
              <a:gd name="connsiteY2" fmla="*/ 1312109 h 2368446"/>
              <a:gd name="connsiteX3" fmla="*/ 2065927 w 2363125"/>
              <a:gd name="connsiteY3" fmla="*/ 1591555 h 2368446"/>
              <a:gd name="connsiteX4" fmla="*/ 2065927 w 2363125"/>
              <a:gd name="connsiteY4" fmla="*/ 1621536 h 2368446"/>
              <a:gd name="connsiteX5" fmla="*/ 1841075 w 2363125"/>
              <a:gd name="connsiteY5" fmla="*/ 1771437 h 2368446"/>
              <a:gd name="connsiteX6" fmla="*/ 1826085 w 2363125"/>
              <a:gd name="connsiteY6" fmla="*/ 1756447 h 2368446"/>
              <a:gd name="connsiteX7" fmla="*/ 1826085 w 2363125"/>
              <a:gd name="connsiteY7" fmla="*/ 1786427 h 2368446"/>
              <a:gd name="connsiteX8" fmla="*/ 1456931 w 2363125"/>
              <a:gd name="connsiteY8" fmla="*/ 2000240 h 2368446"/>
              <a:gd name="connsiteX9" fmla="*/ 1421350 w 2363125"/>
              <a:gd name="connsiteY9" fmla="*/ 2368446 h 2368446"/>
              <a:gd name="connsiteX10" fmla="*/ 342058 w 2363125"/>
              <a:gd name="connsiteY10" fmla="*/ 991949 h 2368446"/>
              <a:gd name="connsiteX11" fmla="*/ 327067 w 2363125"/>
              <a:gd name="connsiteY11" fmla="*/ 991949 h 2368446"/>
              <a:gd name="connsiteX12" fmla="*/ 99609 w 2363125"/>
              <a:gd name="connsiteY12" fmla="*/ 714380 h 2368446"/>
              <a:gd name="connsiteX13" fmla="*/ 87225 w 2363125"/>
              <a:gd name="connsiteY13" fmla="*/ 692145 h 2368446"/>
              <a:gd name="connsiteX14" fmla="*/ 99609 w 2363125"/>
              <a:gd name="connsiteY14" fmla="*/ 0 h 2368446"/>
              <a:gd name="connsiteX0" fmla="*/ 99609 w 2363125"/>
              <a:gd name="connsiteY0" fmla="*/ 0 h 2368446"/>
              <a:gd name="connsiteX1" fmla="*/ 2314155 w 2363125"/>
              <a:gd name="connsiteY1" fmla="*/ 214290 h 2368446"/>
              <a:gd name="connsiteX2" fmla="*/ 2363125 w 2363125"/>
              <a:gd name="connsiteY2" fmla="*/ 1312109 h 2368446"/>
              <a:gd name="connsiteX3" fmla="*/ 2065927 w 2363125"/>
              <a:gd name="connsiteY3" fmla="*/ 1591555 h 2368446"/>
              <a:gd name="connsiteX4" fmla="*/ 2065927 w 2363125"/>
              <a:gd name="connsiteY4" fmla="*/ 1621536 h 2368446"/>
              <a:gd name="connsiteX5" fmla="*/ 1841075 w 2363125"/>
              <a:gd name="connsiteY5" fmla="*/ 1771437 h 2368446"/>
              <a:gd name="connsiteX6" fmla="*/ 1826085 w 2363125"/>
              <a:gd name="connsiteY6" fmla="*/ 1756447 h 2368446"/>
              <a:gd name="connsiteX7" fmla="*/ 1826085 w 2363125"/>
              <a:gd name="connsiteY7" fmla="*/ 1786427 h 2368446"/>
              <a:gd name="connsiteX8" fmla="*/ 1456931 w 2363125"/>
              <a:gd name="connsiteY8" fmla="*/ 2000240 h 2368446"/>
              <a:gd name="connsiteX9" fmla="*/ 1421350 w 2363125"/>
              <a:gd name="connsiteY9" fmla="*/ 2368446 h 2368446"/>
              <a:gd name="connsiteX10" fmla="*/ 342058 w 2363125"/>
              <a:gd name="connsiteY10" fmla="*/ 991949 h 2368446"/>
              <a:gd name="connsiteX11" fmla="*/ 327067 w 2363125"/>
              <a:gd name="connsiteY11" fmla="*/ 991949 h 2368446"/>
              <a:gd name="connsiteX12" fmla="*/ 99609 w 2363125"/>
              <a:gd name="connsiteY12" fmla="*/ 714380 h 2368446"/>
              <a:gd name="connsiteX13" fmla="*/ 87225 w 2363125"/>
              <a:gd name="connsiteY13" fmla="*/ 692145 h 2368446"/>
              <a:gd name="connsiteX14" fmla="*/ 99609 w 2363125"/>
              <a:gd name="connsiteY14" fmla="*/ 0 h 2368446"/>
              <a:gd name="connsiteX0" fmla="*/ 99609 w 2363125"/>
              <a:gd name="connsiteY0" fmla="*/ 0 h 2368446"/>
              <a:gd name="connsiteX1" fmla="*/ 2314155 w 2363125"/>
              <a:gd name="connsiteY1" fmla="*/ 214290 h 2368446"/>
              <a:gd name="connsiteX2" fmla="*/ 2363125 w 2363125"/>
              <a:gd name="connsiteY2" fmla="*/ 1312109 h 2368446"/>
              <a:gd name="connsiteX3" fmla="*/ 2065927 w 2363125"/>
              <a:gd name="connsiteY3" fmla="*/ 1591555 h 2368446"/>
              <a:gd name="connsiteX4" fmla="*/ 2065927 w 2363125"/>
              <a:gd name="connsiteY4" fmla="*/ 1621536 h 2368446"/>
              <a:gd name="connsiteX5" fmla="*/ 1841075 w 2363125"/>
              <a:gd name="connsiteY5" fmla="*/ 1771437 h 2368446"/>
              <a:gd name="connsiteX6" fmla="*/ 1826085 w 2363125"/>
              <a:gd name="connsiteY6" fmla="*/ 1756447 h 2368446"/>
              <a:gd name="connsiteX7" fmla="*/ 1826085 w 2363125"/>
              <a:gd name="connsiteY7" fmla="*/ 1786427 h 2368446"/>
              <a:gd name="connsiteX8" fmla="*/ 1456931 w 2363125"/>
              <a:gd name="connsiteY8" fmla="*/ 2000240 h 2368446"/>
              <a:gd name="connsiteX9" fmla="*/ 1421350 w 2363125"/>
              <a:gd name="connsiteY9" fmla="*/ 2368446 h 2368446"/>
              <a:gd name="connsiteX10" fmla="*/ 342058 w 2363125"/>
              <a:gd name="connsiteY10" fmla="*/ 991949 h 2368446"/>
              <a:gd name="connsiteX11" fmla="*/ 327067 w 2363125"/>
              <a:gd name="connsiteY11" fmla="*/ 991949 h 2368446"/>
              <a:gd name="connsiteX12" fmla="*/ 99609 w 2363125"/>
              <a:gd name="connsiteY12" fmla="*/ 714380 h 2368446"/>
              <a:gd name="connsiteX13" fmla="*/ 87225 w 2363125"/>
              <a:gd name="connsiteY13" fmla="*/ 692145 h 2368446"/>
              <a:gd name="connsiteX14" fmla="*/ 99609 w 2363125"/>
              <a:gd name="connsiteY14" fmla="*/ 0 h 2368446"/>
              <a:gd name="connsiteX0" fmla="*/ 99609 w 2363125"/>
              <a:gd name="connsiteY0" fmla="*/ 0 h 2368446"/>
              <a:gd name="connsiteX1" fmla="*/ 2314155 w 2363125"/>
              <a:gd name="connsiteY1" fmla="*/ 214290 h 2368446"/>
              <a:gd name="connsiteX2" fmla="*/ 2363125 w 2363125"/>
              <a:gd name="connsiteY2" fmla="*/ 1312109 h 2368446"/>
              <a:gd name="connsiteX3" fmla="*/ 2065927 w 2363125"/>
              <a:gd name="connsiteY3" fmla="*/ 1591555 h 2368446"/>
              <a:gd name="connsiteX4" fmla="*/ 2065927 w 2363125"/>
              <a:gd name="connsiteY4" fmla="*/ 1621536 h 2368446"/>
              <a:gd name="connsiteX5" fmla="*/ 1841075 w 2363125"/>
              <a:gd name="connsiteY5" fmla="*/ 1771437 h 2368446"/>
              <a:gd name="connsiteX6" fmla="*/ 1826085 w 2363125"/>
              <a:gd name="connsiteY6" fmla="*/ 1756447 h 2368446"/>
              <a:gd name="connsiteX7" fmla="*/ 1826085 w 2363125"/>
              <a:gd name="connsiteY7" fmla="*/ 1786427 h 2368446"/>
              <a:gd name="connsiteX8" fmla="*/ 1456931 w 2363125"/>
              <a:gd name="connsiteY8" fmla="*/ 2000240 h 2368446"/>
              <a:gd name="connsiteX9" fmla="*/ 1466321 w 2363125"/>
              <a:gd name="connsiteY9" fmla="*/ 2311998 h 2368446"/>
              <a:gd name="connsiteX10" fmla="*/ 1421350 w 2363125"/>
              <a:gd name="connsiteY10" fmla="*/ 2368446 h 2368446"/>
              <a:gd name="connsiteX11" fmla="*/ 342058 w 2363125"/>
              <a:gd name="connsiteY11" fmla="*/ 991949 h 2368446"/>
              <a:gd name="connsiteX12" fmla="*/ 327067 w 2363125"/>
              <a:gd name="connsiteY12" fmla="*/ 991949 h 2368446"/>
              <a:gd name="connsiteX13" fmla="*/ 99609 w 2363125"/>
              <a:gd name="connsiteY13" fmla="*/ 714380 h 2368446"/>
              <a:gd name="connsiteX14" fmla="*/ 87225 w 2363125"/>
              <a:gd name="connsiteY14" fmla="*/ 692145 h 2368446"/>
              <a:gd name="connsiteX15" fmla="*/ 99609 w 2363125"/>
              <a:gd name="connsiteY15" fmla="*/ 0 h 2368446"/>
              <a:gd name="connsiteX0" fmla="*/ 99609 w 2363125"/>
              <a:gd name="connsiteY0" fmla="*/ 0 h 2368446"/>
              <a:gd name="connsiteX1" fmla="*/ 2314155 w 2363125"/>
              <a:gd name="connsiteY1" fmla="*/ 214290 h 2368446"/>
              <a:gd name="connsiteX2" fmla="*/ 2363125 w 2363125"/>
              <a:gd name="connsiteY2" fmla="*/ 1312109 h 2368446"/>
              <a:gd name="connsiteX3" fmla="*/ 2065927 w 2363125"/>
              <a:gd name="connsiteY3" fmla="*/ 1591555 h 2368446"/>
              <a:gd name="connsiteX4" fmla="*/ 2065927 w 2363125"/>
              <a:gd name="connsiteY4" fmla="*/ 1621536 h 2368446"/>
              <a:gd name="connsiteX5" fmla="*/ 1841075 w 2363125"/>
              <a:gd name="connsiteY5" fmla="*/ 1771437 h 2368446"/>
              <a:gd name="connsiteX6" fmla="*/ 1826085 w 2363125"/>
              <a:gd name="connsiteY6" fmla="*/ 1756447 h 2368446"/>
              <a:gd name="connsiteX7" fmla="*/ 1826085 w 2363125"/>
              <a:gd name="connsiteY7" fmla="*/ 1786427 h 2368446"/>
              <a:gd name="connsiteX8" fmla="*/ 1456931 w 2363125"/>
              <a:gd name="connsiteY8" fmla="*/ 2000240 h 2368446"/>
              <a:gd name="connsiteX9" fmla="*/ 1680603 w 2363125"/>
              <a:gd name="connsiteY9" fmla="*/ 2011280 h 2368446"/>
              <a:gd name="connsiteX10" fmla="*/ 1466321 w 2363125"/>
              <a:gd name="connsiteY10" fmla="*/ 2311998 h 2368446"/>
              <a:gd name="connsiteX11" fmla="*/ 1421350 w 2363125"/>
              <a:gd name="connsiteY11" fmla="*/ 2368446 h 2368446"/>
              <a:gd name="connsiteX12" fmla="*/ 342058 w 2363125"/>
              <a:gd name="connsiteY12" fmla="*/ 991949 h 2368446"/>
              <a:gd name="connsiteX13" fmla="*/ 327067 w 2363125"/>
              <a:gd name="connsiteY13" fmla="*/ 991949 h 2368446"/>
              <a:gd name="connsiteX14" fmla="*/ 99609 w 2363125"/>
              <a:gd name="connsiteY14" fmla="*/ 714380 h 2368446"/>
              <a:gd name="connsiteX15" fmla="*/ 87225 w 2363125"/>
              <a:gd name="connsiteY15" fmla="*/ 692145 h 2368446"/>
              <a:gd name="connsiteX16" fmla="*/ 99609 w 2363125"/>
              <a:gd name="connsiteY16" fmla="*/ 0 h 2368446"/>
              <a:gd name="connsiteX0" fmla="*/ 99609 w 2363125"/>
              <a:gd name="connsiteY0" fmla="*/ 0 h 2368446"/>
              <a:gd name="connsiteX1" fmla="*/ 2314155 w 2363125"/>
              <a:gd name="connsiteY1" fmla="*/ 214290 h 2368446"/>
              <a:gd name="connsiteX2" fmla="*/ 2363125 w 2363125"/>
              <a:gd name="connsiteY2" fmla="*/ 1312109 h 2368446"/>
              <a:gd name="connsiteX3" fmla="*/ 2155868 w 2363125"/>
              <a:gd name="connsiteY3" fmla="*/ 1561575 h 2368446"/>
              <a:gd name="connsiteX4" fmla="*/ 2065927 w 2363125"/>
              <a:gd name="connsiteY4" fmla="*/ 1591555 h 2368446"/>
              <a:gd name="connsiteX5" fmla="*/ 2065927 w 2363125"/>
              <a:gd name="connsiteY5" fmla="*/ 1621536 h 2368446"/>
              <a:gd name="connsiteX6" fmla="*/ 1841075 w 2363125"/>
              <a:gd name="connsiteY6" fmla="*/ 1771437 h 2368446"/>
              <a:gd name="connsiteX7" fmla="*/ 1826085 w 2363125"/>
              <a:gd name="connsiteY7" fmla="*/ 1756447 h 2368446"/>
              <a:gd name="connsiteX8" fmla="*/ 1826085 w 2363125"/>
              <a:gd name="connsiteY8" fmla="*/ 1786427 h 2368446"/>
              <a:gd name="connsiteX9" fmla="*/ 1456931 w 2363125"/>
              <a:gd name="connsiteY9" fmla="*/ 2000240 h 2368446"/>
              <a:gd name="connsiteX10" fmla="*/ 1680603 w 2363125"/>
              <a:gd name="connsiteY10" fmla="*/ 2011280 h 2368446"/>
              <a:gd name="connsiteX11" fmla="*/ 1466321 w 2363125"/>
              <a:gd name="connsiteY11" fmla="*/ 2311998 h 2368446"/>
              <a:gd name="connsiteX12" fmla="*/ 1421350 w 2363125"/>
              <a:gd name="connsiteY12" fmla="*/ 2368446 h 2368446"/>
              <a:gd name="connsiteX13" fmla="*/ 342058 w 2363125"/>
              <a:gd name="connsiteY13" fmla="*/ 991949 h 2368446"/>
              <a:gd name="connsiteX14" fmla="*/ 327067 w 2363125"/>
              <a:gd name="connsiteY14" fmla="*/ 991949 h 2368446"/>
              <a:gd name="connsiteX15" fmla="*/ 99609 w 2363125"/>
              <a:gd name="connsiteY15" fmla="*/ 714380 h 2368446"/>
              <a:gd name="connsiteX16" fmla="*/ 87225 w 2363125"/>
              <a:gd name="connsiteY16" fmla="*/ 692145 h 2368446"/>
              <a:gd name="connsiteX17" fmla="*/ 99609 w 2363125"/>
              <a:gd name="connsiteY17" fmla="*/ 0 h 2368446"/>
              <a:gd name="connsiteX0" fmla="*/ 99609 w 2363125"/>
              <a:gd name="connsiteY0" fmla="*/ 0 h 2368446"/>
              <a:gd name="connsiteX1" fmla="*/ 2314155 w 2363125"/>
              <a:gd name="connsiteY1" fmla="*/ 214290 h 2368446"/>
              <a:gd name="connsiteX2" fmla="*/ 2363125 w 2363125"/>
              <a:gd name="connsiteY2" fmla="*/ 1312109 h 2368446"/>
              <a:gd name="connsiteX3" fmla="*/ 2155868 w 2363125"/>
              <a:gd name="connsiteY3" fmla="*/ 1561575 h 2368446"/>
              <a:gd name="connsiteX4" fmla="*/ 2065927 w 2363125"/>
              <a:gd name="connsiteY4" fmla="*/ 1591555 h 2368446"/>
              <a:gd name="connsiteX5" fmla="*/ 2065927 w 2363125"/>
              <a:gd name="connsiteY5" fmla="*/ 1621536 h 2368446"/>
              <a:gd name="connsiteX6" fmla="*/ 1975986 w 2363125"/>
              <a:gd name="connsiteY6" fmla="*/ 1666506 h 2368446"/>
              <a:gd name="connsiteX7" fmla="*/ 1841075 w 2363125"/>
              <a:gd name="connsiteY7" fmla="*/ 1771437 h 2368446"/>
              <a:gd name="connsiteX8" fmla="*/ 1826085 w 2363125"/>
              <a:gd name="connsiteY8" fmla="*/ 1756447 h 2368446"/>
              <a:gd name="connsiteX9" fmla="*/ 1826085 w 2363125"/>
              <a:gd name="connsiteY9" fmla="*/ 1786427 h 2368446"/>
              <a:gd name="connsiteX10" fmla="*/ 1456931 w 2363125"/>
              <a:gd name="connsiteY10" fmla="*/ 2000240 h 2368446"/>
              <a:gd name="connsiteX11" fmla="*/ 1680603 w 2363125"/>
              <a:gd name="connsiteY11" fmla="*/ 2011280 h 2368446"/>
              <a:gd name="connsiteX12" fmla="*/ 1466321 w 2363125"/>
              <a:gd name="connsiteY12" fmla="*/ 2311998 h 2368446"/>
              <a:gd name="connsiteX13" fmla="*/ 1421350 w 2363125"/>
              <a:gd name="connsiteY13" fmla="*/ 2368446 h 2368446"/>
              <a:gd name="connsiteX14" fmla="*/ 342058 w 2363125"/>
              <a:gd name="connsiteY14" fmla="*/ 991949 h 2368446"/>
              <a:gd name="connsiteX15" fmla="*/ 327067 w 2363125"/>
              <a:gd name="connsiteY15" fmla="*/ 991949 h 2368446"/>
              <a:gd name="connsiteX16" fmla="*/ 99609 w 2363125"/>
              <a:gd name="connsiteY16" fmla="*/ 714380 h 2368446"/>
              <a:gd name="connsiteX17" fmla="*/ 87225 w 2363125"/>
              <a:gd name="connsiteY17" fmla="*/ 692145 h 2368446"/>
              <a:gd name="connsiteX18" fmla="*/ 99609 w 2363125"/>
              <a:gd name="connsiteY18" fmla="*/ 0 h 236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3125" h="2368446">
                <a:moveTo>
                  <a:pt x="99609" y="0"/>
                </a:moveTo>
                <a:lnTo>
                  <a:pt x="2314155" y="214290"/>
                </a:lnTo>
                <a:lnTo>
                  <a:pt x="2363125" y="1312109"/>
                </a:lnTo>
                <a:cubicBezTo>
                  <a:pt x="2336744" y="1536657"/>
                  <a:pt x="2205401" y="1515001"/>
                  <a:pt x="2155868" y="1561575"/>
                </a:cubicBezTo>
                <a:cubicBezTo>
                  <a:pt x="2106335" y="1608149"/>
                  <a:pt x="2080917" y="1581562"/>
                  <a:pt x="2065927" y="1591555"/>
                </a:cubicBezTo>
                <a:cubicBezTo>
                  <a:pt x="2016394" y="1643126"/>
                  <a:pt x="2103402" y="1591556"/>
                  <a:pt x="2065927" y="1621536"/>
                </a:cubicBezTo>
                <a:cubicBezTo>
                  <a:pt x="2050937" y="1634028"/>
                  <a:pt x="2013461" y="1641523"/>
                  <a:pt x="1975986" y="1666506"/>
                </a:cubicBezTo>
                <a:cubicBezTo>
                  <a:pt x="1938511" y="1691489"/>
                  <a:pt x="1866059" y="1756447"/>
                  <a:pt x="1841075" y="1771437"/>
                </a:cubicBezTo>
                <a:cubicBezTo>
                  <a:pt x="1801101" y="1798919"/>
                  <a:pt x="1890109" y="1718313"/>
                  <a:pt x="1826085" y="1756447"/>
                </a:cubicBezTo>
                <a:cubicBezTo>
                  <a:pt x="1823587" y="1758945"/>
                  <a:pt x="2023008" y="1791243"/>
                  <a:pt x="1826085" y="1786427"/>
                </a:cubicBezTo>
                <a:cubicBezTo>
                  <a:pt x="1907920" y="1977438"/>
                  <a:pt x="1867072" y="2195553"/>
                  <a:pt x="1456931" y="2000240"/>
                </a:cubicBezTo>
                <a:lnTo>
                  <a:pt x="1680603" y="2011280"/>
                </a:lnTo>
                <a:lnTo>
                  <a:pt x="1466321" y="2311998"/>
                </a:lnTo>
                <a:lnTo>
                  <a:pt x="1421350" y="2368446"/>
                </a:lnTo>
                <a:cubicBezTo>
                  <a:pt x="1259760" y="1647294"/>
                  <a:pt x="701822" y="1450781"/>
                  <a:pt x="342058" y="991949"/>
                </a:cubicBezTo>
                <a:cubicBezTo>
                  <a:pt x="153747" y="823901"/>
                  <a:pt x="380619" y="1179928"/>
                  <a:pt x="327067" y="991949"/>
                </a:cubicBezTo>
                <a:cubicBezTo>
                  <a:pt x="0" y="1083894"/>
                  <a:pt x="139583" y="764347"/>
                  <a:pt x="99609" y="714380"/>
                </a:cubicBezTo>
                <a:lnTo>
                  <a:pt x="87225" y="692145"/>
                </a:lnTo>
                <a:lnTo>
                  <a:pt x="99609" y="0"/>
                </a:lnTo>
                <a:close/>
              </a:path>
            </a:pathLst>
          </a:custGeom>
          <a:solidFill>
            <a:srgbClr val="00B0F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2330971" y="614597"/>
            <a:ext cx="2271009" cy="2786591"/>
          </a:xfrm>
          <a:custGeom>
            <a:avLst/>
            <a:gdLst>
              <a:gd name="connsiteX0" fmla="*/ 292308 w 2271009"/>
              <a:gd name="connsiteY0" fmla="*/ 14990 h 2786591"/>
              <a:gd name="connsiteX1" fmla="*/ 2061147 w 2271009"/>
              <a:gd name="connsiteY1" fmla="*/ 29980 h 2786591"/>
              <a:gd name="connsiteX2" fmla="*/ 2121108 w 2271009"/>
              <a:gd name="connsiteY2" fmla="*/ 44970 h 2786591"/>
              <a:gd name="connsiteX3" fmla="*/ 2271009 w 2271009"/>
              <a:gd name="connsiteY3" fmla="*/ 59960 h 2786591"/>
              <a:gd name="connsiteX4" fmla="*/ 2256019 w 2271009"/>
              <a:gd name="connsiteY4" fmla="*/ 449705 h 2786591"/>
              <a:gd name="connsiteX5" fmla="*/ 2226039 w 2271009"/>
              <a:gd name="connsiteY5" fmla="*/ 539646 h 2786591"/>
              <a:gd name="connsiteX6" fmla="*/ 2211049 w 2271009"/>
              <a:gd name="connsiteY6" fmla="*/ 584616 h 2786591"/>
              <a:gd name="connsiteX7" fmla="*/ 2181068 w 2271009"/>
              <a:gd name="connsiteY7" fmla="*/ 614596 h 2786591"/>
              <a:gd name="connsiteX8" fmla="*/ 2121108 w 2271009"/>
              <a:gd name="connsiteY8" fmla="*/ 704537 h 2786591"/>
              <a:gd name="connsiteX9" fmla="*/ 2061147 w 2271009"/>
              <a:gd name="connsiteY9" fmla="*/ 779488 h 2786591"/>
              <a:gd name="connsiteX10" fmla="*/ 2046157 w 2271009"/>
              <a:gd name="connsiteY10" fmla="*/ 824459 h 2786591"/>
              <a:gd name="connsiteX11" fmla="*/ 2016177 w 2271009"/>
              <a:gd name="connsiteY11" fmla="*/ 869429 h 2786591"/>
              <a:gd name="connsiteX12" fmla="*/ 2001186 w 2271009"/>
              <a:gd name="connsiteY12" fmla="*/ 974360 h 2786591"/>
              <a:gd name="connsiteX13" fmla="*/ 1971206 w 2271009"/>
              <a:gd name="connsiteY13" fmla="*/ 1289154 h 2786591"/>
              <a:gd name="connsiteX14" fmla="*/ 1941226 w 2271009"/>
              <a:gd name="connsiteY14" fmla="*/ 1334124 h 2786591"/>
              <a:gd name="connsiteX15" fmla="*/ 1926236 w 2271009"/>
              <a:gd name="connsiteY15" fmla="*/ 2128603 h 2786591"/>
              <a:gd name="connsiteX16" fmla="*/ 1896255 w 2271009"/>
              <a:gd name="connsiteY16" fmla="*/ 2218544 h 2786591"/>
              <a:gd name="connsiteX17" fmla="*/ 1881265 w 2271009"/>
              <a:gd name="connsiteY17" fmla="*/ 2263514 h 2786591"/>
              <a:gd name="connsiteX18" fmla="*/ 1866275 w 2271009"/>
              <a:gd name="connsiteY18" fmla="*/ 2458387 h 2786591"/>
              <a:gd name="connsiteX19" fmla="*/ 1851285 w 2271009"/>
              <a:gd name="connsiteY19" fmla="*/ 2503357 h 2786591"/>
              <a:gd name="connsiteX20" fmla="*/ 1821304 w 2271009"/>
              <a:gd name="connsiteY20" fmla="*/ 2533337 h 2786591"/>
              <a:gd name="connsiteX21" fmla="*/ 1761344 w 2271009"/>
              <a:gd name="connsiteY21" fmla="*/ 2638269 h 2786591"/>
              <a:gd name="connsiteX22" fmla="*/ 1731363 w 2271009"/>
              <a:gd name="connsiteY22" fmla="*/ 2668249 h 2786591"/>
              <a:gd name="connsiteX23" fmla="*/ 1656413 w 2271009"/>
              <a:gd name="connsiteY23" fmla="*/ 2773180 h 2786591"/>
              <a:gd name="connsiteX24" fmla="*/ 1581462 w 2271009"/>
              <a:gd name="connsiteY24" fmla="*/ 2728210 h 2786591"/>
              <a:gd name="connsiteX25" fmla="*/ 1551481 w 2271009"/>
              <a:gd name="connsiteY25" fmla="*/ 2698229 h 2786591"/>
              <a:gd name="connsiteX26" fmla="*/ 1536491 w 2271009"/>
              <a:gd name="connsiteY26" fmla="*/ 2263514 h 2786591"/>
              <a:gd name="connsiteX27" fmla="*/ 1461540 w 2271009"/>
              <a:gd name="connsiteY27" fmla="*/ 2173573 h 2786591"/>
              <a:gd name="connsiteX28" fmla="*/ 1431560 w 2271009"/>
              <a:gd name="connsiteY28" fmla="*/ 2128603 h 2786591"/>
              <a:gd name="connsiteX29" fmla="*/ 1401580 w 2271009"/>
              <a:gd name="connsiteY29" fmla="*/ 2038662 h 2786591"/>
              <a:gd name="connsiteX30" fmla="*/ 1371599 w 2271009"/>
              <a:gd name="connsiteY30" fmla="*/ 2008682 h 2786591"/>
              <a:gd name="connsiteX31" fmla="*/ 1326629 w 2271009"/>
              <a:gd name="connsiteY31" fmla="*/ 1873770 h 2786591"/>
              <a:gd name="connsiteX32" fmla="*/ 1311639 w 2271009"/>
              <a:gd name="connsiteY32" fmla="*/ 1828800 h 2786591"/>
              <a:gd name="connsiteX33" fmla="*/ 1296649 w 2271009"/>
              <a:gd name="connsiteY33" fmla="*/ 1768839 h 2786591"/>
              <a:gd name="connsiteX34" fmla="*/ 1221698 w 2271009"/>
              <a:gd name="connsiteY34" fmla="*/ 1723869 h 2786591"/>
              <a:gd name="connsiteX35" fmla="*/ 1086786 w 2271009"/>
              <a:gd name="connsiteY35" fmla="*/ 1768839 h 2786591"/>
              <a:gd name="connsiteX36" fmla="*/ 1056806 w 2271009"/>
              <a:gd name="connsiteY36" fmla="*/ 1813810 h 2786591"/>
              <a:gd name="connsiteX37" fmla="*/ 1026826 w 2271009"/>
              <a:gd name="connsiteY37" fmla="*/ 1379095 h 2786591"/>
              <a:gd name="connsiteX38" fmla="*/ 996845 w 2271009"/>
              <a:gd name="connsiteY38" fmla="*/ 1334124 h 2786591"/>
              <a:gd name="connsiteX39" fmla="*/ 951875 w 2271009"/>
              <a:gd name="connsiteY39" fmla="*/ 1259173 h 2786591"/>
              <a:gd name="connsiteX40" fmla="*/ 906904 w 2271009"/>
              <a:gd name="connsiteY40" fmla="*/ 1184223 h 2786591"/>
              <a:gd name="connsiteX41" fmla="*/ 891914 w 2271009"/>
              <a:gd name="connsiteY41" fmla="*/ 1139252 h 2786591"/>
              <a:gd name="connsiteX42" fmla="*/ 831954 w 2271009"/>
              <a:gd name="connsiteY42" fmla="*/ 1064301 h 2786591"/>
              <a:gd name="connsiteX43" fmla="*/ 771993 w 2271009"/>
              <a:gd name="connsiteY43" fmla="*/ 974360 h 2786591"/>
              <a:gd name="connsiteX44" fmla="*/ 727022 w 2271009"/>
              <a:gd name="connsiteY44" fmla="*/ 899410 h 2786591"/>
              <a:gd name="connsiteX45" fmla="*/ 607101 w 2271009"/>
              <a:gd name="connsiteY45" fmla="*/ 884419 h 2786591"/>
              <a:gd name="connsiteX46" fmla="*/ 517160 w 2271009"/>
              <a:gd name="connsiteY46" fmla="*/ 839449 h 2786591"/>
              <a:gd name="connsiteX47" fmla="*/ 472190 w 2271009"/>
              <a:gd name="connsiteY47" fmla="*/ 854439 h 2786591"/>
              <a:gd name="connsiteX48" fmla="*/ 427219 w 2271009"/>
              <a:gd name="connsiteY48" fmla="*/ 884419 h 2786591"/>
              <a:gd name="connsiteX49" fmla="*/ 337278 w 2271009"/>
              <a:gd name="connsiteY49" fmla="*/ 914400 h 2786591"/>
              <a:gd name="connsiteX50" fmla="*/ 307298 w 2271009"/>
              <a:gd name="connsiteY50" fmla="*/ 119921 h 2786591"/>
              <a:gd name="connsiteX51" fmla="*/ 292308 w 2271009"/>
              <a:gd name="connsiteY51" fmla="*/ 14990 h 278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271009" h="2786591">
                <a:moveTo>
                  <a:pt x="292308" y="14990"/>
                </a:moveTo>
                <a:cubicBezTo>
                  <a:pt x="584616" y="0"/>
                  <a:pt x="1471592" y="20315"/>
                  <a:pt x="2061147" y="29980"/>
                </a:cubicBezTo>
                <a:cubicBezTo>
                  <a:pt x="2081746" y="30318"/>
                  <a:pt x="2100713" y="42056"/>
                  <a:pt x="2121108" y="44970"/>
                </a:cubicBezTo>
                <a:cubicBezTo>
                  <a:pt x="2170820" y="52072"/>
                  <a:pt x="2221042" y="54963"/>
                  <a:pt x="2271009" y="59960"/>
                </a:cubicBezTo>
                <a:cubicBezTo>
                  <a:pt x="2266012" y="189875"/>
                  <a:pt x="2268154" y="320262"/>
                  <a:pt x="2256019" y="449705"/>
                </a:cubicBezTo>
                <a:cubicBezTo>
                  <a:pt x="2253069" y="481169"/>
                  <a:pt x="2236032" y="509666"/>
                  <a:pt x="2226039" y="539646"/>
                </a:cubicBezTo>
                <a:cubicBezTo>
                  <a:pt x="2221042" y="554636"/>
                  <a:pt x="2222222" y="573443"/>
                  <a:pt x="2211049" y="584616"/>
                </a:cubicBezTo>
                <a:cubicBezTo>
                  <a:pt x="2201055" y="594609"/>
                  <a:pt x="2189548" y="603290"/>
                  <a:pt x="2181068" y="614596"/>
                </a:cubicBezTo>
                <a:cubicBezTo>
                  <a:pt x="2159449" y="643421"/>
                  <a:pt x="2146586" y="679059"/>
                  <a:pt x="2121108" y="704537"/>
                </a:cubicBezTo>
                <a:cubicBezTo>
                  <a:pt x="2078388" y="747257"/>
                  <a:pt x="2098967" y="722758"/>
                  <a:pt x="2061147" y="779488"/>
                </a:cubicBezTo>
                <a:cubicBezTo>
                  <a:pt x="2056150" y="794478"/>
                  <a:pt x="2053223" y="810326"/>
                  <a:pt x="2046157" y="824459"/>
                </a:cubicBezTo>
                <a:cubicBezTo>
                  <a:pt x="2038100" y="840573"/>
                  <a:pt x="2021354" y="852173"/>
                  <a:pt x="2016177" y="869429"/>
                </a:cubicBezTo>
                <a:cubicBezTo>
                  <a:pt x="2006024" y="903271"/>
                  <a:pt x="2006183" y="939383"/>
                  <a:pt x="2001186" y="974360"/>
                </a:cubicBezTo>
                <a:cubicBezTo>
                  <a:pt x="2000810" y="981123"/>
                  <a:pt x="2011964" y="1207637"/>
                  <a:pt x="1971206" y="1289154"/>
                </a:cubicBezTo>
                <a:cubicBezTo>
                  <a:pt x="1963149" y="1305268"/>
                  <a:pt x="1951219" y="1319134"/>
                  <a:pt x="1941226" y="1334124"/>
                </a:cubicBezTo>
                <a:cubicBezTo>
                  <a:pt x="1936229" y="1598950"/>
                  <a:pt x="1939687" y="1864071"/>
                  <a:pt x="1926236" y="2128603"/>
                </a:cubicBezTo>
                <a:cubicBezTo>
                  <a:pt x="1924631" y="2160164"/>
                  <a:pt x="1906249" y="2188564"/>
                  <a:pt x="1896255" y="2218544"/>
                </a:cubicBezTo>
                <a:lnTo>
                  <a:pt x="1881265" y="2263514"/>
                </a:lnTo>
                <a:cubicBezTo>
                  <a:pt x="1876268" y="2328472"/>
                  <a:pt x="1874356" y="2393741"/>
                  <a:pt x="1866275" y="2458387"/>
                </a:cubicBezTo>
                <a:cubicBezTo>
                  <a:pt x="1864315" y="2474066"/>
                  <a:pt x="1859415" y="2489808"/>
                  <a:pt x="1851285" y="2503357"/>
                </a:cubicBezTo>
                <a:cubicBezTo>
                  <a:pt x="1844014" y="2515476"/>
                  <a:pt x="1831298" y="2523344"/>
                  <a:pt x="1821304" y="2533337"/>
                </a:cubicBezTo>
                <a:cubicBezTo>
                  <a:pt x="1800789" y="2574368"/>
                  <a:pt x="1789593" y="2602958"/>
                  <a:pt x="1761344" y="2638269"/>
                </a:cubicBezTo>
                <a:cubicBezTo>
                  <a:pt x="1752515" y="2649305"/>
                  <a:pt x="1741357" y="2658256"/>
                  <a:pt x="1731363" y="2668249"/>
                </a:cubicBezTo>
                <a:cubicBezTo>
                  <a:pt x="1696386" y="2773180"/>
                  <a:pt x="1731363" y="2748197"/>
                  <a:pt x="1656413" y="2773180"/>
                </a:cubicBezTo>
                <a:cubicBezTo>
                  <a:pt x="1580445" y="2697214"/>
                  <a:pt x="1678763" y="2786591"/>
                  <a:pt x="1581462" y="2728210"/>
                </a:cubicBezTo>
                <a:cubicBezTo>
                  <a:pt x="1569343" y="2720938"/>
                  <a:pt x="1561475" y="2708223"/>
                  <a:pt x="1551481" y="2698229"/>
                </a:cubicBezTo>
                <a:cubicBezTo>
                  <a:pt x="1546484" y="2553324"/>
                  <a:pt x="1553938" y="2407452"/>
                  <a:pt x="1536491" y="2263514"/>
                </a:cubicBezTo>
                <a:cubicBezTo>
                  <a:pt x="1532847" y="2233448"/>
                  <a:pt x="1481012" y="2197912"/>
                  <a:pt x="1461540" y="2173573"/>
                </a:cubicBezTo>
                <a:cubicBezTo>
                  <a:pt x="1450286" y="2159505"/>
                  <a:pt x="1438877" y="2145066"/>
                  <a:pt x="1431560" y="2128603"/>
                </a:cubicBezTo>
                <a:cubicBezTo>
                  <a:pt x="1418725" y="2099725"/>
                  <a:pt x="1423926" y="2061008"/>
                  <a:pt x="1401580" y="2038662"/>
                </a:cubicBezTo>
                <a:lnTo>
                  <a:pt x="1371599" y="2008682"/>
                </a:lnTo>
                <a:lnTo>
                  <a:pt x="1326629" y="1873770"/>
                </a:lnTo>
                <a:cubicBezTo>
                  <a:pt x="1321632" y="1858780"/>
                  <a:pt x="1315471" y="1844129"/>
                  <a:pt x="1311639" y="1828800"/>
                </a:cubicBezTo>
                <a:cubicBezTo>
                  <a:pt x="1306642" y="1808813"/>
                  <a:pt x="1305863" y="1787266"/>
                  <a:pt x="1296649" y="1768839"/>
                </a:cubicBezTo>
                <a:cubicBezTo>
                  <a:pt x="1280188" y="1735917"/>
                  <a:pt x="1252468" y="1734126"/>
                  <a:pt x="1221698" y="1723869"/>
                </a:cubicBezTo>
                <a:cubicBezTo>
                  <a:pt x="1161401" y="1733918"/>
                  <a:pt x="1128941" y="1726684"/>
                  <a:pt x="1086786" y="1768839"/>
                </a:cubicBezTo>
                <a:cubicBezTo>
                  <a:pt x="1074047" y="1781578"/>
                  <a:pt x="1066799" y="1798820"/>
                  <a:pt x="1056806" y="1813810"/>
                </a:cubicBezTo>
                <a:cubicBezTo>
                  <a:pt x="996059" y="1631566"/>
                  <a:pt x="1080638" y="1899277"/>
                  <a:pt x="1026826" y="1379095"/>
                </a:cubicBezTo>
                <a:cubicBezTo>
                  <a:pt x="1024972" y="1361174"/>
                  <a:pt x="1006839" y="1349114"/>
                  <a:pt x="996845" y="1334124"/>
                </a:cubicBezTo>
                <a:cubicBezTo>
                  <a:pt x="954381" y="1206732"/>
                  <a:pt x="1013604" y="1362056"/>
                  <a:pt x="951875" y="1259173"/>
                </a:cubicBezTo>
                <a:cubicBezTo>
                  <a:pt x="893501" y="1161882"/>
                  <a:pt x="982865" y="1260181"/>
                  <a:pt x="906904" y="1184223"/>
                </a:cubicBezTo>
                <a:cubicBezTo>
                  <a:pt x="901907" y="1169233"/>
                  <a:pt x="898980" y="1153385"/>
                  <a:pt x="891914" y="1139252"/>
                </a:cubicBezTo>
                <a:cubicBezTo>
                  <a:pt x="873005" y="1101434"/>
                  <a:pt x="859838" y="1092186"/>
                  <a:pt x="831954" y="1064301"/>
                </a:cubicBezTo>
                <a:cubicBezTo>
                  <a:pt x="796308" y="957371"/>
                  <a:pt x="846853" y="1086651"/>
                  <a:pt x="771993" y="974360"/>
                </a:cubicBezTo>
                <a:cubicBezTo>
                  <a:pt x="755048" y="948943"/>
                  <a:pt x="765927" y="911082"/>
                  <a:pt x="727022" y="899410"/>
                </a:cubicBezTo>
                <a:cubicBezTo>
                  <a:pt x="688436" y="887834"/>
                  <a:pt x="647075" y="889416"/>
                  <a:pt x="607101" y="884419"/>
                </a:cubicBezTo>
                <a:cubicBezTo>
                  <a:pt x="584363" y="869260"/>
                  <a:pt x="548192" y="839449"/>
                  <a:pt x="517160" y="839449"/>
                </a:cubicBezTo>
                <a:cubicBezTo>
                  <a:pt x="501359" y="839449"/>
                  <a:pt x="486323" y="847373"/>
                  <a:pt x="472190" y="854439"/>
                </a:cubicBezTo>
                <a:cubicBezTo>
                  <a:pt x="456076" y="862496"/>
                  <a:pt x="443682" y="877102"/>
                  <a:pt x="427219" y="884419"/>
                </a:cubicBezTo>
                <a:cubicBezTo>
                  <a:pt x="398341" y="897254"/>
                  <a:pt x="337278" y="914400"/>
                  <a:pt x="337278" y="914400"/>
                </a:cubicBezTo>
                <a:cubicBezTo>
                  <a:pt x="243378" y="632695"/>
                  <a:pt x="320871" y="880029"/>
                  <a:pt x="307298" y="119921"/>
                </a:cubicBezTo>
                <a:cubicBezTo>
                  <a:pt x="306763" y="89945"/>
                  <a:pt x="0" y="29980"/>
                  <a:pt x="292308" y="14990"/>
                </a:cubicBezTo>
                <a:close/>
              </a:path>
            </a:pathLst>
          </a:custGeom>
          <a:solidFill>
            <a:srgbClr val="00B0F0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4572000" y="3786191"/>
            <a:ext cx="1559143" cy="2839330"/>
          </a:xfrm>
          <a:custGeom>
            <a:avLst/>
            <a:gdLst>
              <a:gd name="connsiteX0" fmla="*/ 1335907 w 1396034"/>
              <a:gd name="connsiteY0" fmla="*/ 2578308 h 2668117"/>
              <a:gd name="connsiteX1" fmla="*/ 1200996 w 1396034"/>
              <a:gd name="connsiteY1" fmla="*/ 2593299 h 2668117"/>
              <a:gd name="connsiteX2" fmla="*/ 1126045 w 1396034"/>
              <a:gd name="connsiteY2" fmla="*/ 2608289 h 2668117"/>
              <a:gd name="connsiteX3" fmla="*/ 376537 w 1396034"/>
              <a:gd name="connsiteY3" fmla="*/ 2593299 h 2668117"/>
              <a:gd name="connsiteX4" fmla="*/ 301586 w 1396034"/>
              <a:gd name="connsiteY4" fmla="*/ 2488367 h 2668117"/>
              <a:gd name="connsiteX5" fmla="*/ 241625 w 1396034"/>
              <a:gd name="connsiteY5" fmla="*/ 2398427 h 2668117"/>
              <a:gd name="connsiteX6" fmla="*/ 241625 w 1396034"/>
              <a:gd name="connsiteY6" fmla="*/ 1948722 h 2668117"/>
              <a:gd name="connsiteX7" fmla="*/ 211645 w 1396034"/>
              <a:gd name="connsiteY7" fmla="*/ 1918741 h 2668117"/>
              <a:gd name="connsiteX8" fmla="*/ 196655 w 1396034"/>
              <a:gd name="connsiteY8" fmla="*/ 1873771 h 2668117"/>
              <a:gd name="connsiteX9" fmla="*/ 151684 w 1396034"/>
              <a:gd name="connsiteY9" fmla="*/ 1798820 h 2668117"/>
              <a:gd name="connsiteX10" fmla="*/ 121704 w 1396034"/>
              <a:gd name="connsiteY10" fmla="*/ 1678899 h 2668117"/>
              <a:gd name="connsiteX11" fmla="*/ 106714 w 1396034"/>
              <a:gd name="connsiteY11" fmla="*/ 629587 h 2668117"/>
              <a:gd name="connsiteX12" fmla="*/ 61743 w 1396034"/>
              <a:gd name="connsiteY12" fmla="*/ 554636 h 2668117"/>
              <a:gd name="connsiteX13" fmla="*/ 46753 w 1396034"/>
              <a:gd name="connsiteY13" fmla="*/ 509666 h 2668117"/>
              <a:gd name="connsiteX14" fmla="*/ 46753 w 1396034"/>
              <a:gd name="connsiteY14" fmla="*/ 29981 h 2668117"/>
              <a:gd name="connsiteX15" fmla="*/ 91724 w 1396034"/>
              <a:gd name="connsiteY15" fmla="*/ 14990 h 2668117"/>
              <a:gd name="connsiteX16" fmla="*/ 181665 w 1396034"/>
              <a:gd name="connsiteY16" fmla="*/ 0 h 2668117"/>
              <a:gd name="connsiteX17" fmla="*/ 391527 w 1396034"/>
              <a:gd name="connsiteY17" fmla="*/ 14990 h 2668117"/>
              <a:gd name="connsiteX18" fmla="*/ 436498 w 1396034"/>
              <a:gd name="connsiteY18" fmla="*/ 29981 h 2668117"/>
              <a:gd name="connsiteX19" fmla="*/ 631370 w 1396034"/>
              <a:gd name="connsiteY19" fmla="*/ 44971 h 2668117"/>
              <a:gd name="connsiteX20" fmla="*/ 676340 w 1396034"/>
              <a:gd name="connsiteY20" fmla="*/ 74951 h 2668117"/>
              <a:gd name="connsiteX21" fmla="*/ 721311 w 1396034"/>
              <a:gd name="connsiteY21" fmla="*/ 89941 h 2668117"/>
              <a:gd name="connsiteX22" fmla="*/ 751291 w 1396034"/>
              <a:gd name="connsiteY22" fmla="*/ 119922 h 2668117"/>
              <a:gd name="connsiteX23" fmla="*/ 811252 w 1396034"/>
              <a:gd name="connsiteY23" fmla="*/ 149902 h 2668117"/>
              <a:gd name="connsiteX24" fmla="*/ 961153 w 1396034"/>
              <a:gd name="connsiteY24" fmla="*/ 194872 h 2668117"/>
              <a:gd name="connsiteX25" fmla="*/ 1245966 w 1396034"/>
              <a:gd name="connsiteY25" fmla="*/ 164892 h 2668117"/>
              <a:gd name="connsiteX26" fmla="*/ 1290937 w 1396034"/>
              <a:gd name="connsiteY26" fmla="*/ 134912 h 2668117"/>
              <a:gd name="connsiteX27" fmla="*/ 1275947 w 1396034"/>
              <a:gd name="connsiteY27" fmla="*/ 224853 h 2668117"/>
              <a:gd name="connsiteX28" fmla="*/ 1260957 w 1396034"/>
              <a:gd name="connsiteY28" fmla="*/ 269823 h 2668117"/>
              <a:gd name="connsiteX29" fmla="*/ 1290937 w 1396034"/>
              <a:gd name="connsiteY29" fmla="*/ 539646 h 2668117"/>
              <a:gd name="connsiteX30" fmla="*/ 1320917 w 1396034"/>
              <a:gd name="connsiteY30" fmla="*/ 704538 h 2668117"/>
              <a:gd name="connsiteX31" fmla="*/ 1335907 w 1396034"/>
              <a:gd name="connsiteY31" fmla="*/ 869430 h 2668117"/>
              <a:gd name="connsiteX32" fmla="*/ 1350898 w 1396034"/>
              <a:gd name="connsiteY32" fmla="*/ 914400 h 2668117"/>
              <a:gd name="connsiteX33" fmla="*/ 1380878 w 1396034"/>
              <a:gd name="connsiteY33" fmla="*/ 1034322 h 2668117"/>
              <a:gd name="connsiteX34" fmla="*/ 1365888 w 1396034"/>
              <a:gd name="connsiteY34" fmla="*/ 2233535 h 2668117"/>
              <a:gd name="connsiteX35" fmla="*/ 1335907 w 1396034"/>
              <a:gd name="connsiteY35" fmla="*/ 2383436 h 2668117"/>
              <a:gd name="connsiteX36" fmla="*/ 1141035 w 1396034"/>
              <a:gd name="connsiteY36" fmla="*/ 2608289 h 266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96034" h="2668117">
                <a:moveTo>
                  <a:pt x="1335907" y="2578308"/>
                </a:moveTo>
                <a:cubicBezTo>
                  <a:pt x="1290937" y="2583305"/>
                  <a:pt x="1245788" y="2586900"/>
                  <a:pt x="1200996" y="2593299"/>
                </a:cubicBezTo>
                <a:cubicBezTo>
                  <a:pt x="1175774" y="2596902"/>
                  <a:pt x="1151523" y="2608289"/>
                  <a:pt x="1126045" y="2608289"/>
                </a:cubicBezTo>
                <a:cubicBezTo>
                  <a:pt x="876159" y="2608289"/>
                  <a:pt x="626373" y="2598296"/>
                  <a:pt x="376537" y="2593299"/>
                </a:cubicBezTo>
                <a:cubicBezTo>
                  <a:pt x="241192" y="2457954"/>
                  <a:pt x="361409" y="2596049"/>
                  <a:pt x="301586" y="2488367"/>
                </a:cubicBezTo>
                <a:cubicBezTo>
                  <a:pt x="284087" y="2456870"/>
                  <a:pt x="241625" y="2398427"/>
                  <a:pt x="241625" y="2398427"/>
                </a:cubicBezTo>
                <a:cubicBezTo>
                  <a:pt x="244034" y="2345425"/>
                  <a:pt x="275541" y="2061776"/>
                  <a:pt x="241625" y="1948722"/>
                </a:cubicBezTo>
                <a:cubicBezTo>
                  <a:pt x="237564" y="1935185"/>
                  <a:pt x="221638" y="1928735"/>
                  <a:pt x="211645" y="1918741"/>
                </a:cubicBezTo>
                <a:cubicBezTo>
                  <a:pt x="206648" y="1903751"/>
                  <a:pt x="204784" y="1887320"/>
                  <a:pt x="196655" y="1873771"/>
                </a:cubicBezTo>
                <a:cubicBezTo>
                  <a:pt x="147588" y="1791991"/>
                  <a:pt x="179993" y="1902618"/>
                  <a:pt x="151684" y="1798820"/>
                </a:cubicBezTo>
                <a:cubicBezTo>
                  <a:pt x="140842" y="1759068"/>
                  <a:pt x="121704" y="1678899"/>
                  <a:pt x="121704" y="1678899"/>
                </a:cubicBezTo>
                <a:cubicBezTo>
                  <a:pt x="116707" y="1329128"/>
                  <a:pt x="116294" y="979262"/>
                  <a:pt x="106714" y="629587"/>
                </a:cubicBezTo>
                <a:cubicBezTo>
                  <a:pt x="105618" y="589572"/>
                  <a:pt x="86472" y="579365"/>
                  <a:pt x="61743" y="554636"/>
                </a:cubicBezTo>
                <a:cubicBezTo>
                  <a:pt x="56746" y="539646"/>
                  <a:pt x="51094" y="524859"/>
                  <a:pt x="46753" y="509666"/>
                </a:cubicBezTo>
                <a:cubicBezTo>
                  <a:pt x="0" y="346027"/>
                  <a:pt x="16144" y="251896"/>
                  <a:pt x="46753" y="29981"/>
                </a:cubicBezTo>
                <a:cubicBezTo>
                  <a:pt x="48912" y="14328"/>
                  <a:pt x="76299" y="18418"/>
                  <a:pt x="91724" y="14990"/>
                </a:cubicBezTo>
                <a:cubicBezTo>
                  <a:pt x="121394" y="8397"/>
                  <a:pt x="151685" y="4997"/>
                  <a:pt x="181665" y="0"/>
                </a:cubicBezTo>
                <a:cubicBezTo>
                  <a:pt x="251619" y="4997"/>
                  <a:pt x="321875" y="6795"/>
                  <a:pt x="391527" y="14990"/>
                </a:cubicBezTo>
                <a:cubicBezTo>
                  <a:pt x="407220" y="16836"/>
                  <a:pt x="420819" y="28021"/>
                  <a:pt x="436498" y="29981"/>
                </a:cubicBezTo>
                <a:cubicBezTo>
                  <a:pt x="501144" y="38062"/>
                  <a:pt x="566413" y="39974"/>
                  <a:pt x="631370" y="44971"/>
                </a:cubicBezTo>
                <a:cubicBezTo>
                  <a:pt x="646360" y="54964"/>
                  <a:pt x="660226" y="66894"/>
                  <a:pt x="676340" y="74951"/>
                </a:cubicBezTo>
                <a:cubicBezTo>
                  <a:pt x="690473" y="82017"/>
                  <a:pt x="707762" y="81811"/>
                  <a:pt x="721311" y="89941"/>
                </a:cubicBezTo>
                <a:cubicBezTo>
                  <a:pt x="733430" y="97212"/>
                  <a:pt x="739532" y="112082"/>
                  <a:pt x="751291" y="119922"/>
                </a:cubicBezTo>
                <a:cubicBezTo>
                  <a:pt x="769884" y="132317"/>
                  <a:pt x="790504" y="141603"/>
                  <a:pt x="811252" y="149902"/>
                </a:cubicBezTo>
                <a:cubicBezTo>
                  <a:pt x="872077" y="174232"/>
                  <a:pt x="902257" y="180148"/>
                  <a:pt x="961153" y="194872"/>
                </a:cubicBezTo>
                <a:cubicBezTo>
                  <a:pt x="983159" y="193497"/>
                  <a:pt x="1171083" y="202333"/>
                  <a:pt x="1245966" y="164892"/>
                </a:cubicBezTo>
                <a:cubicBezTo>
                  <a:pt x="1262080" y="156835"/>
                  <a:pt x="1275947" y="144905"/>
                  <a:pt x="1290937" y="134912"/>
                </a:cubicBezTo>
                <a:cubicBezTo>
                  <a:pt x="1285940" y="164892"/>
                  <a:pt x="1282540" y="195183"/>
                  <a:pt x="1275947" y="224853"/>
                </a:cubicBezTo>
                <a:cubicBezTo>
                  <a:pt x="1272519" y="240278"/>
                  <a:pt x="1260957" y="254022"/>
                  <a:pt x="1260957" y="269823"/>
                </a:cubicBezTo>
                <a:cubicBezTo>
                  <a:pt x="1260957" y="390779"/>
                  <a:pt x="1274903" y="435421"/>
                  <a:pt x="1290937" y="539646"/>
                </a:cubicBezTo>
                <a:cubicBezTo>
                  <a:pt x="1312421" y="679295"/>
                  <a:pt x="1295270" y="601948"/>
                  <a:pt x="1320917" y="704538"/>
                </a:cubicBezTo>
                <a:cubicBezTo>
                  <a:pt x="1325914" y="759502"/>
                  <a:pt x="1328102" y="814794"/>
                  <a:pt x="1335907" y="869430"/>
                </a:cubicBezTo>
                <a:cubicBezTo>
                  <a:pt x="1338142" y="885072"/>
                  <a:pt x="1347066" y="899071"/>
                  <a:pt x="1350898" y="914400"/>
                </a:cubicBezTo>
                <a:cubicBezTo>
                  <a:pt x="1387082" y="1059131"/>
                  <a:pt x="1346609" y="931513"/>
                  <a:pt x="1380878" y="1034322"/>
                </a:cubicBezTo>
                <a:cubicBezTo>
                  <a:pt x="1375881" y="1434060"/>
                  <a:pt x="1375076" y="1833872"/>
                  <a:pt x="1365888" y="2233535"/>
                </a:cubicBezTo>
                <a:cubicBezTo>
                  <a:pt x="1364187" y="2307541"/>
                  <a:pt x="1355129" y="2325772"/>
                  <a:pt x="1335907" y="2383436"/>
                </a:cubicBezTo>
                <a:cubicBezTo>
                  <a:pt x="1316929" y="2668117"/>
                  <a:pt x="1396034" y="2608289"/>
                  <a:pt x="1141035" y="2608289"/>
                </a:cubicBezTo>
              </a:path>
            </a:pathLst>
          </a:custGeom>
          <a:solidFill>
            <a:srgbClr val="00B0F0">
              <a:alpha val="70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4003982" y="674204"/>
            <a:ext cx="2159003" cy="3283199"/>
          </a:xfrm>
          <a:custGeom>
            <a:avLst/>
            <a:gdLst>
              <a:gd name="connsiteX0" fmla="*/ 687939 w 2159003"/>
              <a:gd name="connsiteY0" fmla="*/ 60314 h 3283199"/>
              <a:gd name="connsiteX1" fmla="*/ 1752241 w 2159003"/>
              <a:gd name="connsiteY1" fmla="*/ 75304 h 3283199"/>
              <a:gd name="connsiteX2" fmla="*/ 2067034 w 2159003"/>
              <a:gd name="connsiteY2" fmla="*/ 90294 h 3283199"/>
              <a:gd name="connsiteX3" fmla="*/ 2082025 w 2159003"/>
              <a:gd name="connsiteY3" fmla="*/ 629940 h 3283199"/>
              <a:gd name="connsiteX4" fmla="*/ 2097015 w 2159003"/>
              <a:gd name="connsiteY4" fmla="*/ 719881 h 3283199"/>
              <a:gd name="connsiteX5" fmla="*/ 2112005 w 2159003"/>
              <a:gd name="connsiteY5" fmla="*/ 2009035 h 3283199"/>
              <a:gd name="connsiteX6" fmla="*/ 2082025 w 2159003"/>
              <a:gd name="connsiteY6" fmla="*/ 2098976 h 3283199"/>
              <a:gd name="connsiteX7" fmla="*/ 2052044 w 2159003"/>
              <a:gd name="connsiteY7" fmla="*/ 2143947 h 3283199"/>
              <a:gd name="connsiteX8" fmla="*/ 2037054 w 2159003"/>
              <a:gd name="connsiteY8" fmla="*/ 2188917 h 3283199"/>
              <a:gd name="connsiteX9" fmla="*/ 2082025 w 2159003"/>
              <a:gd name="connsiteY9" fmla="*/ 2353809 h 3283199"/>
              <a:gd name="connsiteX10" fmla="*/ 2112005 w 2159003"/>
              <a:gd name="connsiteY10" fmla="*/ 2623632 h 3283199"/>
              <a:gd name="connsiteX11" fmla="*/ 2097015 w 2159003"/>
              <a:gd name="connsiteY11" fmla="*/ 3283199 h 3283199"/>
              <a:gd name="connsiteX12" fmla="*/ 1437448 w 2159003"/>
              <a:gd name="connsiteY12" fmla="*/ 3268209 h 3283199"/>
              <a:gd name="connsiteX13" fmla="*/ 1392477 w 2159003"/>
              <a:gd name="connsiteY13" fmla="*/ 3253219 h 3283199"/>
              <a:gd name="connsiteX14" fmla="*/ 1317526 w 2159003"/>
              <a:gd name="connsiteY14" fmla="*/ 3193258 h 3283199"/>
              <a:gd name="connsiteX15" fmla="*/ 1287546 w 2159003"/>
              <a:gd name="connsiteY15" fmla="*/ 3148288 h 3283199"/>
              <a:gd name="connsiteX16" fmla="*/ 1167625 w 2159003"/>
              <a:gd name="connsiteY16" fmla="*/ 3118307 h 3283199"/>
              <a:gd name="connsiteX17" fmla="*/ 747900 w 2159003"/>
              <a:gd name="connsiteY17" fmla="*/ 3103317 h 3283199"/>
              <a:gd name="connsiteX18" fmla="*/ 777880 w 2159003"/>
              <a:gd name="connsiteY18" fmla="*/ 3058347 h 3283199"/>
              <a:gd name="connsiteX19" fmla="*/ 792870 w 2159003"/>
              <a:gd name="connsiteY19" fmla="*/ 3013376 h 3283199"/>
              <a:gd name="connsiteX20" fmla="*/ 822851 w 2159003"/>
              <a:gd name="connsiteY20" fmla="*/ 2983396 h 3283199"/>
              <a:gd name="connsiteX21" fmla="*/ 852831 w 2159003"/>
              <a:gd name="connsiteY21" fmla="*/ 2938426 h 3283199"/>
              <a:gd name="connsiteX22" fmla="*/ 867821 w 2159003"/>
              <a:gd name="connsiteY22" fmla="*/ 2593652 h 3283199"/>
              <a:gd name="connsiteX23" fmla="*/ 912792 w 2159003"/>
              <a:gd name="connsiteY23" fmla="*/ 2443750 h 3283199"/>
              <a:gd name="connsiteX24" fmla="*/ 942772 w 2159003"/>
              <a:gd name="connsiteY24" fmla="*/ 2338819 h 3283199"/>
              <a:gd name="connsiteX25" fmla="*/ 972752 w 2159003"/>
              <a:gd name="connsiteY25" fmla="*/ 2218898 h 3283199"/>
              <a:gd name="connsiteX26" fmla="*/ 957762 w 2159003"/>
              <a:gd name="connsiteY26" fmla="*/ 1919094 h 3283199"/>
              <a:gd name="connsiteX27" fmla="*/ 882811 w 2159003"/>
              <a:gd name="connsiteY27" fmla="*/ 1904104 h 3283199"/>
              <a:gd name="connsiteX28" fmla="*/ 792870 w 2159003"/>
              <a:gd name="connsiteY28" fmla="*/ 1874124 h 3283199"/>
              <a:gd name="connsiteX29" fmla="*/ 642969 w 2159003"/>
              <a:gd name="connsiteY29" fmla="*/ 1889114 h 3283199"/>
              <a:gd name="connsiteX30" fmla="*/ 553028 w 2159003"/>
              <a:gd name="connsiteY30" fmla="*/ 1964065 h 3283199"/>
              <a:gd name="connsiteX31" fmla="*/ 508057 w 2159003"/>
              <a:gd name="connsiteY31" fmla="*/ 2024026 h 3283199"/>
              <a:gd name="connsiteX32" fmla="*/ 493067 w 2159003"/>
              <a:gd name="connsiteY32" fmla="*/ 2068996 h 3283199"/>
              <a:gd name="connsiteX33" fmla="*/ 478077 w 2159003"/>
              <a:gd name="connsiteY33" fmla="*/ 2128957 h 3283199"/>
              <a:gd name="connsiteX34" fmla="*/ 418116 w 2159003"/>
              <a:gd name="connsiteY34" fmla="*/ 2233888 h 3283199"/>
              <a:gd name="connsiteX35" fmla="*/ 343166 w 2159003"/>
              <a:gd name="connsiteY35" fmla="*/ 2293848 h 3283199"/>
              <a:gd name="connsiteX36" fmla="*/ 268215 w 2159003"/>
              <a:gd name="connsiteY36" fmla="*/ 2368799 h 3283199"/>
              <a:gd name="connsiteX37" fmla="*/ 193264 w 2159003"/>
              <a:gd name="connsiteY37" fmla="*/ 2428760 h 3283199"/>
              <a:gd name="connsiteX38" fmla="*/ 133303 w 2159003"/>
              <a:gd name="connsiteY38" fmla="*/ 2503711 h 3283199"/>
              <a:gd name="connsiteX39" fmla="*/ 88333 w 2159003"/>
              <a:gd name="connsiteY39" fmla="*/ 2533691 h 3283199"/>
              <a:gd name="connsiteX40" fmla="*/ 73343 w 2159003"/>
              <a:gd name="connsiteY40" fmla="*/ 2578662 h 3283199"/>
              <a:gd name="connsiteX41" fmla="*/ 13382 w 2159003"/>
              <a:gd name="connsiteY41" fmla="*/ 2668603 h 3283199"/>
              <a:gd name="connsiteX42" fmla="*/ 73343 w 2159003"/>
              <a:gd name="connsiteY42" fmla="*/ 2533691 h 3283199"/>
              <a:gd name="connsiteX43" fmla="*/ 103323 w 2159003"/>
              <a:gd name="connsiteY43" fmla="*/ 2488721 h 3283199"/>
              <a:gd name="connsiteX44" fmla="*/ 133303 w 2159003"/>
              <a:gd name="connsiteY44" fmla="*/ 2458740 h 3283199"/>
              <a:gd name="connsiteX45" fmla="*/ 253225 w 2159003"/>
              <a:gd name="connsiteY45" fmla="*/ 2308839 h 3283199"/>
              <a:gd name="connsiteX46" fmla="*/ 268215 w 2159003"/>
              <a:gd name="connsiteY46" fmla="*/ 1664262 h 3283199"/>
              <a:gd name="connsiteX47" fmla="*/ 298195 w 2159003"/>
              <a:gd name="connsiteY47" fmla="*/ 1484380 h 3283199"/>
              <a:gd name="connsiteX48" fmla="*/ 343166 w 2159003"/>
              <a:gd name="connsiteY48" fmla="*/ 1319488 h 3283199"/>
              <a:gd name="connsiteX49" fmla="*/ 358156 w 2159003"/>
              <a:gd name="connsiteY49" fmla="*/ 959724 h 3283199"/>
              <a:gd name="connsiteX50" fmla="*/ 373146 w 2159003"/>
              <a:gd name="connsiteY50" fmla="*/ 899763 h 3283199"/>
              <a:gd name="connsiteX51" fmla="*/ 388136 w 2159003"/>
              <a:gd name="connsiteY51" fmla="*/ 809822 h 3283199"/>
              <a:gd name="connsiteX52" fmla="*/ 403126 w 2159003"/>
              <a:gd name="connsiteY52" fmla="*/ 764852 h 3283199"/>
              <a:gd name="connsiteX53" fmla="*/ 418116 w 2159003"/>
              <a:gd name="connsiteY53" fmla="*/ 689901 h 3283199"/>
              <a:gd name="connsiteX54" fmla="*/ 433107 w 2159003"/>
              <a:gd name="connsiteY54" fmla="*/ 644930 h 3283199"/>
              <a:gd name="connsiteX55" fmla="*/ 493067 w 2159003"/>
              <a:gd name="connsiteY55" fmla="*/ 554989 h 3283199"/>
              <a:gd name="connsiteX56" fmla="*/ 508057 w 2159003"/>
              <a:gd name="connsiteY56" fmla="*/ 510019 h 3283199"/>
              <a:gd name="connsiteX57" fmla="*/ 523048 w 2159003"/>
              <a:gd name="connsiteY57" fmla="*/ 435068 h 3283199"/>
              <a:gd name="connsiteX58" fmla="*/ 538038 w 2159003"/>
              <a:gd name="connsiteY58" fmla="*/ 375107 h 3283199"/>
              <a:gd name="connsiteX59" fmla="*/ 568018 w 2159003"/>
              <a:gd name="connsiteY59" fmla="*/ 240196 h 3283199"/>
              <a:gd name="connsiteX60" fmla="*/ 597998 w 2159003"/>
              <a:gd name="connsiteY60" fmla="*/ 195226 h 3283199"/>
              <a:gd name="connsiteX61" fmla="*/ 657959 w 2159003"/>
              <a:gd name="connsiteY61" fmla="*/ 135265 h 3283199"/>
              <a:gd name="connsiteX62" fmla="*/ 702929 w 2159003"/>
              <a:gd name="connsiteY62" fmla="*/ 90294 h 3283199"/>
              <a:gd name="connsiteX63" fmla="*/ 687939 w 2159003"/>
              <a:gd name="connsiteY63" fmla="*/ 60314 h 328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159003" h="3283199">
                <a:moveTo>
                  <a:pt x="687939" y="60314"/>
                </a:moveTo>
                <a:lnTo>
                  <a:pt x="1752241" y="75304"/>
                </a:lnTo>
                <a:cubicBezTo>
                  <a:pt x="1857266" y="77587"/>
                  <a:pt x="2013346" y="0"/>
                  <a:pt x="2067034" y="90294"/>
                </a:cubicBezTo>
                <a:cubicBezTo>
                  <a:pt x="2159003" y="244969"/>
                  <a:pt x="2073465" y="450192"/>
                  <a:pt x="2082025" y="629940"/>
                </a:cubicBezTo>
                <a:cubicBezTo>
                  <a:pt x="2083471" y="660299"/>
                  <a:pt x="2092018" y="689901"/>
                  <a:pt x="2097015" y="719881"/>
                </a:cubicBezTo>
                <a:cubicBezTo>
                  <a:pt x="2102012" y="1149599"/>
                  <a:pt x="2116676" y="1579313"/>
                  <a:pt x="2112005" y="2009035"/>
                </a:cubicBezTo>
                <a:cubicBezTo>
                  <a:pt x="2111662" y="2040635"/>
                  <a:pt x="2099555" y="2072682"/>
                  <a:pt x="2082025" y="2098976"/>
                </a:cubicBezTo>
                <a:lnTo>
                  <a:pt x="2052044" y="2143947"/>
                </a:lnTo>
                <a:cubicBezTo>
                  <a:pt x="2047047" y="2158937"/>
                  <a:pt x="2035623" y="2173181"/>
                  <a:pt x="2037054" y="2188917"/>
                </a:cubicBezTo>
                <a:cubicBezTo>
                  <a:pt x="2041281" y="2235420"/>
                  <a:pt x="2065348" y="2303783"/>
                  <a:pt x="2082025" y="2353809"/>
                </a:cubicBezTo>
                <a:cubicBezTo>
                  <a:pt x="2098059" y="2450016"/>
                  <a:pt x="2112005" y="2518547"/>
                  <a:pt x="2112005" y="2623632"/>
                </a:cubicBezTo>
                <a:cubicBezTo>
                  <a:pt x="2112005" y="2843544"/>
                  <a:pt x="2102012" y="3063343"/>
                  <a:pt x="2097015" y="3283199"/>
                </a:cubicBezTo>
                <a:lnTo>
                  <a:pt x="1437448" y="3268209"/>
                </a:lnTo>
                <a:cubicBezTo>
                  <a:pt x="1421661" y="3267537"/>
                  <a:pt x="1404816" y="3263090"/>
                  <a:pt x="1392477" y="3253219"/>
                </a:cubicBezTo>
                <a:cubicBezTo>
                  <a:pt x="1295614" y="3175728"/>
                  <a:pt x="1430562" y="3230936"/>
                  <a:pt x="1317526" y="3193258"/>
                </a:cubicBezTo>
                <a:cubicBezTo>
                  <a:pt x="1307533" y="3178268"/>
                  <a:pt x="1301614" y="3159542"/>
                  <a:pt x="1287546" y="3148288"/>
                </a:cubicBezTo>
                <a:cubicBezTo>
                  <a:pt x="1272619" y="3136347"/>
                  <a:pt x="1170652" y="3118490"/>
                  <a:pt x="1167625" y="3118307"/>
                </a:cubicBezTo>
                <a:cubicBezTo>
                  <a:pt x="1027884" y="3109838"/>
                  <a:pt x="887808" y="3108314"/>
                  <a:pt x="747900" y="3103317"/>
                </a:cubicBezTo>
                <a:cubicBezTo>
                  <a:pt x="757893" y="3088327"/>
                  <a:pt x="769823" y="3074461"/>
                  <a:pt x="777880" y="3058347"/>
                </a:cubicBezTo>
                <a:cubicBezTo>
                  <a:pt x="784946" y="3044214"/>
                  <a:pt x="784740" y="3026925"/>
                  <a:pt x="792870" y="3013376"/>
                </a:cubicBezTo>
                <a:cubicBezTo>
                  <a:pt x="800141" y="3001257"/>
                  <a:pt x="814022" y="2994432"/>
                  <a:pt x="822851" y="2983396"/>
                </a:cubicBezTo>
                <a:cubicBezTo>
                  <a:pt x="834105" y="2969328"/>
                  <a:pt x="842838" y="2953416"/>
                  <a:pt x="852831" y="2938426"/>
                </a:cubicBezTo>
                <a:cubicBezTo>
                  <a:pt x="857828" y="2823501"/>
                  <a:pt x="859323" y="2708371"/>
                  <a:pt x="867821" y="2593652"/>
                </a:cubicBezTo>
                <a:cubicBezTo>
                  <a:pt x="869979" y="2564521"/>
                  <a:pt x="907736" y="2458917"/>
                  <a:pt x="912792" y="2443750"/>
                </a:cubicBezTo>
                <a:cubicBezTo>
                  <a:pt x="948728" y="2335945"/>
                  <a:pt x="905134" y="2470554"/>
                  <a:pt x="942772" y="2338819"/>
                </a:cubicBezTo>
                <a:cubicBezTo>
                  <a:pt x="973501" y="2231264"/>
                  <a:pt x="942276" y="2371280"/>
                  <a:pt x="972752" y="2218898"/>
                </a:cubicBezTo>
                <a:cubicBezTo>
                  <a:pt x="967755" y="2118963"/>
                  <a:pt x="985250" y="2015304"/>
                  <a:pt x="957762" y="1919094"/>
                </a:cubicBezTo>
                <a:cubicBezTo>
                  <a:pt x="950763" y="1894596"/>
                  <a:pt x="907392" y="1910808"/>
                  <a:pt x="882811" y="1904104"/>
                </a:cubicBezTo>
                <a:cubicBezTo>
                  <a:pt x="852322" y="1895789"/>
                  <a:pt x="792870" y="1874124"/>
                  <a:pt x="792870" y="1874124"/>
                </a:cubicBezTo>
                <a:cubicBezTo>
                  <a:pt x="742903" y="1879121"/>
                  <a:pt x="692071" y="1878592"/>
                  <a:pt x="642969" y="1889114"/>
                </a:cubicBezTo>
                <a:cubicBezTo>
                  <a:pt x="580791" y="1902438"/>
                  <a:pt x="584199" y="1920425"/>
                  <a:pt x="553028" y="1964065"/>
                </a:cubicBezTo>
                <a:cubicBezTo>
                  <a:pt x="538507" y="1984395"/>
                  <a:pt x="523047" y="2004039"/>
                  <a:pt x="508057" y="2024026"/>
                </a:cubicBezTo>
                <a:cubicBezTo>
                  <a:pt x="503060" y="2039016"/>
                  <a:pt x="497408" y="2053803"/>
                  <a:pt x="493067" y="2068996"/>
                </a:cubicBezTo>
                <a:cubicBezTo>
                  <a:pt x="487407" y="2088805"/>
                  <a:pt x="485311" y="2109667"/>
                  <a:pt x="478077" y="2128957"/>
                </a:cubicBezTo>
                <a:cubicBezTo>
                  <a:pt x="461775" y="2172428"/>
                  <a:pt x="442968" y="2196610"/>
                  <a:pt x="418116" y="2233888"/>
                </a:cubicBezTo>
                <a:cubicBezTo>
                  <a:pt x="386300" y="2329337"/>
                  <a:pt x="431900" y="2234692"/>
                  <a:pt x="343166" y="2293848"/>
                </a:cubicBezTo>
                <a:cubicBezTo>
                  <a:pt x="313768" y="2313447"/>
                  <a:pt x="293199" y="2343815"/>
                  <a:pt x="268215" y="2368799"/>
                </a:cubicBezTo>
                <a:cubicBezTo>
                  <a:pt x="225495" y="2411519"/>
                  <a:pt x="249994" y="2390940"/>
                  <a:pt x="193264" y="2428760"/>
                </a:cubicBezTo>
                <a:cubicBezTo>
                  <a:pt x="171003" y="2462152"/>
                  <a:pt x="163817" y="2479299"/>
                  <a:pt x="133303" y="2503711"/>
                </a:cubicBezTo>
                <a:cubicBezTo>
                  <a:pt x="119235" y="2514965"/>
                  <a:pt x="103323" y="2523698"/>
                  <a:pt x="88333" y="2533691"/>
                </a:cubicBezTo>
                <a:cubicBezTo>
                  <a:pt x="83336" y="2548681"/>
                  <a:pt x="81017" y="2564849"/>
                  <a:pt x="73343" y="2578662"/>
                </a:cubicBezTo>
                <a:cubicBezTo>
                  <a:pt x="55844" y="2610160"/>
                  <a:pt x="0" y="2702058"/>
                  <a:pt x="13382" y="2668603"/>
                </a:cubicBezTo>
                <a:cubicBezTo>
                  <a:pt x="34799" y="2615059"/>
                  <a:pt x="45331" y="2582712"/>
                  <a:pt x="73343" y="2533691"/>
                </a:cubicBezTo>
                <a:cubicBezTo>
                  <a:pt x="82281" y="2518049"/>
                  <a:pt x="92069" y="2502789"/>
                  <a:pt x="103323" y="2488721"/>
                </a:cubicBezTo>
                <a:cubicBezTo>
                  <a:pt x="112152" y="2477685"/>
                  <a:pt x="124823" y="2470046"/>
                  <a:pt x="133303" y="2458740"/>
                </a:cubicBezTo>
                <a:cubicBezTo>
                  <a:pt x="246757" y="2307468"/>
                  <a:pt x="138122" y="2423940"/>
                  <a:pt x="253225" y="2308839"/>
                </a:cubicBezTo>
                <a:cubicBezTo>
                  <a:pt x="258222" y="2093980"/>
                  <a:pt x="256510" y="1878860"/>
                  <a:pt x="268215" y="1664262"/>
                </a:cubicBezTo>
                <a:cubicBezTo>
                  <a:pt x="271526" y="1603564"/>
                  <a:pt x="283452" y="1543353"/>
                  <a:pt x="298195" y="1484380"/>
                </a:cubicBezTo>
                <a:cubicBezTo>
                  <a:pt x="332007" y="1349129"/>
                  <a:pt x="315144" y="1403547"/>
                  <a:pt x="343166" y="1319488"/>
                </a:cubicBezTo>
                <a:cubicBezTo>
                  <a:pt x="348163" y="1199567"/>
                  <a:pt x="349605" y="1079444"/>
                  <a:pt x="358156" y="959724"/>
                </a:cubicBezTo>
                <a:cubicBezTo>
                  <a:pt x="359624" y="939174"/>
                  <a:pt x="369106" y="919965"/>
                  <a:pt x="373146" y="899763"/>
                </a:cubicBezTo>
                <a:cubicBezTo>
                  <a:pt x="379107" y="869959"/>
                  <a:pt x="381543" y="839492"/>
                  <a:pt x="388136" y="809822"/>
                </a:cubicBezTo>
                <a:cubicBezTo>
                  <a:pt x="391564" y="794397"/>
                  <a:pt x="399294" y="780181"/>
                  <a:pt x="403126" y="764852"/>
                </a:cubicBezTo>
                <a:cubicBezTo>
                  <a:pt x="409305" y="740134"/>
                  <a:pt x="411936" y="714619"/>
                  <a:pt x="418116" y="689901"/>
                </a:cubicBezTo>
                <a:cubicBezTo>
                  <a:pt x="421948" y="674572"/>
                  <a:pt x="425433" y="658743"/>
                  <a:pt x="433107" y="644930"/>
                </a:cubicBezTo>
                <a:cubicBezTo>
                  <a:pt x="450606" y="613433"/>
                  <a:pt x="481673" y="589172"/>
                  <a:pt x="493067" y="554989"/>
                </a:cubicBezTo>
                <a:cubicBezTo>
                  <a:pt x="498064" y="539999"/>
                  <a:pt x="504225" y="525348"/>
                  <a:pt x="508057" y="510019"/>
                </a:cubicBezTo>
                <a:cubicBezTo>
                  <a:pt x="514237" y="485301"/>
                  <a:pt x="517521" y="459940"/>
                  <a:pt x="523048" y="435068"/>
                </a:cubicBezTo>
                <a:cubicBezTo>
                  <a:pt x="527517" y="414957"/>
                  <a:pt x="533998" y="395309"/>
                  <a:pt x="538038" y="375107"/>
                </a:cubicBezTo>
                <a:cubicBezTo>
                  <a:pt x="545714" y="336725"/>
                  <a:pt x="548569" y="279094"/>
                  <a:pt x="568018" y="240196"/>
                </a:cubicBezTo>
                <a:cubicBezTo>
                  <a:pt x="576075" y="224082"/>
                  <a:pt x="588005" y="210216"/>
                  <a:pt x="597998" y="195226"/>
                </a:cubicBezTo>
                <a:cubicBezTo>
                  <a:pt x="626551" y="109566"/>
                  <a:pt x="589432" y="180950"/>
                  <a:pt x="657959" y="135265"/>
                </a:cubicBezTo>
                <a:cubicBezTo>
                  <a:pt x="675598" y="123506"/>
                  <a:pt x="686375" y="103537"/>
                  <a:pt x="702929" y="90294"/>
                </a:cubicBezTo>
                <a:cubicBezTo>
                  <a:pt x="711654" y="83314"/>
                  <a:pt x="513054" y="62812"/>
                  <a:pt x="687939" y="60314"/>
                </a:cubicBezTo>
                <a:close/>
              </a:path>
            </a:pathLst>
          </a:custGeom>
          <a:solidFill>
            <a:srgbClr val="00B0F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/>
          <p:cNvSpPr/>
          <p:nvPr/>
        </p:nvSpPr>
        <p:spPr>
          <a:xfrm>
            <a:off x="3370307" y="4497049"/>
            <a:ext cx="1624425" cy="2067947"/>
          </a:xfrm>
          <a:custGeom>
            <a:avLst/>
            <a:gdLst>
              <a:gd name="connsiteX0" fmla="*/ 1546467 w 1624425"/>
              <a:gd name="connsiteY0" fmla="*/ 1948721 h 2067947"/>
              <a:gd name="connsiteX1" fmla="*/ 1441536 w 1624425"/>
              <a:gd name="connsiteY1" fmla="*/ 1768840 h 2067947"/>
              <a:gd name="connsiteX2" fmla="*/ 1426545 w 1624425"/>
              <a:gd name="connsiteY2" fmla="*/ 1723869 h 2067947"/>
              <a:gd name="connsiteX3" fmla="*/ 1396565 w 1624425"/>
              <a:gd name="connsiteY3" fmla="*/ 1618938 h 2067947"/>
              <a:gd name="connsiteX4" fmla="*/ 1381575 w 1624425"/>
              <a:gd name="connsiteY4" fmla="*/ 1184223 h 2067947"/>
              <a:gd name="connsiteX5" fmla="*/ 1336604 w 1624425"/>
              <a:gd name="connsiteY5" fmla="*/ 1109272 h 2067947"/>
              <a:gd name="connsiteX6" fmla="*/ 1306624 w 1624425"/>
              <a:gd name="connsiteY6" fmla="*/ 1064302 h 2067947"/>
              <a:gd name="connsiteX7" fmla="*/ 1231673 w 1624425"/>
              <a:gd name="connsiteY7" fmla="*/ 989351 h 2067947"/>
              <a:gd name="connsiteX8" fmla="*/ 1201693 w 1624425"/>
              <a:gd name="connsiteY8" fmla="*/ 899410 h 2067947"/>
              <a:gd name="connsiteX9" fmla="*/ 1171713 w 1624425"/>
              <a:gd name="connsiteY9" fmla="*/ 854440 h 2067947"/>
              <a:gd name="connsiteX10" fmla="*/ 1111752 w 1624425"/>
              <a:gd name="connsiteY10" fmla="*/ 779489 h 2067947"/>
              <a:gd name="connsiteX11" fmla="*/ 1066782 w 1624425"/>
              <a:gd name="connsiteY11" fmla="*/ 689548 h 2067947"/>
              <a:gd name="connsiteX12" fmla="*/ 1021811 w 1624425"/>
              <a:gd name="connsiteY12" fmla="*/ 599607 h 2067947"/>
              <a:gd name="connsiteX13" fmla="*/ 976841 w 1624425"/>
              <a:gd name="connsiteY13" fmla="*/ 509666 h 2067947"/>
              <a:gd name="connsiteX14" fmla="*/ 946860 w 1624425"/>
              <a:gd name="connsiteY14" fmla="*/ 419725 h 2067947"/>
              <a:gd name="connsiteX15" fmla="*/ 886900 w 1624425"/>
              <a:gd name="connsiteY15" fmla="*/ 329784 h 2067947"/>
              <a:gd name="connsiteX16" fmla="*/ 871909 w 1624425"/>
              <a:gd name="connsiteY16" fmla="*/ 284813 h 2067947"/>
              <a:gd name="connsiteX17" fmla="*/ 811949 w 1624425"/>
              <a:gd name="connsiteY17" fmla="*/ 209862 h 2067947"/>
              <a:gd name="connsiteX18" fmla="*/ 796959 w 1624425"/>
              <a:gd name="connsiteY18" fmla="*/ 164892 h 2067947"/>
              <a:gd name="connsiteX19" fmla="*/ 736998 w 1624425"/>
              <a:gd name="connsiteY19" fmla="*/ 104931 h 2067947"/>
              <a:gd name="connsiteX20" fmla="*/ 662047 w 1624425"/>
              <a:gd name="connsiteY20" fmla="*/ 29981 h 2067947"/>
              <a:gd name="connsiteX21" fmla="*/ 632067 w 1624425"/>
              <a:gd name="connsiteY21" fmla="*/ 74951 h 2067947"/>
              <a:gd name="connsiteX22" fmla="*/ 602086 w 1624425"/>
              <a:gd name="connsiteY22" fmla="*/ 104931 h 2067947"/>
              <a:gd name="connsiteX23" fmla="*/ 587096 w 1624425"/>
              <a:gd name="connsiteY23" fmla="*/ 209862 h 2067947"/>
              <a:gd name="connsiteX24" fmla="*/ 572106 w 1624425"/>
              <a:gd name="connsiteY24" fmla="*/ 254833 h 2067947"/>
              <a:gd name="connsiteX25" fmla="*/ 557116 w 1624425"/>
              <a:gd name="connsiteY25" fmla="*/ 419725 h 2067947"/>
              <a:gd name="connsiteX26" fmla="*/ 497155 w 1624425"/>
              <a:gd name="connsiteY26" fmla="*/ 434715 h 2067947"/>
              <a:gd name="connsiteX27" fmla="*/ 452185 w 1624425"/>
              <a:gd name="connsiteY27" fmla="*/ 464695 h 2067947"/>
              <a:gd name="connsiteX28" fmla="*/ 362244 w 1624425"/>
              <a:gd name="connsiteY28" fmla="*/ 584617 h 2067947"/>
              <a:gd name="connsiteX29" fmla="*/ 332263 w 1624425"/>
              <a:gd name="connsiteY29" fmla="*/ 614597 h 2067947"/>
              <a:gd name="connsiteX30" fmla="*/ 287293 w 1624425"/>
              <a:gd name="connsiteY30" fmla="*/ 689548 h 2067947"/>
              <a:gd name="connsiteX31" fmla="*/ 242323 w 1624425"/>
              <a:gd name="connsiteY31" fmla="*/ 704538 h 2067947"/>
              <a:gd name="connsiteX32" fmla="*/ 197352 w 1624425"/>
              <a:gd name="connsiteY32" fmla="*/ 689548 h 2067947"/>
              <a:gd name="connsiteX33" fmla="*/ 167372 w 1624425"/>
              <a:gd name="connsiteY33" fmla="*/ 599607 h 2067947"/>
              <a:gd name="connsiteX34" fmla="*/ 122401 w 1624425"/>
              <a:gd name="connsiteY34" fmla="*/ 584617 h 2067947"/>
              <a:gd name="connsiteX35" fmla="*/ 17470 w 1624425"/>
              <a:gd name="connsiteY35" fmla="*/ 599607 h 2067947"/>
              <a:gd name="connsiteX36" fmla="*/ 2480 w 1624425"/>
              <a:gd name="connsiteY36" fmla="*/ 659567 h 2067947"/>
              <a:gd name="connsiteX37" fmla="*/ 32460 w 1624425"/>
              <a:gd name="connsiteY37" fmla="*/ 779489 h 2067947"/>
              <a:gd name="connsiteX38" fmla="*/ 47450 w 1624425"/>
              <a:gd name="connsiteY38" fmla="*/ 914400 h 2067947"/>
              <a:gd name="connsiteX39" fmla="*/ 62441 w 1624425"/>
              <a:gd name="connsiteY39" fmla="*/ 1514007 h 2067947"/>
              <a:gd name="connsiteX40" fmla="*/ 122401 w 1624425"/>
              <a:gd name="connsiteY40" fmla="*/ 1603948 h 2067947"/>
              <a:gd name="connsiteX41" fmla="*/ 137391 w 1624425"/>
              <a:gd name="connsiteY41" fmla="*/ 1753849 h 2067947"/>
              <a:gd name="connsiteX42" fmla="*/ 167372 w 1624425"/>
              <a:gd name="connsiteY42" fmla="*/ 1888761 h 2067947"/>
              <a:gd name="connsiteX43" fmla="*/ 197352 w 1624425"/>
              <a:gd name="connsiteY43" fmla="*/ 1933731 h 2067947"/>
              <a:gd name="connsiteX44" fmla="*/ 227332 w 1624425"/>
              <a:gd name="connsiteY44" fmla="*/ 2038662 h 2067947"/>
              <a:gd name="connsiteX45" fmla="*/ 1606427 w 1624425"/>
              <a:gd name="connsiteY45" fmla="*/ 2023672 h 2067947"/>
              <a:gd name="connsiteX46" fmla="*/ 1576447 w 1624425"/>
              <a:gd name="connsiteY46" fmla="*/ 1978702 h 2067947"/>
              <a:gd name="connsiteX47" fmla="*/ 1531477 w 1624425"/>
              <a:gd name="connsiteY47" fmla="*/ 1963712 h 2067947"/>
              <a:gd name="connsiteX48" fmla="*/ 1501496 w 1624425"/>
              <a:gd name="connsiteY48" fmla="*/ 1933731 h 2067947"/>
              <a:gd name="connsiteX49" fmla="*/ 1516486 w 1624425"/>
              <a:gd name="connsiteY49" fmla="*/ 1888761 h 2067947"/>
              <a:gd name="connsiteX50" fmla="*/ 1516486 w 1624425"/>
              <a:gd name="connsiteY50" fmla="*/ 1843790 h 206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624425" h="2067947">
                <a:moveTo>
                  <a:pt x="1546467" y="1948721"/>
                </a:moveTo>
                <a:cubicBezTo>
                  <a:pt x="1511490" y="1888761"/>
                  <a:pt x="1463488" y="1834694"/>
                  <a:pt x="1441536" y="1768840"/>
                </a:cubicBezTo>
                <a:cubicBezTo>
                  <a:pt x="1436539" y="1753850"/>
                  <a:pt x="1430886" y="1739062"/>
                  <a:pt x="1426545" y="1723869"/>
                </a:cubicBezTo>
                <a:cubicBezTo>
                  <a:pt x="1388894" y="1592093"/>
                  <a:pt x="1432511" y="1726775"/>
                  <a:pt x="1396565" y="1618938"/>
                </a:cubicBezTo>
                <a:cubicBezTo>
                  <a:pt x="1391568" y="1474033"/>
                  <a:pt x="1390619" y="1328932"/>
                  <a:pt x="1381575" y="1184223"/>
                </a:cubicBezTo>
                <a:cubicBezTo>
                  <a:pt x="1378486" y="1134806"/>
                  <a:pt x="1363115" y="1142411"/>
                  <a:pt x="1336604" y="1109272"/>
                </a:cubicBezTo>
                <a:cubicBezTo>
                  <a:pt x="1325350" y="1095204"/>
                  <a:pt x="1318487" y="1077860"/>
                  <a:pt x="1306624" y="1064302"/>
                </a:cubicBezTo>
                <a:cubicBezTo>
                  <a:pt x="1283358" y="1037712"/>
                  <a:pt x="1231673" y="989351"/>
                  <a:pt x="1231673" y="989351"/>
                </a:cubicBezTo>
                <a:cubicBezTo>
                  <a:pt x="1221680" y="959371"/>
                  <a:pt x="1219223" y="925704"/>
                  <a:pt x="1201693" y="899410"/>
                </a:cubicBezTo>
                <a:cubicBezTo>
                  <a:pt x="1191700" y="884420"/>
                  <a:pt x="1182967" y="868508"/>
                  <a:pt x="1171713" y="854440"/>
                </a:cubicBezTo>
                <a:cubicBezTo>
                  <a:pt x="1086274" y="747642"/>
                  <a:pt x="1204026" y="917899"/>
                  <a:pt x="1111752" y="779489"/>
                </a:cubicBezTo>
                <a:cubicBezTo>
                  <a:pt x="1074076" y="666459"/>
                  <a:pt x="1124897" y="805776"/>
                  <a:pt x="1066782" y="689548"/>
                </a:cubicBezTo>
                <a:cubicBezTo>
                  <a:pt x="1004720" y="565425"/>
                  <a:pt x="1107728" y="728483"/>
                  <a:pt x="1021811" y="599607"/>
                </a:cubicBezTo>
                <a:cubicBezTo>
                  <a:pt x="967147" y="435611"/>
                  <a:pt x="1054325" y="684004"/>
                  <a:pt x="976841" y="509666"/>
                </a:cubicBezTo>
                <a:cubicBezTo>
                  <a:pt x="964006" y="480788"/>
                  <a:pt x="964390" y="446020"/>
                  <a:pt x="946860" y="419725"/>
                </a:cubicBezTo>
                <a:cubicBezTo>
                  <a:pt x="926873" y="389745"/>
                  <a:pt x="898295" y="363967"/>
                  <a:pt x="886900" y="329784"/>
                </a:cubicBezTo>
                <a:cubicBezTo>
                  <a:pt x="881903" y="314794"/>
                  <a:pt x="878976" y="298946"/>
                  <a:pt x="871909" y="284813"/>
                </a:cubicBezTo>
                <a:cubicBezTo>
                  <a:pt x="852999" y="246994"/>
                  <a:pt x="839833" y="237747"/>
                  <a:pt x="811949" y="209862"/>
                </a:cubicBezTo>
                <a:cubicBezTo>
                  <a:pt x="806952" y="194872"/>
                  <a:pt x="806143" y="177750"/>
                  <a:pt x="796959" y="164892"/>
                </a:cubicBezTo>
                <a:cubicBezTo>
                  <a:pt x="780530" y="141891"/>
                  <a:pt x="736998" y="104931"/>
                  <a:pt x="736998" y="104931"/>
                </a:cubicBezTo>
                <a:cubicBezTo>
                  <a:pt x="702021" y="0"/>
                  <a:pt x="736998" y="4996"/>
                  <a:pt x="662047" y="29981"/>
                </a:cubicBezTo>
                <a:cubicBezTo>
                  <a:pt x="652054" y="44971"/>
                  <a:pt x="643321" y="60883"/>
                  <a:pt x="632067" y="74951"/>
                </a:cubicBezTo>
                <a:cubicBezTo>
                  <a:pt x="623238" y="85987"/>
                  <a:pt x="606555" y="91523"/>
                  <a:pt x="602086" y="104931"/>
                </a:cubicBezTo>
                <a:cubicBezTo>
                  <a:pt x="590913" y="138450"/>
                  <a:pt x="594025" y="175216"/>
                  <a:pt x="587096" y="209862"/>
                </a:cubicBezTo>
                <a:cubicBezTo>
                  <a:pt x="583997" y="225356"/>
                  <a:pt x="577103" y="239843"/>
                  <a:pt x="572106" y="254833"/>
                </a:cubicBezTo>
                <a:cubicBezTo>
                  <a:pt x="567109" y="309797"/>
                  <a:pt x="578343" y="368780"/>
                  <a:pt x="557116" y="419725"/>
                </a:cubicBezTo>
                <a:cubicBezTo>
                  <a:pt x="549192" y="438742"/>
                  <a:pt x="516091" y="426599"/>
                  <a:pt x="497155" y="434715"/>
                </a:cubicBezTo>
                <a:cubicBezTo>
                  <a:pt x="480596" y="441812"/>
                  <a:pt x="466253" y="453441"/>
                  <a:pt x="452185" y="464695"/>
                </a:cubicBezTo>
                <a:cubicBezTo>
                  <a:pt x="385691" y="517890"/>
                  <a:pt x="458176" y="488688"/>
                  <a:pt x="362244" y="584617"/>
                </a:cubicBezTo>
                <a:lnTo>
                  <a:pt x="332263" y="614597"/>
                </a:lnTo>
                <a:cubicBezTo>
                  <a:pt x="320472" y="649969"/>
                  <a:pt x="321587" y="668971"/>
                  <a:pt x="287293" y="689548"/>
                </a:cubicBezTo>
                <a:cubicBezTo>
                  <a:pt x="273744" y="697678"/>
                  <a:pt x="257313" y="699541"/>
                  <a:pt x="242323" y="704538"/>
                </a:cubicBezTo>
                <a:cubicBezTo>
                  <a:pt x="227333" y="699541"/>
                  <a:pt x="206536" y="702406"/>
                  <a:pt x="197352" y="689548"/>
                </a:cubicBezTo>
                <a:cubicBezTo>
                  <a:pt x="178984" y="663832"/>
                  <a:pt x="197352" y="609600"/>
                  <a:pt x="167372" y="599607"/>
                </a:cubicBezTo>
                <a:lnTo>
                  <a:pt x="122401" y="584617"/>
                </a:lnTo>
                <a:cubicBezTo>
                  <a:pt x="87424" y="589614"/>
                  <a:pt x="47432" y="580881"/>
                  <a:pt x="17470" y="599607"/>
                </a:cubicBezTo>
                <a:cubicBezTo>
                  <a:pt x="0" y="610526"/>
                  <a:pt x="769" y="639036"/>
                  <a:pt x="2480" y="659567"/>
                </a:cubicBezTo>
                <a:cubicBezTo>
                  <a:pt x="5902" y="700629"/>
                  <a:pt x="32460" y="779489"/>
                  <a:pt x="32460" y="779489"/>
                </a:cubicBezTo>
                <a:cubicBezTo>
                  <a:pt x="37457" y="824459"/>
                  <a:pt x="45605" y="869191"/>
                  <a:pt x="47450" y="914400"/>
                </a:cubicBezTo>
                <a:cubicBezTo>
                  <a:pt x="55604" y="1114165"/>
                  <a:pt x="40837" y="1315246"/>
                  <a:pt x="62441" y="1514007"/>
                </a:cubicBezTo>
                <a:cubicBezTo>
                  <a:pt x="66335" y="1549828"/>
                  <a:pt x="122401" y="1603948"/>
                  <a:pt x="122401" y="1603948"/>
                </a:cubicBezTo>
                <a:cubicBezTo>
                  <a:pt x="127398" y="1653915"/>
                  <a:pt x="131162" y="1704021"/>
                  <a:pt x="137391" y="1753849"/>
                </a:cubicBezTo>
                <a:cubicBezTo>
                  <a:pt x="141229" y="1784551"/>
                  <a:pt x="149920" y="1853856"/>
                  <a:pt x="167372" y="1888761"/>
                </a:cubicBezTo>
                <a:cubicBezTo>
                  <a:pt x="175429" y="1904875"/>
                  <a:pt x="187359" y="1918741"/>
                  <a:pt x="197352" y="1933731"/>
                </a:cubicBezTo>
                <a:cubicBezTo>
                  <a:pt x="207345" y="1968708"/>
                  <a:pt x="191029" y="2036345"/>
                  <a:pt x="227332" y="2038662"/>
                </a:cubicBezTo>
                <a:cubicBezTo>
                  <a:pt x="686124" y="2067947"/>
                  <a:pt x="1147155" y="2044084"/>
                  <a:pt x="1606427" y="2023672"/>
                </a:cubicBezTo>
                <a:cubicBezTo>
                  <a:pt x="1624425" y="2022872"/>
                  <a:pt x="1590515" y="1989956"/>
                  <a:pt x="1576447" y="1978702"/>
                </a:cubicBezTo>
                <a:cubicBezTo>
                  <a:pt x="1564109" y="1968831"/>
                  <a:pt x="1546467" y="1968709"/>
                  <a:pt x="1531477" y="1963712"/>
                </a:cubicBezTo>
                <a:cubicBezTo>
                  <a:pt x="1521483" y="1953718"/>
                  <a:pt x="1504268" y="1947590"/>
                  <a:pt x="1501496" y="1933731"/>
                </a:cubicBezTo>
                <a:cubicBezTo>
                  <a:pt x="1498397" y="1918237"/>
                  <a:pt x="1513888" y="1904347"/>
                  <a:pt x="1516486" y="1888761"/>
                </a:cubicBezTo>
                <a:cubicBezTo>
                  <a:pt x="1518950" y="1873975"/>
                  <a:pt x="1516486" y="1858780"/>
                  <a:pt x="1516486" y="1843790"/>
                </a:cubicBezTo>
              </a:path>
            </a:pathLst>
          </a:custGeom>
          <a:solidFill>
            <a:srgbClr val="FF0000">
              <a:alpha val="65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/>
          <p:nvPr/>
        </p:nvSpPr>
        <p:spPr>
          <a:xfrm>
            <a:off x="1757665" y="4991725"/>
            <a:ext cx="1824984" cy="1644516"/>
          </a:xfrm>
          <a:custGeom>
            <a:avLst/>
            <a:gdLst>
              <a:gd name="connsiteX0" fmla="*/ 1765024 w 1824984"/>
              <a:gd name="connsiteY0" fmla="*/ 1514006 h 1644516"/>
              <a:gd name="connsiteX1" fmla="*/ 1720053 w 1824984"/>
              <a:gd name="connsiteY1" fmla="*/ 1469036 h 1644516"/>
              <a:gd name="connsiteX2" fmla="*/ 1705063 w 1824984"/>
              <a:gd name="connsiteY2" fmla="*/ 1424065 h 1644516"/>
              <a:gd name="connsiteX3" fmla="*/ 1690073 w 1824984"/>
              <a:gd name="connsiteY3" fmla="*/ 1154242 h 1644516"/>
              <a:gd name="connsiteX4" fmla="*/ 1675083 w 1824984"/>
              <a:gd name="connsiteY4" fmla="*/ 1064301 h 1644516"/>
              <a:gd name="connsiteX5" fmla="*/ 1660092 w 1824984"/>
              <a:gd name="connsiteY5" fmla="*/ 329783 h 1644516"/>
              <a:gd name="connsiteX6" fmla="*/ 1630112 w 1824984"/>
              <a:gd name="connsiteY6" fmla="*/ 284813 h 1644516"/>
              <a:gd name="connsiteX7" fmla="*/ 1615122 w 1824984"/>
              <a:gd name="connsiteY7" fmla="*/ 239842 h 1644516"/>
              <a:gd name="connsiteX8" fmla="*/ 1570151 w 1824984"/>
              <a:gd name="connsiteY8" fmla="*/ 209862 h 1644516"/>
              <a:gd name="connsiteX9" fmla="*/ 1525181 w 1824984"/>
              <a:gd name="connsiteY9" fmla="*/ 224852 h 1644516"/>
              <a:gd name="connsiteX10" fmla="*/ 1465220 w 1824984"/>
              <a:gd name="connsiteY10" fmla="*/ 299803 h 1644516"/>
              <a:gd name="connsiteX11" fmla="*/ 1420250 w 1824984"/>
              <a:gd name="connsiteY11" fmla="*/ 314793 h 1644516"/>
              <a:gd name="connsiteX12" fmla="*/ 1255358 w 1824984"/>
              <a:gd name="connsiteY12" fmla="*/ 344773 h 1644516"/>
              <a:gd name="connsiteX13" fmla="*/ 1240368 w 1824984"/>
              <a:gd name="connsiteY13" fmla="*/ 659567 h 1644516"/>
              <a:gd name="connsiteX14" fmla="*/ 1210387 w 1824984"/>
              <a:gd name="connsiteY14" fmla="*/ 689547 h 1644516"/>
              <a:gd name="connsiteX15" fmla="*/ 1030505 w 1824984"/>
              <a:gd name="connsiteY15" fmla="*/ 734518 h 1644516"/>
              <a:gd name="connsiteX16" fmla="*/ 985535 w 1824984"/>
              <a:gd name="connsiteY16" fmla="*/ 749508 h 1644516"/>
              <a:gd name="connsiteX17" fmla="*/ 940565 w 1824984"/>
              <a:gd name="connsiteY17" fmla="*/ 734518 h 1644516"/>
              <a:gd name="connsiteX18" fmla="*/ 925574 w 1824984"/>
              <a:gd name="connsiteY18" fmla="*/ 689547 h 1644516"/>
              <a:gd name="connsiteX19" fmla="*/ 910584 w 1824984"/>
              <a:gd name="connsiteY19" fmla="*/ 554636 h 1644516"/>
              <a:gd name="connsiteX20" fmla="*/ 880604 w 1824984"/>
              <a:gd name="connsiteY20" fmla="*/ 449705 h 1644516"/>
              <a:gd name="connsiteX21" fmla="*/ 850624 w 1824984"/>
              <a:gd name="connsiteY21" fmla="*/ 419724 h 1644516"/>
              <a:gd name="connsiteX22" fmla="*/ 835633 w 1824984"/>
              <a:gd name="connsiteY22" fmla="*/ 374754 h 1644516"/>
              <a:gd name="connsiteX23" fmla="*/ 805653 w 1824984"/>
              <a:gd name="connsiteY23" fmla="*/ 344773 h 1644516"/>
              <a:gd name="connsiteX24" fmla="*/ 715712 w 1824984"/>
              <a:gd name="connsiteY24" fmla="*/ 299803 h 1644516"/>
              <a:gd name="connsiteX25" fmla="*/ 640761 w 1824984"/>
              <a:gd name="connsiteY25" fmla="*/ 239842 h 1644516"/>
              <a:gd name="connsiteX26" fmla="*/ 535830 w 1824984"/>
              <a:gd name="connsiteY26" fmla="*/ 149901 h 1644516"/>
              <a:gd name="connsiteX27" fmla="*/ 490860 w 1824984"/>
              <a:gd name="connsiteY27" fmla="*/ 104931 h 1644516"/>
              <a:gd name="connsiteX28" fmla="*/ 460879 w 1824984"/>
              <a:gd name="connsiteY28" fmla="*/ 74950 h 1644516"/>
              <a:gd name="connsiteX29" fmla="*/ 430899 w 1824984"/>
              <a:gd name="connsiteY29" fmla="*/ 29980 h 1644516"/>
              <a:gd name="connsiteX30" fmla="*/ 340958 w 1824984"/>
              <a:gd name="connsiteY30" fmla="*/ 0 h 1644516"/>
              <a:gd name="connsiteX31" fmla="*/ 266007 w 1824984"/>
              <a:gd name="connsiteY31" fmla="*/ 89941 h 1644516"/>
              <a:gd name="connsiteX32" fmla="*/ 221037 w 1824984"/>
              <a:gd name="connsiteY32" fmla="*/ 179882 h 1644516"/>
              <a:gd name="connsiteX33" fmla="*/ 191056 w 1824984"/>
              <a:gd name="connsiteY33" fmla="*/ 569626 h 1644516"/>
              <a:gd name="connsiteX34" fmla="*/ 161076 w 1824984"/>
              <a:gd name="connsiteY34" fmla="*/ 674557 h 1644516"/>
              <a:gd name="connsiteX35" fmla="*/ 146086 w 1824984"/>
              <a:gd name="connsiteY35" fmla="*/ 734518 h 1644516"/>
              <a:gd name="connsiteX36" fmla="*/ 161076 w 1824984"/>
              <a:gd name="connsiteY36" fmla="*/ 1484026 h 1644516"/>
              <a:gd name="connsiteX37" fmla="*/ 790663 w 1824984"/>
              <a:gd name="connsiteY37" fmla="*/ 1499016 h 1644516"/>
              <a:gd name="connsiteX38" fmla="*/ 865614 w 1824984"/>
              <a:gd name="connsiteY38" fmla="*/ 1514006 h 1644516"/>
              <a:gd name="connsiteX39" fmla="*/ 1824984 w 1824984"/>
              <a:gd name="connsiteY39" fmla="*/ 1514006 h 164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24984" h="1644516">
                <a:moveTo>
                  <a:pt x="1765024" y="1514006"/>
                </a:moveTo>
                <a:cubicBezTo>
                  <a:pt x="1750034" y="1499016"/>
                  <a:pt x="1731812" y="1486675"/>
                  <a:pt x="1720053" y="1469036"/>
                </a:cubicBezTo>
                <a:cubicBezTo>
                  <a:pt x="1711288" y="1455889"/>
                  <a:pt x="1706561" y="1439795"/>
                  <a:pt x="1705063" y="1424065"/>
                </a:cubicBezTo>
                <a:cubicBezTo>
                  <a:pt x="1696523" y="1334391"/>
                  <a:pt x="1697554" y="1244011"/>
                  <a:pt x="1690073" y="1154242"/>
                </a:cubicBezTo>
                <a:cubicBezTo>
                  <a:pt x="1687549" y="1123953"/>
                  <a:pt x="1680080" y="1094281"/>
                  <a:pt x="1675083" y="1064301"/>
                </a:cubicBezTo>
                <a:cubicBezTo>
                  <a:pt x="1670086" y="819462"/>
                  <a:pt x="1674197" y="574267"/>
                  <a:pt x="1660092" y="329783"/>
                </a:cubicBezTo>
                <a:cubicBezTo>
                  <a:pt x="1659054" y="311797"/>
                  <a:pt x="1638169" y="300927"/>
                  <a:pt x="1630112" y="284813"/>
                </a:cubicBezTo>
                <a:cubicBezTo>
                  <a:pt x="1623046" y="270680"/>
                  <a:pt x="1624993" y="252181"/>
                  <a:pt x="1615122" y="239842"/>
                </a:cubicBezTo>
                <a:cubicBezTo>
                  <a:pt x="1603867" y="225774"/>
                  <a:pt x="1585141" y="219855"/>
                  <a:pt x="1570151" y="209862"/>
                </a:cubicBezTo>
                <a:cubicBezTo>
                  <a:pt x="1555161" y="214859"/>
                  <a:pt x="1537519" y="214981"/>
                  <a:pt x="1525181" y="224852"/>
                </a:cubicBezTo>
                <a:cubicBezTo>
                  <a:pt x="1463901" y="273876"/>
                  <a:pt x="1526344" y="263129"/>
                  <a:pt x="1465220" y="299803"/>
                </a:cubicBezTo>
                <a:cubicBezTo>
                  <a:pt x="1451671" y="307932"/>
                  <a:pt x="1435443" y="310452"/>
                  <a:pt x="1420250" y="314793"/>
                </a:cubicBezTo>
                <a:cubicBezTo>
                  <a:pt x="1349573" y="334986"/>
                  <a:pt x="1340278" y="332642"/>
                  <a:pt x="1255358" y="344773"/>
                </a:cubicBezTo>
                <a:cubicBezTo>
                  <a:pt x="1250361" y="449704"/>
                  <a:pt x="1253955" y="555399"/>
                  <a:pt x="1240368" y="659567"/>
                </a:cubicBezTo>
                <a:cubicBezTo>
                  <a:pt x="1238540" y="673581"/>
                  <a:pt x="1223697" y="684794"/>
                  <a:pt x="1210387" y="689547"/>
                </a:cubicBezTo>
                <a:cubicBezTo>
                  <a:pt x="1152182" y="710335"/>
                  <a:pt x="1090224" y="718593"/>
                  <a:pt x="1030505" y="734518"/>
                </a:cubicBezTo>
                <a:cubicBezTo>
                  <a:pt x="1015238" y="738589"/>
                  <a:pt x="1000525" y="744511"/>
                  <a:pt x="985535" y="749508"/>
                </a:cubicBezTo>
                <a:cubicBezTo>
                  <a:pt x="970545" y="744511"/>
                  <a:pt x="951738" y="745691"/>
                  <a:pt x="940565" y="734518"/>
                </a:cubicBezTo>
                <a:cubicBezTo>
                  <a:pt x="929392" y="723345"/>
                  <a:pt x="928172" y="705133"/>
                  <a:pt x="925574" y="689547"/>
                </a:cubicBezTo>
                <a:cubicBezTo>
                  <a:pt x="918135" y="644916"/>
                  <a:pt x="917464" y="599357"/>
                  <a:pt x="910584" y="554636"/>
                </a:cubicBezTo>
                <a:cubicBezTo>
                  <a:pt x="909232" y="545849"/>
                  <a:pt x="888710" y="463215"/>
                  <a:pt x="880604" y="449705"/>
                </a:cubicBezTo>
                <a:cubicBezTo>
                  <a:pt x="873333" y="437586"/>
                  <a:pt x="860617" y="429718"/>
                  <a:pt x="850624" y="419724"/>
                </a:cubicBezTo>
                <a:cubicBezTo>
                  <a:pt x="845627" y="404734"/>
                  <a:pt x="843763" y="388303"/>
                  <a:pt x="835633" y="374754"/>
                </a:cubicBezTo>
                <a:cubicBezTo>
                  <a:pt x="828362" y="362635"/>
                  <a:pt x="816689" y="353602"/>
                  <a:pt x="805653" y="344773"/>
                </a:cubicBezTo>
                <a:cubicBezTo>
                  <a:pt x="764142" y="311563"/>
                  <a:pt x="763210" y="315635"/>
                  <a:pt x="715712" y="299803"/>
                </a:cubicBezTo>
                <a:cubicBezTo>
                  <a:pt x="577302" y="207529"/>
                  <a:pt x="747559" y="325281"/>
                  <a:pt x="640761" y="239842"/>
                </a:cubicBezTo>
                <a:cubicBezTo>
                  <a:pt x="526612" y="148522"/>
                  <a:pt x="680170" y="294241"/>
                  <a:pt x="535830" y="149901"/>
                </a:cubicBezTo>
                <a:lnTo>
                  <a:pt x="490860" y="104931"/>
                </a:lnTo>
                <a:cubicBezTo>
                  <a:pt x="480866" y="94937"/>
                  <a:pt x="468719" y="86710"/>
                  <a:pt x="460879" y="74950"/>
                </a:cubicBezTo>
                <a:cubicBezTo>
                  <a:pt x="450886" y="59960"/>
                  <a:pt x="446176" y="39528"/>
                  <a:pt x="430899" y="29980"/>
                </a:cubicBezTo>
                <a:cubicBezTo>
                  <a:pt x="404100" y="13231"/>
                  <a:pt x="340958" y="0"/>
                  <a:pt x="340958" y="0"/>
                </a:cubicBezTo>
                <a:cubicBezTo>
                  <a:pt x="307803" y="33154"/>
                  <a:pt x="286878" y="48199"/>
                  <a:pt x="266007" y="89941"/>
                </a:cubicBezTo>
                <a:cubicBezTo>
                  <a:pt x="203946" y="214065"/>
                  <a:pt x="306956" y="51000"/>
                  <a:pt x="221037" y="179882"/>
                </a:cubicBezTo>
                <a:cubicBezTo>
                  <a:pt x="214309" y="294244"/>
                  <a:pt x="209636" y="448858"/>
                  <a:pt x="191056" y="569626"/>
                </a:cubicBezTo>
                <a:cubicBezTo>
                  <a:pt x="183246" y="620389"/>
                  <a:pt x="174134" y="628852"/>
                  <a:pt x="161076" y="674557"/>
                </a:cubicBezTo>
                <a:cubicBezTo>
                  <a:pt x="155416" y="694366"/>
                  <a:pt x="151083" y="714531"/>
                  <a:pt x="146086" y="734518"/>
                </a:cubicBezTo>
                <a:cubicBezTo>
                  <a:pt x="151083" y="984354"/>
                  <a:pt x="0" y="1292983"/>
                  <a:pt x="161076" y="1484026"/>
                </a:cubicBezTo>
                <a:cubicBezTo>
                  <a:pt x="296391" y="1644516"/>
                  <a:pt x="580931" y="1490091"/>
                  <a:pt x="790663" y="1499016"/>
                </a:cubicBezTo>
                <a:cubicBezTo>
                  <a:pt x="816118" y="1500099"/>
                  <a:pt x="840138" y="1513637"/>
                  <a:pt x="865614" y="1514006"/>
                </a:cubicBezTo>
                <a:cubicBezTo>
                  <a:pt x="1185370" y="1518640"/>
                  <a:pt x="1505194" y="1514006"/>
                  <a:pt x="1824984" y="1514006"/>
                </a:cubicBezTo>
              </a:path>
            </a:pathLst>
          </a:custGeom>
          <a:solidFill>
            <a:srgbClr val="FF0000">
              <a:alpha val="65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>
            <a:off x="248075" y="4766872"/>
            <a:ext cx="1775597" cy="1768839"/>
          </a:xfrm>
          <a:custGeom>
            <a:avLst/>
            <a:gdLst>
              <a:gd name="connsiteX0" fmla="*/ 1625695 w 1775597"/>
              <a:gd name="connsiteY0" fmla="*/ 1768839 h 1768839"/>
              <a:gd name="connsiteX1" fmla="*/ 1580725 w 1775597"/>
              <a:gd name="connsiteY1" fmla="*/ 1588958 h 1768839"/>
              <a:gd name="connsiteX2" fmla="*/ 1565735 w 1775597"/>
              <a:gd name="connsiteY2" fmla="*/ 1543987 h 1768839"/>
              <a:gd name="connsiteX3" fmla="*/ 1550745 w 1775597"/>
              <a:gd name="connsiteY3" fmla="*/ 1454046 h 1768839"/>
              <a:gd name="connsiteX4" fmla="*/ 1580725 w 1775597"/>
              <a:gd name="connsiteY4" fmla="*/ 1109272 h 1768839"/>
              <a:gd name="connsiteX5" fmla="*/ 1610705 w 1775597"/>
              <a:gd name="connsiteY5" fmla="*/ 1049312 h 1768839"/>
              <a:gd name="connsiteX6" fmla="*/ 1640686 w 1775597"/>
              <a:gd name="connsiteY6" fmla="*/ 1004341 h 1768839"/>
              <a:gd name="connsiteX7" fmla="*/ 1670666 w 1775597"/>
              <a:gd name="connsiteY7" fmla="*/ 689548 h 1768839"/>
              <a:gd name="connsiteX8" fmla="*/ 1685656 w 1775597"/>
              <a:gd name="connsiteY8" fmla="*/ 584617 h 1768839"/>
              <a:gd name="connsiteX9" fmla="*/ 1715636 w 1775597"/>
              <a:gd name="connsiteY9" fmla="*/ 464695 h 1768839"/>
              <a:gd name="connsiteX10" fmla="*/ 1730627 w 1775597"/>
              <a:gd name="connsiteY10" fmla="*/ 314794 h 1768839"/>
              <a:gd name="connsiteX11" fmla="*/ 1760607 w 1775597"/>
              <a:gd name="connsiteY11" fmla="*/ 269823 h 1768839"/>
              <a:gd name="connsiteX12" fmla="*/ 1775597 w 1775597"/>
              <a:gd name="connsiteY12" fmla="*/ 224853 h 1768839"/>
              <a:gd name="connsiteX13" fmla="*/ 1760607 w 1775597"/>
              <a:gd name="connsiteY13" fmla="*/ 104931 h 1768839"/>
              <a:gd name="connsiteX14" fmla="*/ 1730627 w 1775597"/>
              <a:gd name="connsiteY14" fmla="*/ 59961 h 1768839"/>
              <a:gd name="connsiteX15" fmla="*/ 1655676 w 1775597"/>
              <a:gd name="connsiteY15" fmla="*/ 0 h 1768839"/>
              <a:gd name="connsiteX16" fmla="*/ 1385853 w 1775597"/>
              <a:gd name="connsiteY16" fmla="*/ 14990 h 1768839"/>
              <a:gd name="connsiteX17" fmla="*/ 1325892 w 1775597"/>
              <a:gd name="connsiteY17" fmla="*/ 29980 h 1768839"/>
              <a:gd name="connsiteX18" fmla="*/ 1250941 w 1775597"/>
              <a:gd name="connsiteY18" fmla="*/ 104931 h 1768839"/>
              <a:gd name="connsiteX19" fmla="*/ 1220961 w 1775597"/>
              <a:gd name="connsiteY19" fmla="*/ 149902 h 1768839"/>
              <a:gd name="connsiteX20" fmla="*/ 1131020 w 1775597"/>
              <a:gd name="connsiteY20" fmla="*/ 179882 h 1768839"/>
              <a:gd name="connsiteX21" fmla="*/ 1071059 w 1775597"/>
              <a:gd name="connsiteY21" fmla="*/ 194872 h 1768839"/>
              <a:gd name="connsiteX22" fmla="*/ 1026089 w 1775597"/>
              <a:gd name="connsiteY22" fmla="*/ 209862 h 1768839"/>
              <a:gd name="connsiteX23" fmla="*/ 936148 w 1775597"/>
              <a:gd name="connsiteY23" fmla="*/ 224853 h 1768839"/>
              <a:gd name="connsiteX24" fmla="*/ 771256 w 1775597"/>
              <a:gd name="connsiteY24" fmla="*/ 269823 h 1768839"/>
              <a:gd name="connsiteX25" fmla="*/ 711295 w 1775597"/>
              <a:gd name="connsiteY25" fmla="*/ 299803 h 1768839"/>
              <a:gd name="connsiteX26" fmla="*/ 621355 w 1775597"/>
              <a:gd name="connsiteY26" fmla="*/ 314794 h 1768839"/>
              <a:gd name="connsiteX27" fmla="*/ 426482 w 1775597"/>
              <a:gd name="connsiteY27" fmla="*/ 299803 h 1768839"/>
              <a:gd name="connsiteX28" fmla="*/ 366522 w 1775597"/>
              <a:gd name="connsiteY28" fmla="*/ 284813 h 1768839"/>
              <a:gd name="connsiteX29" fmla="*/ 336541 w 1775597"/>
              <a:gd name="connsiteY29" fmla="*/ 254833 h 1768839"/>
              <a:gd name="connsiteX30" fmla="*/ 291571 w 1775597"/>
              <a:gd name="connsiteY30" fmla="*/ 224853 h 1768839"/>
              <a:gd name="connsiteX31" fmla="*/ 186640 w 1775597"/>
              <a:gd name="connsiteY31" fmla="*/ 134912 h 1768839"/>
              <a:gd name="connsiteX32" fmla="*/ 156659 w 1775597"/>
              <a:gd name="connsiteY32" fmla="*/ 89941 h 1768839"/>
              <a:gd name="connsiteX33" fmla="*/ 66718 w 1775597"/>
              <a:gd name="connsiteY33" fmla="*/ 164892 h 1768839"/>
              <a:gd name="connsiteX34" fmla="*/ 36738 w 1775597"/>
              <a:gd name="connsiteY34" fmla="*/ 209862 h 1768839"/>
              <a:gd name="connsiteX35" fmla="*/ 6758 w 1775597"/>
              <a:gd name="connsiteY35" fmla="*/ 299803 h 1768839"/>
              <a:gd name="connsiteX36" fmla="*/ 36738 w 1775597"/>
              <a:gd name="connsiteY36" fmla="*/ 524656 h 1768839"/>
              <a:gd name="connsiteX37" fmla="*/ 96699 w 1775597"/>
              <a:gd name="connsiteY37" fmla="*/ 689548 h 1768839"/>
              <a:gd name="connsiteX38" fmla="*/ 126679 w 1775597"/>
              <a:gd name="connsiteY38" fmla="*/ 794479 h 1768839"/>
              <a:gd name="connsiteX39" fmla="*/ 171650 w 1775597"/>
              <a:gd name="connsiteY39" fmla="*/ 884420 h 1768839"/>
              <a:gd name="connsiteX40" fmla="*/ 171650 w 1775597"/>
              <a:gd name="connsiteY40" fmla="*/ 1439056 h 1768839"/>
              <a:gd name="connsiteX41" fmla="*/ 216620 w 1775597"/>
              <a:gd name="connsiteY41" fmla="*/ 1454046 h 1768839"/>
              <a:gd name="connsiteX42" fmla="*/ 471453 w 1775597"/>
              <a:gd name="connsiteY42" fmla="*/ 1469036 h 1768839"/>
              <a:gd name="connsiteX43" fmla="*/ 516423 w 1775597"/>
              <a:gd name="connsiteY43" fmla="*/ 1543987 h 1768839"/>
              <a:gd name="connsiteX44" fmla="*/ 546404 w 1775597"/>
              <a:gd name="connsiteY44" fmla="*/ 1573967 h 1768839"/>
              <a:gd name="connsiteX45" fmla="*/ 1280922 w 1775597"/>
              <a:gd name="connsiteY45" fmla="*/ 1543987 h 1768839"/>
              <a:gd name="connsiteX46" fmla="*/ 1325892 w 1775597"/>
              <a:gd name="connsiteY46" fmla="*/ 1543987 h 1768839"/>
              <a:gd name="connsiteX47" fmla="*/ 1340882 w 1775597"/>
              <a:gd name="connsiteY47" fmla="*/ 1633928 h 1768839"/>
              <a:gd name="connsiteX48" fmla="*/ 1385853 w 1775597"/>
              <a:gd name="connsiteY48" fmla="*/ 1648918 h 1768839"/>
              <a:gd name="connsiteX49" fmla="*/ 1460804 w 1775597"/>
              <a:gd name="connsiteY49" fmla="*/ 1708879 h 1768839"/>
              <a:gd name="connsiteX50" fmla="*/ 1505774 w 1775597"/>
              <a:gd name="connsiteY50" fmla="*/ 1738859 h 1768839"/>
              <a:gd name="connsiteX51" fmla="*/ 1610705 w 1775597"/>
              <a:gd name="connsiteY51" fmla="*/ 1708879 h 176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75597" h="1768839">
                <a:moveTo>
                  <a:pt x="1625695" y="1768839"/>
                </a:moveTo>
                <a:cubicBezTo>
                  <a:pt x="1610705" y="1708879"/>
                  <a:pt x="1596650" y="1648677"/>
                  <a:pt x="1580725" y="1588958"/>
                </a:cubicBezTo>
                <a:cubicBezTo>
                  <a:pt x="1576654" y="1573690"/>
                  <a:pt x="1569163" y="1559412"/>
                  <a:pt x="1565735" y="1543987"/>
                </a:cubicBezTo>
                <a:cubicBezTo>
                  <a:pt x="1559142" y="1514317"/>
                  <a:pt x="1555742" y="1484026"/>
                  <a:pt x="1550745" y="1454046"/>
                </a:cubicBezTo>
                <a:cubicBezTo>
                  <a:pt x="1555381" y="1361333"/>
                  <a:pt x="1535854" y="1213972"/>
                  <a:pt x="1580725" y="1109272"/>
                </a:cubicBezTo>
                <a:cubicBezTo>
                  <a:pt x="1589527" y="1088733"/>
                  <a:pt x="1599618" y="1068714"/>
                  <a:pt x="1610705" y="1049312"/>
                </a:cubicBezTo>
                <a:cubicBezTo>
                  <a:pt x="1619644" y="1033670"/>
                  <a:pt x="1630692" y="1019331"/>
                  <a:pt x="1640686" y="1004341"/>
                </a:cubicBezTo>
                <a:cubicBezTo>
                  <a:pt x="1685773" y="869080"/>
                  <a:pt x="1645614" y="1002705"/>
                  <a:pt x="1670666" y="689548"/>
                </a:cubicBezTo>
                <a:cubicBezTo>
                  <a:pt x="1673484" y="654328"/>
                  <a:pt x="1678727" y="619263"/>
                  <a:pt x="1685656" y="584617"/>
                </a:cubicBezTo>
                <a:cubicBezTo>
                  <a:pt x="1693737" y="544213"/>
                  <a:pt x="1715636" y="464695"/>
                  <a:pt x="1715636" y="464695"/>
                </a:cubicBezTo>
                <a:cubicBezTo>
                  <a:pt x="1720633" y="414728"/>
                  <a:pt x="1719335" y="363724"/>
                  <a:pt x="1730627" y="314794"/>
                </a:cubicBezTo>
                <a:cubicBezTo>
                  <a:pt x="1734678" y="297239"/>
                  <a:pt x="1752550" y="285937"/>
                  <a:pt x="1760607" y="269823"/>
                </a:cubicBezTo>
                <a:cubicBezTo>
                  <a:pt x="1767673" y="255690"/>
                  <a:pt x="1770600" y="239843"/>
                  <a:pt x="1775597" y="224853"/>
                </a:cubicBezTo>
                <a:cubicBezTo>
                  <a:pt x="1770600" y="184879"/>
                  <a:pt x="1771207" y="143797"/>
                  <a:pt x="1760607" y="104931"/>
                </a:cubicBezTo>
                <a:cubicBezTo>
                  <a:pt x="1755867" y="87550"/>
                  <a:pt x="1741881" y="74029"/>
                  <a:pt x="1730627" y="59961"/>
                </a:cubicBezTo>
                <a:cubicBezTo>
                  <a:pt x="1706215" y="29447"/>
                  <a:pt x="1689068" y="22261"/>
                  <a:pt x="1655676" y="0"/>
                </a:cubicBezTo>
                <a:cubicBezTo>
                  <a:pt x="1565735" y="4997"/>
                  <a:pt x="1475563" y="6835"/>
                  <a:pt x="1385853" y="14990"/>
                </a:cubicBezTo>
                <a:cubicBezTo>
                  <a:pt x="1365335" y="16855"/>
                  <a:pt x="1343034" y="18552"/>
                  <a:pt x="1325892" y="29980"/>
                </a:cubicBezTo>
                <a:cubicBezTo>
                  <a:pt x="1296494" y="49579"/>
                  <a:pt x="1270539" y="75533"/>
                  <a:pt x="1250941" y="104931"/>
                </a:cubicBezTo>
                <a:cubicBezTo>
                  <a:pt x="1240948" y="119921"/>
                  <a:pt x="1236239" y="140353"/>
                  <a:pt x="1220961" y="149902"/>
                </a:cubicBezTo>
                <a:cubicBezTo>
                  <a:pt x="1194163" y="166651"/>
                  <a:pt x="1161678" y="172218"/>
                  <a:pt x="1131020" y="179882"/>
                </a:cubicBezTo>
                <a:cubicBezTo>
                  <a:pt x="1111033" y="184879"/>
                  <a:pt x="1090868" y="189212"/>
                  <a:pt x="1071059" y="194872"/>
                </a:cubicBezTo>
                <a:cubicBezTo>
                  <a:pt x="1055866" y="199213"/>
                  <a:pt x="1041514" y="206434"/>
                  <a:pt x="1026089" y="209862"/>
                </a:cubicBezTo>
                <a:cubicBezTo>
                  <a:pt x="996419" y="216456"/>
                  <a:pt x="965867" y="218485"/>
                  <a:pt x="936148" y="224853"/>
                </a:cubicBezTo>
                <a:cubicBezTo>
                  <a:pt x="920864" y="228128"/>
                  <a:pt x="809311" y="253514"/>
                  <a:pt x="771256" y="269823"/>
                </a:cubicBezTo>
                <a:cubicBezTo>
                  <a:pt x="750717" y="278625"/>
                  <a:pt x="732699" y="293382"/>
                  <a:pt x="711295" y="299803"/>
                </a:cubicBezTo>
                <a:cubicBezTo>
                  <a:pt x="682183" y="308537"/>
                  <a:pt x="651335" y="309797"/>
                  <a:pt x="621355" y="314794"/>
                </a:cubicBezTo>
                <a:cubicBezTo>
                  <a:pt x="556397" y="309797"/>
                  <a:pt x="491185" y="307415"/>
                  <a:pt x="426482" y="299803"/>
                </a:cubicBezTo>
                <a:cubicBezTo>
                  <a:pt x="406021" y="297396"/>
                  <a:pt x="384949" y="294026"/>
                  <a:pt x="366522" y="284813"/>
                </a:cubicBezTo>
                <a:cubicBezTo>
                  <a:pt x="353881" y="278493"/>
                  <a:pt x="347577" y="263662"/>
                  <a:pt x="336541" y="254833"/>
                </a:cubicBezTo>
                <a:cubicBezTo>
                  <a:pt x="322473" y="243579"/>
                  <a:pt x="305250" y="236577"/>
                  <a:pt x="291571" y="224853"/>
                </a:cubicBezTo>
                <a:cubicBezTo>
                  <a:pt x="164347" y="115804"/>
                  <a:pt x="289881" y="203739"/>
                  <a:pt x="186640" y="134912"/>
                </a:cubicBezTo>
                <a:cubicBezTo>
                  <a:pt x="176646" y="119922"/>
                  <a:pt x="170727" y="101196"/>
                  <a:pt x="156659" y="89941"/>
                </a:cubicBezTo>
                <a:cubicBezTo>
                  <a:pt x="91782" y="38039"/>
                  <a:pt x="93528" y="116635"/>
                  <a:pt x="66718" y="164892"/>
                </a:cubicBezTo>
                <a:cubicBezTo>
                  <a:pt x="57969" y="180641"/>
                  <a:pt x="46731" y="194872"/>
                  <a:pt x="36738" y="209862"/>
                </a:cubicBezTo>
                <a:cubicBezTo>
                  <a:pt x="26745" y="239842"/>
                  <a:pt x="4134" y="268310"/>
                  <a:pt x="6758" y="299803"/>
                </a:cubicBezTo>
                <a:cubicBezTo>
                  <a:pt x="33422" y="619776"/>
                  <a:pt x="0" y="389949"/>
                  <a:pt x="36738" y="524656"/>
                </a:cubicBezTo>
                <a:cubicBezTo>
                  <a:pt x="76372" y="669982"/>
                  <a:pt x="41552" y="606828"/>
                  <a:pt x="96699" y="689548"/>
                </a:cubicBezTo>
                <a:cubicBezTo>
                  <a:pt x="101501" y="708758"/>
                  <a:pt x="115927" y="772975"/>
                  <a:pt x="126679" y="794479"/>
                </a:cubicBezTo>
                <a:cubicBezTo>
                  <a:pt x="184800" y="910723"/>
                  <a:pt x="133967" y="771376"/>
                  <a:pt x="171650" y="884420"/>
                </a:cubicBezTo>
                <a:cubicBezTo>
                  <a:pt x="167076" y="985052"/>
                  <a:pt x="139900" y="1312055"/>
                  <a:pt x="171650" y="1439056"/>
                </a:cubicBezTo>
                <a:cubicBezTo>
                  <a:pt x="175482" y="1454385"/>
                  <a:pt x="200898" y="1452474"/>
                  <a:pt x="216620" y="1454046"/>
                </a:cubicBezTo>
                <a:cubicBezTo>
                  <a:pt x="301289" y="1462513"/>
                  <a:pt x="386509" y="1464039"/>
                  <a:pt x="471453" y="1469036"/>
                </a:cubicBezTo>
                <a:cubicBezTo>
                  <a:pt x="547421" y="1545006"/>
                  <a:pt x="458040" y="1446684"/>
                  <a:pt x="516423" y="1543987"/>
                </a:cubicBezTo>
                <a:cubicBezTo>
                  <a:pt x="523694" y="1556106"/>
                  <a:pt x="536410" y="1563974"/>
                  <a:pt x="546404" y="1573967"/>
                </a:cubicBezTo>
                <a:cubicBezTo>
                  <a:pt x="791243" y="1563974"/>
                  <a:pt x="1036548" y="1562089"/>
                  <a:pt x="1280922" y="1543987"/>
                </a:cubicBezTo>
                <a:cubicBezTo>
                  <a:pt x="1337993" y="1539760"/>
                  <a:pt x="1391184" y="1478698"/>
                  <a:pt x="1325892" y="1543987"/>
                </a:cubicBezTo>
                <a:cubicBezTo>
                  <a:pt x="1330889" y="1573967"/>
                  <a:pt x="1325802" y="1607539"/>
                  <a:pt x="1340882" y="1633928"/>
                </a:cubicBezTo>
                <a:cubicBezTo>
                  <a:pt x="1348722" y="1647647"/>
                  <a:pt x="1371720" y="1641852"/>
                  <a:pt x="1385853" y="1648918"/>
                </a:cubicBezTo>
                <a:cubicBezTo>
                  <a:pt x="1447368" y="1679675"/>
                  <a:pt x="1414330" y="1671699"/>
                  <a:pt x="1460804" y="1708879"/>
                </a:cubicBezTo>
                <a:cubicBezTo>
                  <a:pt x="1474872" y="1720133"/>
                  <a:pt x="1490784" y="1728866"/>
                  <a:pt x="1505774" y="1738859"/>
                </a:cubicBezTo>
                <a:cubicBezTo>
                  <a:pt x="1615651" y="1723162"/>
                  <a:pt x="1610705" y="1759201"/>
                  <a:pt x="1610705" y="1708879"/>
                </a:cubicBezTo>
              </a:path>
            </a:pathLst>
          </a:custGeom>
          <a:solidFill>
            <a:srgbClr val="FF0000">
              <a:alpha val="65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/>
          <p:cNvSpPr/>
          <p:nvPr/>
        </p:nvSpPr>
        <p:spPr>
          <a:xfrm>
            <a:off x="328672" y="1484026"/>
            <a:ext cx="1511920" cy="4361970"/>
          </a:xfrm>
          <a:custGeom>
            <a:avLst/>
            <a:gdLst>
              <a:gd name="connsiteX0" fmla="*/ 1112 w 1511920"/>
              <a:gd name="connsiteY0" fmla="*/ 3132944 h 4361970"/>
              <a:gd name="connsiteX1" fmla="*/ 16102 w 1511920"/>
              <a:gd name="connsiteY1" fmla="*/ 3177915 h 4361970"/>
              <a:gd name="connsiteX2" fmla="*/ 31092 w 1511920"/>
              <a:gd name="connsiteY2" fmla="*/ 3237876 h 4361970"/>
              <a:gd name="connsiteX3" fmla="*/ 91053 w 1511920"/>
              <a:gd name="connsiteY3" fmla="*/ 3327817 h 4361970"/>
              <a:gd name="connsiteX4" fmla="*/ 121033 w 1511920"/>
              <a:gd name="connsiteY4" fmla="*/ 3372787 h 4361970"/>
              <a:gd name="connsiteX5" fmla="*/ 166003 w 1511920"/>
              <a:gd name="connsiteY5" fmla="*/ 3402767 h 4361970"/>
              <a:gd name="connsiteX6" fmla="*/ 240954 w 1511920"/>
              <a:gd name="connsiteY6" fmla="*/ 3462728 h 4361970"/>
              <a:gd name="connsiteX7" fmla="*/ 285925 w 1511920"/>
              <a:gd name="connsiteY7" fmla="*/ 3477718 h 4361970"/>
              <a:gd name="connsiteX8" fmla="*/ 435826 w 1511920"/>
              <a:gd name="connsiteY8" fmla="*/ 3507699 h 4361970"/>
              <a:gd name="connsiteX9" fmla="*/ 480797 w 1511920"/>
              <a:gd name="connsiteY9" fmla="*/ 3522689 h 4361970"/>
              <a:gd name="connsiteX10" fmla="*/ 795590 w 1511920"/>
              <a:gd name="connsiteY10" fmla="*/ 3492708 h 4361970"/>
              <a:gd name="connsiteX11" fmla="*/ 840561 w 1511920"/>
              <a:gd name="connsiteY11" fmla="*/ 3462728 h 4361970"/>
              <a:gd name="connsiteX12" fmla="*/ 855551 w 1511920"/>
              <a:gd name="connsiteY12" fmla="*/ 3417758 h 4361970"/>
              <a:gd name="connsiteX13" fmla="*/ 945492 w 1511920"/>
              <a:gd name="connsiteY13" fmla="*/ 3387777 h 4361970"/>
              <a:gd name="connsiteX14" fmla="*/ 990462 w 1511920"/>
              <a:gd name="connsiteY14" fmla="*/ 3357797 h 4361970"/>
              <a:gd name="connsiteX15" fmla="*/ 1080403 w 1511920"/>
              <a:gd name="connsiteY15" fmla="*/ 3327817 h 4361970"/>
              <a:gd name="connsiteX16" fmla="*/ 1110384 w 1511920"/>
              <a:gd name="connsiteY16" fmla="*/ 3297836 h 4361970"/>
              <a:gd name="connsiteX17" fmla="*/ 1455158 w 1511920"/>
              <a:gd name="connsiteY17" fmla="*/ 3252866 h 4361970"/>
              <a:gd name="connsiteX18" fmla="*/ 1395197 w 1511920"/>
              <a:gd name="connsiteY18" fmla="*/ 2968053 h 4361970"/>
              <a:gd name="connsiteX19" fmla="*/ 1365217 w 1511920"/>
              <a:gd name="connsiteY19" fmla="*/ 2938072 h 4361970"/>
              <a:gd name="connsiteX20" fmla="*/ 1320246 w 1511920"/>
              <a:gd name="connsiteY20" fmla="*/ 2848131 h 4361970"/>
              <a:gd name="connsiteX21" fmla="*/ 1290266 w 1511920"/>
              <a:gd name="connsiteY21" fmla="*/ 2743200 h 4361970"/>
              <a:gd name="connsiteX22" fmla="*/ 1275276 w 1511920"/>
              <a:gd name="connsiteY22" fmla="*/ 2533338 h 4361970"/>
              <a:gd name="connsiteX23" fmla="*/ 1260285 w 1511920"/>
              <a:gd name="connsiteY23" fmla="*/ 2098623 h 4361970"/>
              <a:gd name="connsiteX24" fmla="*/ 1215315 w 1511920"/>
              <a:gd name="connsiteY24" fmla="*/ 2008682 h 4361970"/>
              <a:gd name="connsiteX25" fmla="*/ 1200325 w 1511920"/>
              <a:gd name="connsiteY25" fmla="*/ 1963712 h 4361970"/>
              <a:gd name="connsiteX26" fmla="*/ 1215315 w 1511920"/>
              <a:gd name="connsiteY26" fmla="*/ 1603948 h 4361970"/>
              <a:gd name="connsiteX27" fmla="*/ 1230305 w 1511920"/>
              <a:gd name="connsiteY27" fmla="*/ 1484026 h 4361970"/>
              <a:gd name="connsiteX28" fmla="*/ 1215315 w 1511920"/>
              <a:gd name="connsiteY28" fmla="*/ 1049312 h 4361970"/>
              <a:gd name="connsiteX29" fmla="*/ 1125374 w 1511920"/>
              <a:gd name="connsiteY29" fmla="*/ 929390 h 4361970"/>
              <a:gd name="connsiteX30" fmla="*/ 1035433 w 1511920"/>
              <a:gd name="connsiteY30" fmla="*/ 794479 h 4361970"/>
              <a:gd name="connsiteX31" fmla="*/ 1005453 w 1511920"/>
              <a:gd name="connsiteY31" fmla="*/ 749508 h 4361970"/>
              <a:gd name="connsiteX32" fmla="*/ 975472 w 1511920"/>
              <a:gd name="connsiteY32" fmla="*/ 719528 h 4361970"/>
              <a:gd name="connsiteX33" fmla="*/ 900521 w 1511920"/>
              <a:gd name="connsiteY33" fmla="*/ 629587 h 4361970"/>
              <a:gd name="connsiteX34" fmla="*/ 885531 w 1511920"/>
              <a:gd name="connsiteY34" fmla="*/ 569626 h 4361970"/>
              <a:gd name="connsiteX35" fmla="*/ 840561 w 1511920"/>
              <a:gd name="connsiteY35" fmla="*/ 539646 h 4361970"/>
              <a:gd name="connsiteX36" fmla="*/ 780600 w 1511920"/>
              <a:gd name="connsiteY36" fmla="*/ 479685 h 4361970"/>
              <a:gd name="connsiteX37" fmla="*/ 705649 w 1511920"/>
              <a:gd name="connsiteY37" fmla="*/ 404735 h 4361970"/>
              <a:gd name="connsiteX38" fmla="*/ 675669 w 1511920"/>
              <a:gd name="connsiteY38" fmla="*/ 374754 h 4361970"/>
              <a:gd name="connsiteX39" fmla="*/ 570738 w 1511920"/>
              <a:gd name="connsiteY39" fmla="*/ 314794 h 4361970"/>
              <a:gd name="connsiteX40" fmla="*/ 540758 w 1511920"/>
              <a:gd name="connsiteY40" fmla="*/ 284813 h 4361970"/>
              <a:gd name="connsiteX41" fmla="*/ 450817 w 1511920"/>
              <a:gd name="connsiteY41" fmla="*/ 224853 h 4361970"/>
              <a:gd name="connsiteX42" fmla="*/ 420836 w 1511920"/>
              <a:gd name="connsiteY42" fmla="*/ 194872 h 4361970"/>
              <a:gd name="connsiteX43" fmla="*/ 390856 w 1511920"/>
              <a:gd name="connsiteY43" fmla="*/ 149902 h 4361970"/>
              <a:gd name="connsiteX44" fmla="*/ 330895 w 1511920"/>
              <a:gd name="connsiteY44" fmla="*/ 134912 h 4361970"/>
              <a:gd name="connsiteX45" fmla="*/ 300915 w 1511920"/>
              <a:gd name="connsiteY45" fmla="*/ 104931 h 4361970"/>
              <a:gd name="connsiteX46" fmla="*/ 210974 w 1511920"/>
              <a:gd name="connsiteY46" fmla="*/ 44971 h 4361970"/>
              <a:gd name="connsiteX47" fmla="*/ 136023 w 1511920"/>
              <a:gd name="connsiteY47" fmla="*/ 0 h 4361970"/>
              <a:gd name="connsiteX48" fmla="*/ 91053 w 1511920"/>
              <a:gd name="connsiteY48" fmla="*/ 14990 h 4361970"/>
              <a:gd name="connsiteX49" fmla="*/ 31092 w 1511920"/>
              <a:gd name="connsiteY49" fmla="*/ 89941 h 4361970"/>
              <a:gd name="connsiteX50" fmla="*/ 16102 w 1511920"/>
              <a:gd name="connsiteY50" fmla="*/ 269823 h 4361970"/>
              <a:gd name="connsiteX51" fmla="*/ 1112 w 1511920"/>
              <a:gd name="connsiteY51" fmla="*/ 419725 h 4361970"/>
              <a:gd name="connsiteX52" fmla="*/ 16102 w 1511920"/>
              <a:gd name="connsiteY52" fmla="*/ 569626 h 4361970"/>
              <a:gd name="connsiteX53" fmla="*/ 46082 w 1511920"/>
              <a:gd name="connsiteY53" fmla="*/ 899410 h 4361970"/>
              <a:gd name="connsiteX54" fmla="*/ 31092 w 1511920"/>
              <a:gd name="connsiteY54" fmla="*/ 3072984 h 4361970"/>
              <a:gd name="connsiteX55" fmla="*/ 16102 w 1511920"/>
              <a:gd name="connsiteY55" fmla="*/ 3237876 h 436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11920" h="4361970">
                <a:moveTo>
                  <a:pt x="1112" y="3132944"/>
                </a:moveTo>
                <a:cubicBezTo>
                  <a:pt x="6109" y="3147934"/>
                  <a:pt x="11761" y="3162722"/>
                  <a:pt x="16102" y="3177915"/>
                </a:cubicBezTo>
                <a:cubicBezTo>
                  <a:pt x="21762" y="3197724"/>
                  <a:pt x="21878" y="3219449"/>
                  <a:pt x="31092" y="3237876"/>
                </a:cubicBezTo>
                <a:cubicBezTo>
                  <a:pt x="47206" y="3270104"/>
                  <a:pt x="71066" y="3297837"/>
                  <a:pt x="91053" y="3327817"/>
                </a:cubicBezTo>
                <a:cubicBezTo>
                  <a:pt x="101046" y="3342807"/>
                  <a:pt x="106043" y="3362794"/>
                  <a:pt x="121033" y="3372787"/>
                </a:cubicBezTo>
                <a:cubicBezTo>
                  <a:pt x="136023" y="3382780"/>
                  <a:pt x="151935" y="3391513"/>
                  <a:pt x="166003" y="3402767"/>
                </a:cubicBezTo>
                <a:cubicBezTo>
                  <a:pt x="212477" y="3439947"/>
                  <a:pt x="179439" y="3431971"/>
                  <a:pt x="240954" y="3462728"/>
                </a:cubicBezTo>
                <a:cubicBezTo>
                  <a:pt x="255087" y="3469794"/>
                  <a:pt x="270528" y="3474165"/>
                  <a:pt x="285925" y="3477718"/>
                </a:cubicBezTo>
                <a:cubicBezTo>
                  <a:pt x="335577" y="3489176"/>
                  <a:pt x="387484" y="3491585"/>
                  <a:pt x="435826" y="3507699"/>
                </a:cubicBezTo>
                <a:lnTo>
                  <a:pt x="480797" y="3522689"/>
                </a:lnTo>
                <a:cubicBezTo>
                  <a:pt x="487598" y="3522311"/>
                  <a:pt x="714068" y="3533470"/>
                  <a:pt x="795590" y="3492708"/>
                </a:cubicBezTo>
                <a:cubicBezTo>
                  <a:pt x="811704" y="3484651"/>
                  <a:pt x="825571" y="3472721"/>
                  <a:pt x="840561" y="3462728"/>
                </a:cubicBezTo>
                <a:cubicBezTo>
                  <a:pt x="845558" y="3447738"/>
                  <a:pt x="842693" y="3426942"/>
                  <a:pt x="855551" y="3417758"/>
                </a:cubicBezTo>
                <a:cubicBezTo>
                  <a:pt x="881267" y="3399390"/>
                  <a:pt x="945492" y="3387777"/>
                  <a:pt x="945492" y="3387777"/>
                </a:cubicBezTo>
                <a:cubicBezTo>
                  <a:pt x="960482" y="3377784"/>
                  <a:pt x="973999" y="3365114"/>
                  <a:pt x="990462" y="3357797"/>
                </a:cubicBezTo>
                <a:cubicBezTo>
                  <a:pt x="1019340" y="3344962"/>
                  <a:pt x="1080403" y="3327817"/>
                  <a:pt x="1080403" y="3327817"/>
                </a:cubicBezTo>
                <a:cubicBezTo>
                  <a:pt x="1090397" y="3317823"/>
                  <a:pt x="1097743" y="3304157"/>
                  <a:pt x="1110384" y="3297836"/>
                </a:cubicBezTo>
                <a:cubicBezTo>
                  <a:pt x="1216575" y="3244741"/>
                  <a:pt x="1342382" y="3259500"/>
                  <a:pt x="1455158" y="3252866"/>
                </a:cubicBezTo>
                <a:cubicBezTo>
                  <a:pt x="1434608" y="2903533"/>
                  <a:pt x="1511920" y="3061433"/>
                  <a:pt x="1395197" y="2968053"/>
                </a:cubicBezTo>
                <a:cubicBezTo>
                  <a:pt x="1384161" y="2959224"/>
                  <a:pt x="1375210" y="2948066"/>
                  <a:pt x="1365217" y="2938072"/>
                </a:cubicBezTo>
                <a:cubicBezTo>
                  <a:pt x="1327535" y="2825032"/>
                  <a:pt x="1378367" y="2964374"/>
                  <a:pt x="1320246" y="2848131"/>
                </a:cubicBezTo>
                <a:cubicBezTo>
                  <a:pt x="1309493" y="2826625"/>
                  <a:pt x="1295069" y="2762413"/>
                  <a:pt x="1290266" y="2743200"/>
                </a:cubicBezTo>
                <a:cubicBezTo>
                  <a:pt x="1285269" y="2673246"/>
                  <a:pt x="1278535" y="2603394"/>
                  <a:pt x="1275276" y="2533338"/>
                </a:cubicBezTo>
                <a:cubicBezTo>
                  <a:pt x="1268539" y="2388503"/>
                  <a:pt x="1269330" y="2243332"/>
                  <a:pt x="1260285" y="2098623"/>
                </a:cubicBezTo>
                <a:cubicBezTo>
                  <a:pt x="1257594" y="2055564"/>
                  <a:pt x="1233541" y="2045134"/>
                  <a:pt x="1215315" y="2008682"/>
                </a:cubicBezTo>
                <a:cubicBezTo>
                  <a:pt x="1208249" y="1994549"/>
                  <a:pt x="1205322" y="1978702"/>
                  <a:pt x="1200325" y="1963712"/>
                </a:cubicBezTo>
                <a:cubicBezTo>
                  <a:pt x="1205322" y="1843791"/>
                  <a:pt x="1207828" y="1723740"/>
                  <a:pt x="1215315" y="1603948"/>
                </a:cubicBezTo>
                <a:cubicBezTo>
                  <a:pt x="1217828" y="1563741"/>
                  <a:pt x="1230305" y="1524311"/>
                  <a:pt x="1230305" y="1484026"/>
                </a:cubicBezTo>
                <a:cubicBezTo>
                  <a:pt x="1230305" y="1339035"/>
                  <a:pt x="1228442" y="1193707"/>
                  <a:pt x="1215315" y="1049312"/>
                </a:cubicBezTo>
                <a:cubicBezTo>
                  <a:pt x="1209919" y="989959"/>
                  <a:pt x="1154049" y="972403"/>
                  <a:pt x="1125374" y="929390"/>
                </a:cubicBezTo>
                <a:lnTo>
                  <a:pt x="1035433" y="794479"/>
                </a:lnTo>
                <a:cubicBezTo>
                  <a:pt x="1025440" y="779489"/>
                  <a:pt x="1018192" y="762247"/>
                  <a:pt x="1005453" y="749508"/>
                </a:cubicBezTo>
                <a:cubicBezTo>
                  <a:pt x="995459" y="739515"/>
                  <a:pt x="984520" y="730385"/>
                  <a:pt x="975472" y="719528"/>
                </a:cubicBezTo>
                <a:cubicBezTo>
                  <a:pt x="886388" y="612627"/>
                  <a:pt x="968326" y="697390"/>
                  <a:pt x="900521" y="629587"/>
                </a:cubicBezTo>
                <a:cubicBezTo>
                  <a:pt x="895524" y="609600"/>
                  <a:pt x="896959" y="586768"/>
                  <a:pt x="885531" y="569626"/>
                </a:cubicBezTo>
                <a:cubicBezTo>
                  <a:pt x="875538" y="554636"/>
                  <a:pt x="854240" y="551370"/>
                  <a:pt x="840561" y="539646"/>
                </a:cubicBezTo>
                <a:cubicBezTo>
                  <a:pt x="819100" y="521251"/>
                  <a:pt x="800587" y="499672"/>
                  <a:pt x="780600" y="479685"/>
                </a:cubicBezTo>
                <a:lnTo>
                  <a:pt x="705649" y="404735"/>
                </a:lnTo>
                <a:cubicBezTo>
                  <a:pt x="695655" y="394741"/>
                  <a:pt x="687428" y="382593"/>
                  <a:pt x="675669" y="374754"/>
                </a:cubicBezTo>
                <a:cubicBezTo>
                  <a:pt x="612105" y="332379"/>
                  <a:pt x="646812" y="352831"/>
                  <a:pt x="570738" y="314794"/>
                </a:cubicBezTo>
                <a:cubicBezTo>
                  <a:pt x="560745" y="304800"/>
                  <a:pt x="552064" y="293293"/>
                  <a:pt x="540758" y="284813"/>
                </a:cubicBezTo>
                <a:cubicBezTo>
                  <a:pt x="511933" y="263194"/>
                  <a:pt x="476295" y="250331"/>
                  <a:pt x="450817" y="224853"/>
                </a:cubicBezTo>
                <a:cubicBezTo>
                  <a:pt x="440823" y="214859"/>
                  <a:pt x="429665" y="205908"/>
                  <a:pt x="420836" y="194872"/>
                </a:cubicBezTo>
                <a:cubicBezTo>
                  <a:pt x="409582" y="180804"/>
                  <a:pt x="405846" y="159895"/>
                  <a:pt x="390856" y="149902"/>
                </a:cubicBezTo>
                <a:cubicBezTo>
                  <a:pt x="373714" y="138474"/>
                  <a:pt x="350882" y="139909"/>
                  <a:pt x="330895" y="134912"/>
                </a:cubicBezTo>
                <a:cubicBezTo>
                  <a:pt x="320902" y="124918"/>
                  <a:pt x="312221" y="113411"/>
                  <a:pt x="300915" y="104931"/>
                </a:cubicBezTo>
                <a:cubicBezTo>
                  <a:pt x="272090" y="83312"/>
                  <a:pt x="236452" y="70450"/>
                  <a:pt x="210974" y="44971"/>
                </a:cubicBezTo>
                <a:cubicBezTo>
                  <a:pt x="169821" y="3817"/>
                  <a:pt x="194402" y="19459"/>
                  <a:pt x="136023" y="0"/>
                </a:cubicBezTo>
                <a:cubicBezTo>
                  <a:pt x="121033" y="4997"/>
                  <a:pt x="104602" y="6860"/>
                  <a:pt x="91053" y="14990"/>
                </a:cubicBezTo>
                <a:cubicBezTo>
                  <a:pt x="67319" y="29230"/>
                  <a:pt x="44709" y="69515"/>
                  <a:pt x="31092" y="89941"/>
                </a:cubicBezTo>
                <a:cubicBezTo>
                  <a:pt x="26095" y="149902"/>
                  <a:pt x="21549" y="209902"/>
                  <a:pt x="16102" y="269823"/>
                </a:cubicBezTo>
                <a:cubicBezTo>
                  <a:pt x="11556" y="319833"/>
                  <a:pt x="1112" y="369508"/>
                  <a:pt x="1112" y="419725"/>
                </a:cubicBezTo>
                <a:cubicBezTo>
                  <a:pt x="1112" y="469941"/>
                  <a:pt x="12647" y="519529"/>
                  <a:pt x="16102" y="569626"/>
                </a:cubicBezTo>
                <a:cubicBezTo>
                  <a:pt x="38113" y="888791"/>
                  <a:pt x="0" y="761163"/>
                  <a:pt x="46082" y="899410"/>
                </a:cubicBezTo>
                <a:cubicBezTo>
                  <a:pt x="41085" y="1623935"/>
                  <a:pt x="40562" y="2348504"/>
                  <a:pt x="31092" y="3072984"/>
                </a:cubicBezTo>
                <a:cubicBezTo>
                  <a:pt x="14243" y="4361970"/>
                  <a:pt x="16102" y="2723135"/>
                  <a:pt x="16102" y="3237876"/>
                </a:cubicBezTo>
              </a:path>
            </a:pathLst>
          </a:custGeom>
          <a:solidFill>
            <a:srgbClr val="FF0000">
              <a:alpha val="65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>
            <a:off x="1588957" y="2143593"/>
            <a:ext cx="1007908" cy="1589430"/>
          </a:xfrm>
          <a:custGeom>
            <a:avLst/>
            <a:gdLst>
              <a:gd name="connsiteX0" fmla="*/ 0 w 1007908"/>
              <a:gd name="connsiteY0" fmla="*/ 974361 h 1589430"/>
              <a:gd name="connsiteX1" fmla="*/ 14991 w 1007908"/>
              <a:gd name="connsiteY1" fmla="*/ 929391 h 1589430"/>
              <a:gd name="connsiteX2" fmla="*/ 119922 w 1007908"/>
              <a:gd name="connsiteY2" fmla="*/ 809469 h 1589430"/>
              <a:gd name="connsiteX3" fmla="*/ 149902 w 1007908"/>
              <a:gd name="connsiteY3" fmla="*/ 719528 h 1589430"/>
              <a:gd name="connsiteX4" fmla="*/ 209863 w 1007908"/>
              <a:gd name="connsiteY4" fmla="*/ 644577 h 1589430"/>
              <a:gd name="connsiteX5" fmla="*/ 284813 w 1007908"/>
              <a:gd name="connsiteY5" fmla="*/ 539646 h 1589430"/>
              <a:gd name="connsiteX6" fmla="*/ 359764 w 1007908"/>
              <a:gd name="connsiteY6" fmla="*/ 464696 h 1589430"/>
              <a:gd name="connsiteX7" fmla="*/ 389745 w 1007908"/>
              <a:gd name="connsiteY7" fmla="*/ 434715 h 1589430"/>
              <a:gd name="connsiteX8" fmla="*/ 479686 w 1007908"/>
              <a:gd name="connsiteY8" fmla="*/ 329784 h 1589430"/>
              <a:gd name="connsiteX9" fmla="*/ 524656 w 1007908"/>
              <a:gd name="connsiteY9" fmla="*/ 299804 h 1589430"/>
              <a:gd name="connsiteX10" fmla="*/ 584617 w 1007908"/>
              <a:gd name="connsiteY10" fmla="*/ 224853 h 1589430"/>
              <a:gd name="connsiteX11" fmla="*/ 629587 w 1007908"/>
              <a:gd name="connsiteY11" fmla="*/ 194873 h 1589430"/>
              <a:gd name="connsiteX12" fmla="*/ 674558 w 1007908"/>
              <a:gd name="connsiteY12" fmla="*/ 119922 h 1589430"/>
              <a:gd name="connsiteX13" fmla="*/ 749509 w 1007908"/>
              <a:gd name="connsiteY13" fmla="*/ 44971 h 1589430"/>
              <a:gd name="connsiteX14" fmla="*/ 779489 w 1007908"/>
              <a:gd name="connsiteY14" fmla="*/ 0 h 1589430"/>
              <a:gd name="connsiteX15" fmla="*/ 794479 w 1007908"/>
              <a:gd name="connsiteY15" fmla="*/ 44971 h 1589430"/>
              <a:gd name="connsiteX16" fmla="*/ 809469 w 1007908"/>
              <a:gd name="connsiteY16" fmla="*/ 104932 h 1589430"/>
              <a:gd name="connsiteX17" fmla="*/ 824459 w 1007908"/>
              <a:gd name="connsiteY17" fmla="*/ 449705 h 1589430"/>
              <a:gd name="connsiteX18" fmla="*/ 854440 w 1007908"/>
              <a:gd name="connsiteY18" fmla="*/ 539646 h 1589430"/>
              <a:gd name="connsiteX19" fmla="*/ 884420 w 1007908"/>
              <a:gd name="connsiteY19" fmla="*/ 584617 h 1589430"/>
              <a:gd name="connsiteX20" fmla="*/ 914400 w 1007908"/>
              <a:gd name="connsiteY20" fmla="*/ 764499 h 1589430"/>
              <a:gd name="connsiteX21" fmla="*/ 959371 w 1007908"/>
              <a:gd name="connsiteY21" fmla="*/ 1079292 h 1589430"/>
              <a:gd name="connsiteX22" fmla="*/ 974361 w 1007908"/>
              <a:gd name="connsiteY22" fmla="*/ 1124263 h 1589430"/>
              <a:gd name="connsiteX23" fmla="*/ 1004341 w 1007908"/>
              <a:gd name="connsiteY23" fmla="*/ 1304145 h 1589430"/>
              <a:gd name="connsiteX24" fmla="*/ 989351 w 1007908"/>
              <a:gd name="connsiteY24" fmla="*/ 1573968 h 1589430"/>
              <a:gd name="connsiteX25" fmla="*/ 944381 w 1007908"/>
              <a:gd name="connsiteY25" fmla="*/ 1588958 h 1589430"/>
              <a:gd name="connsiteX26" fmla="*/ 539646 w 1007908"/>
              <a:gd name="connsiteY26" fmla="*/ 1573968 h 1589430"/>
              <a:gd name="connsiteX27" fmla="*/ 494676 w 1007908"/>
              <a:gd name="connsiteY27" fmla="*/ 1543987 h 1589430"/>
              <a:gd name="connsiteX28" fmla="*/ 224853 w 1007908"/>
              <a:gd name="connsiteY28" fmla="*/ 1514007 h 1589430"/>
              <a:gd name="connsiteX29" fmla="*/ 134912 w 1007908"/>
              <a:gd name="connsiteY29" fmla="*/ 1469037 h 1589430"/>
              <a:gd name="connsiteX30" fmla="*/ 74951 w 1007908"/>
              <a:gd name="connsiteY30" fmla="*/ 1409076 h 1589430"/>
              <a:gd name="connsiteX31" fmla="*/ 59961 w 1007908"/>
              <a:gd name="connsiteY31" fmla="*/ 1364105 h 1589430"/>
              <a:gd name="connsiteX32" fmla="*/ 14991 w 1007908"/>
              <a:gd name="connsiteY32" fmla="*/ 1274164 h 1589430"/>
              <a:gd name="connsiteX33" fmla="*/ 0 w 1007908"/>
              <a:gd name="connsiteY33" fmla="*/ 974361 h 158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07908" h="1589430">
                <a:moveTo>
                  <a:pt x="0" y="974361"/>
                </a:moveTo>
                <a:cubicBezTo>
                  <a:pt x="0" y="916899"/>
                  <a:pt x="6226" y="942538"/>
                  <a:pt x="14991" y="929391"/>
                </a:cubicBezTo>
                <a:cubicBezTo>
                  <a:pt x="48593" y="878989"/>
                  <a:pt x="80597" y="848794"/>
                  <a:pt x="119922" y="809469"/>
                </a:cubicBezTo>
                <a:cubicBezTo>
                  <a:pt x="129915" y="779489"/>
                  <a:pt x="132372" y="745822"/>
                  <a:pt x="149902" y="719528"/>
                </a:cubicBezTo>
                <a:cubicBezTo>
                  <a:pt x="242176" y="581118"/>
                  <a:pt x="124424" y="751375"/>
                  <a:pt x="209863" y="644577"/>
                </a:cubicBezTo>
                <a:cubicBezTo>
                  <a:pt x="274335" y="563987"/>
                  <a:pt x="200420" y="634588"/>
                  <a:pt x="284813" y="539646"/>
                </a:cubicBezTo>
                <a:cubicBezTo>
                  <a:pt x="308286" y="513239"/>
                  <a:pt x="334780" y="489679"/>
                  <a:pt x="359764" y="464696"/>
                </a:cubicBezTo>
                <a:cubicBezTo>
                  <a:pt x="369758" y="454702"/>
                  <a:pt x="381905" y="446475"/>
                  <a:pt x="389745" y="434715"/>
                </a:cubicBezTo>
                <a:cubicBezTo>
                  <a:pt x="416869" y="394028"/>
                  <a:pt x="436066" y="358864"/>
                  <a:pt x="479686" y="329784"/>
                </a:cubicBezTo>
                <a:cubicBezTo>
                  <a:pt x="494676" y="319791"/>
                  <a:pt x="510588" y="311058"/>
                  <a:pt x="524656" y="299804"/>
                </a:cubicBezTo>
                <a:cubicBezTo>
                  <a:pt x="598824" y="240469"/>
                  <a:pt x="506707" y="302762"/>
                  <a:pt x="584617" y="224853"/>
                </a:cubicBezTo>
                <a:cubicBezTo>
                  <a:pt x="597356" y="212114"/>
                  <a:pt x="614597" y="204866"/>
                  <a:pt x="629587" y="194873"/>
                </a:cubicBezTo>
                <a:cubicBezTo>
                  <a:pt x="655620" y="116773"/>
                  <a:pt x="627524" y="178714"/>
                  <a:pt x="674558" y="119922"/>
                </a:cubicBezTo>
                <a:cubicBezTo>
                  <a:pt x="731665" y="48538"/>
                  <a:pt x="672414" y="96367"/>
                  <a:pt x="749509" y="44971"/>
                </a:cubicBezTo>
                <a:cubicBezTo>
                  <a:pt x="759502" y="29981"/>
                  <a:pt x="761473" y="0"/>
                  <a:pt x="779489" y="0"/>
                </a:cubicBezTo>
                <a:cubicBezTo>
                  <a:pt x="795290" y="0"/>
                  <a:pt x="790138" y="29778"/>
                  <a:pt x="794479" y="44971"/>
                </a:cubicBezTo>
                <a:cubicBezTo>
                  <a:pt x="800139" y="64780"/>
                  <a:pt x="804472" y="84945"/>
                  <a:pt x="809469" y="104932"/>
                </a:cubicBezTo>
                <a:cubicBezTo>
                  <a:pt x="814466" y="219856"/>
                  <a:pt x="812622" y="335283"/>
                  <a:pt x="824459" y="449705"/>
                </a:cubicBezTo>
                <a:cubicBezTo>
                  <a:pt x="827711" y="481139"/>
                  <a:pt x="836911" y="513351"/>
                  <a:pt x="854440" y="539646"/>
                </a:cubicBezTo>
                <a:lnTo>
                  <a:pt x="884420" y="584617"/>
                </a:lnTo>
                <a:cubicBezTo>
                  <a:pt x="894413" y="644578"/>
                  <a:pt x="910356" y="703846"/>
                  <a:pt x="914400" y="764499"/>
                </a:cubicBezTo>
                <a:cubicBezTo>
                  <a:pt x="931493" y="1020885"/>
                  <a:pt x="905637" y="918088"/>
                  <a:pt x="959371" y="1079292"/>
                </a:cubicBezTo>
                <a:cubicBezTo>
                  <a:pt x="964368" y="1094282"/>
                  <a:pt x="971763" y="1108677"/>
                  <a:pt x="974361" y="1124263"/>
                </a:cubicBezTo>
                <a:lnTo>
                  <a:pt x="1004341" y="1304145"/>
                </a:lnTo>
                <a:cubicBezTo>
                  <a:pt x="999344" y="1394086"/>
                  <a:pt x="1007908" y="1485821"/>
                  <a:pt x="989351" y="1573968"/>
                </a:cubicBezTo>
                <a:cubicBezTo>
                  <a:pt x="986096" y="1589430"/>
                  <a:pt x="960182" y="1588958"/>
                  <a:pt x="944381" y="1588958"/>
                </a:cubicBezTo>
                <a:cubicBezTo>
                  <a:pt x="809377" y="1588958"/>
                  <a:pt x="674558" y="1578965"/>
                  <a:pt x="539646" y="1573968"/>
                </a:cubicBezTo>
                <a:cubicBezTo>
                  <a:pt x="524656" y="1563974"/>
                  <a:pt x="510790" y="1552044"/>
                  <a:pt x="494676" y="1543987"/>
                </a:cubicBezTo>
                <a:cubicBezTo>
                  <a:pt x="423151" y="1508224"/>
                  <a:pt x="252934" y="1515879"/>
                  <a:pt x="224853" y="1514007"/>
                </a:cubicBezTo>
                <a:cubicBezTo>
                  <a:pt x="181326" y="1499498"/>
                  <a:pt x="171896" y="1500738"/>
                  <a:pt x="134912" y="1469037"/>
                </a:cubicBezTo>
                <a:cubicBezTo>
                  <a:pt x="113451" y="1450642"/>
                  <a:pt x="74951" y="1409076"/>
                  <a:pt x="74951" y="1409076"/>
                </a:cubicBezTo>
                <a:cubicBezTo>
                  <a:pt x="69954" y="1394086"/>
                  <a:pt x="67027" y="1378238"/>
                  <a:pt x="59961" y="1364105"/>
                </a:cubicBezTo>
                <a:cubicBezTo>
                  <a:pt x="42935" y="1330052"/>
                  <a:pt x="16629" y="1315120"/>
                  <a:pt x="14991" y="1274164"/>
                </a:cubicBezTo>
                <a:cubicBezTo>
                  <a:pt x="10597" y="1164324"/>
                  <a:pt x="0" y="1031823"/>
                  <a:pt x="0" y="974361"/>
                </a:cubicBezTo>
                <a:close/>
              </a:path>
            </a:pathLst>
          </a:custGeom>
          <a:solidFill>
            <a:srgbClr val="00B05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>
            <a:off x="2442686" y="1547007"/>
            <a:ext cx="1030820" cy="2420448"/>
          </a:xfrm>
          <a:custGeom>
            <a:avLst/>
            <a:gdLst>
              <a:gd name="connsiteX0" fmla="*/ 165603 w 1030820"/>
              <a:gd name="connsiteY0" fmla="*/ 2155563 h 2420448"/>
              <a:gd name="connsiteX1" fmla="*/ 135622 w 1030820"/>
              <a:gd name="connsiteY1" fmla="*/ 1855760 h 2420448"/>
              <a:gd name="connsiteX2" fmla="*/ 120632 w 1030820"/>
              <a:gd name="connsiteY2" fmla="*/ 1735839 h 2420448"/>
              <a:gd name="connsiteX3" fmla="*/ 105642 w 1030820"/>
              <a:gd name="connsiteY3" fmla="*/ 1166213 h 2420448"/>
              <a:gd name="connsiteX4" fmla="*/ 90652 w 1030820"/>
              <a:gd name="connsiteY4" fmla="*/ 1061282 h 2420448"/>
              <a:gd name="connsiteX5" fmla="*/ 60671 w 1030820"/>
              <a:gd name="connsiteY5" fmla="*/ 851419 h 2420448"/>
              <a:gd name="connsiteX6" fmla="*/ 105642 w 1030820"/>
              <a:gd name="connsiteY6" fmla="*/ 386724 h 2420448"/>
              <a:gd name="connsiteX7" fmla="*/ 150612 w 1030820"/>
              <a:gd name="connsiteY7" fmla="*/ 356744 h 2420448"/>
              <a:gd name="connsiteX8" fmla="*/ 195583 w 1030820"/>
              <a:gd name="connsiteY8" fmla="*/ 266803 h 2420448"/>
              <a:gd name="connsiteX9" fmla="*/ 210573 w 1030820"/>
              <a:gd name="connsiteY9" fmla="*/ 221832 h 2420448"/>
              <a:gd name="connsiteX10" fmla="*/ 225563 w 1030820"/>
              <a:gd name="connsiteY10" fmla="*/ 116901 h 2420448"/>
              <a:gd name="connsiteX11" fmla="*/ 240553 w 1030820"/>
              <a:gd name="connsiteY11" fmla="*/ 71931 h 2420448"/>
              <a:gd name="connsiteX12" fmla="*/ 300514 w 1030820"/>
              <a:gd name="connsiteY12" fmla="*/ 41950 h 2420448"/>
              <a:gd name="connsiteX13" fmla="*/ 390455 w 1030820"/>
              <a:gd name="connsiteY13" fmla="*/ 11970 h 2420448"/>
              <a:gd name="connsiteX14" fmla="*/ 540357 w 1030820"/>
              <a:gd name="connsiteY14" fmla="*/ 26960 h 2420448"/>
              <a:gd name="connsiteX15" fmla="*/ 555347 w 1030820"/>
              <a:gd name="connsiteY15" fmla="*/ 116901 h 2420448"/>
              <a:gd name="connsiteX16" fmla="*/ 630298 w 1030820"/>
              <a:gd name="connsiteY16" fmla="*/ 161872 h 2420448"/>
              <a:gd name="connsiteX17" fmla="*/ 690258 w 1030820"/>
              <a:gd name="connsiteY17" fmla="*/ 191852 h 2420448"/>
              <a:gd name="connsiteX18" fmla="*/ 720239 w 1030820"/>
              <a:gd name="connsiteY18" fmla="*/ 221832 h 2420448"/>
              <a:gd name="connsiteX19" fmla="*/ 765209 w 1030820"/>
              <a:gd name="connsiteY19" fmla="*/ 251813 h 2420448"/>
              <a:gd name="connsiteX20" fmla="*/ 810180 w 1030820"/>
              <a:gd name="connsiteY20" fmla="*/ 431695 h 2420448"/>
              <a:gd name="connsiteX21" fmla="*/ 840160 w 1030820"/>
              <a:gd name="connsiteY21" fmla="*/ 521636 h 2420448"/>
              <a:gd name="connsiteX22" fmla="*/ 855150 w 1030820"/>
              <a:gd name="connsiteY22" fmla="*/ 566606 h 2420448"/>
              <a:gd name="connsiteX23" fmla="*/ 870140 w 1030820"/>
              <a:gd name="connsiteY23" fmla="*/ 671537 h 2420448"/>
              <a:gd name="connsiteX24" fmla="*/ 885130 w 1030820"/>
              <a:gd name="connsiteY24" fmla="*/ 716508 h 2420448"/>
              <a:gd name="connsiteX25" fmla="*/ 900121 w 1030820"/>
              <a:gd name="connsiteY25" fmla="*/ 776468 h 2420448"/>
              <a:gd name="connsiteX26" fmla="*/ 915111 w 1030820"/>
              <a:gd name="connsiteY26" fmla="*/ 926370 h 2420448"/>
              <a:gd name="connsiteX27" fmla="*/ 945091 w 1030820"/>
              <a:gd name="connsiteY27" fmla="*/ 971341 h 2420448"/>
              <a:gd name="connsiteX28" fmla="*/ 960081 w 1030820"/>
              <a:gd name="connsiteY28" fmla="*/ 1016311 h 2420448"/>
              <a:gd name="connsiteX29" fmla="*/ 990062 w 1030820"/>
              <a:gd name="connsiteY29" fmla="*/ 1211183 h 2420448"/>
              <a:gd name="connsiteX30" fmla="*/ 1005052 w 1030820"/>
              <a:gd name="connsiteY30" fmla="*/ 1256154 h 2420448"/>
              <a:gd name="connsiteX31" fmla="*/ 1020042 w 1030820"/>
              <a:gd name="connsiteY31" fmla="*/ 1316114 h 2420448"/>
              <a:gd name="connsiteX32" fmla="*/ 990062 w 1030820"/>
              <a:gd name="connsiteY32" fmla="*/ 1630908 h 2420448"/>
              <a:gd name="connsiteX33" fmla="*/ 960081 w 1030820"/>
              <a:gd name="connsiteY33" fmla="*/ 1675878 h 2420448"/>
              <a:gd name="connsiteX34" fmla="*/ 945091 w 1030820"/>
              <a:gd name="connsiteY34" fmla="*/ 1735839 h 2420448"/>
              <a:gd name="connsiteX35" fmla="*/ 885130 w 1030820"/>
              <a:gd name="connsiteY35" fmla="*/ 1855760 h 2420448"/>
              <a:gd name="connsiteX36" fmla="*/ 870140 w 1030820"/>
              <a:gd name="connsiteY36" fmla="*/ 1900731 h 2420448"/>
              <a:gd name="connsiteX37" fmla="*/ 855150 w 1030820"/>
              <a:gd name="connsiteY37" fmla="*/ 2395406 h 2420448"/>
              <a:gd name="connsiteX38" fmla="*/ 780199 w 1030820"/>
              <a:gd name="connsiteY38" fmla="*/ 2380416 h 2420448"/>
              <a:gd name="connsiteX39" fmla="*/ 705248 w 1030820"/>
              <a:gd name="connsiteY39" fmla="*/ 2350436 h 2420448"/>
              <a:gd name="connsiteX40" fmla="*/ 465406 w 1030820"/>
              <a:gd name="connsiteY40" fmla="*/ 2320455 h 2420448"/>
              <a:gd name="connsiteX41" fmla="*/ 390455 w 1030820"/>
              <a:gd name="connsiteY41" fmla="*/ 2245504 h 2420448"/>
              <a:gd name="connsiteX42" fmla="*/ 300514 w 1030820"/>
              <a:gd name="connsiteY42" fmla="*/ 2185544 h 2420448"/>
              <a:gd name="connsiteX43" fmla="*/ 195583 w 1030820"/>
              <a:gd name="connsiteY43" fmla="*/ 2110593 h 2420448"/>
              <a:gd name="connsiteX44" fmla="*/ 150612 w 1030820"/>
              <a:gd name="connsiteY44" fmla="*/ 2035642 h 2420448"/>
              <a:gd name="connsiteX45" fmla="*/ 105642 w 1030820"/>
              <a:gd name="connsiteY45" fmla="*/ 1960691 h 2420448"/>
              <a:gd name="connsiteX46" fmla="*/ 120632 w 1030820"/>
              <a:gd name="connsiteY46" fmla="*/ 1855760 h 2420448"/>
              <a:gd name="connsiteX47" fmla="*/ 135622 w 1030820"/>
              <a:gd name="connsiteY47" fmla="*/ 1810790 h 2420448"/>
              <a:gd name="connsiteX48" fmla="*/ 135622 w 1030820"/>
              <a:gd name="connsiteY48" fmla="*/ 1510986 h 242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30820" h="2420448">
                <a:moveTo>
                  <a:pt x="165603" y="2155563"/>
                </a:moveTo>
                <a:cubicBezTo>
                  <a:pt x="122302" y="2025669"/>
                  <a:pt x="159080" y="2148985"/>
                  <a:pt x="135622" y="1855760"/>
                </a:cubicBezTo>
                <a:cubicBezTo>
                  <a:pt x="132410" y="1815604"/>
                  <a:pt x="125629" y="1775813"/>
                  <a:pt x="120632" y="1735839"/>
                </a:cubicBezTo>
                <a:cubicBezTo>
                  <a:pt x="115635" y="1545964"/>
                  <a:pt x="114075" y="1355967"/>
                  <a:pt x="105642" y="1166213"/>
                </a:cubicBezTo>
                <a:cubicBezTo>
                  <a:pt x="104073" y="1130916"/>
                  <a:pt x="96024" y="1096203"/>
                  <a:pt x="90652" y="1061282"/>
                </a:cubicBezTo>
                <a:cubicBezTo>
                  <a:pt x="61833" y="873955"/>
                  <a:pt x="88984" y="1077910"/>
                  <a:pt x="60671" y="851419"/>
                </a:cubicBezTo>
                <a:cubicBezTo>
                  <a:pt x="60815" y="847399"/>
                  <a:pt x="0" y="492367"/>
                  <a:pt x="105642" y="386724"/>
                </a:cubicBezTo>
                <a:cubicBezTo>
                  <a:pt x="118381" y="373985"/>
                  <a:pt x="135622" y="366737"/>
                  <a:pt x="150612" y="356744"/>
                </a:cubicBezTo>
                <a:cubicBezTo>
                  <a:pt x="188295" y="243700"/>
                  <a:pt x="137462" y="383047"/>
                  <a:pt x="195583" y="266803"/>
                </a:cubicBezTo>
                <a:cubicBezTo>
                  <a:pt x="202649" y="252670"/>
                  <a:pt x="205576" y="236822"/>
                  <a:pt x="210573" y="221832"/>
                </a:cubicBezTo>
                <a:cubicBezTo>
                  <a:pt x="215570" y="186855"/>
                  <a:pt x="218634" y="151547"/>
                  <a:pt x="225563" y="116901"/>
                </a:cubicBezTo>
                <a:cubicBezTo>
                  <a:pt x="228662" y="101407"/>
                  <a:pt x="229380" y="83104"/>
                  <a:pt x="240553" y="71931"/>
                </a:cubicBezTo>
                <a:cubicBezTo>
                  <a:pt x="256354" y="56130"/>
                  <a:pt x="279766" y="50249"/>
                  <a:pt x="300514" y="41950"/>
                </a:cubicBezTo>
                <a:cubicBezTo>
                  <a:pt x="329856" y="30213"/>
                  <a:pt x="390455" y="11970"/>
                  <a:pt x="390455" y="11970"/>
                </a:cubicBezTo>
                <a:cubicBezTo>
                  <a:pt x="440422" y="16967"/>
                  <a:pt x="497991" y="0"/>
                  <a:pt x="540357" y="26960"/>
                </a:cubicBezTo>
                <a:cubicBezTo>
                  <a:pt x="565999" y="43278"/>
                  <a:pt x="544675" y="88442"/>
                  <a:pt x="555347" y="116901"/>
                </a:cubicBezTo>
                <a:cubicBezTo>
                  <a:pt x="568077" y="150847"/>
                  <a:pt x="603698" y="150472"/>
                  <a:pt x="630298" y="161872"/>
                </a:cubicBezTo>
                <a:cubicBezTo>
                  <a:pt x="650837" y="170674"/>
                  <a:pt x="671665" y="179457"/>
                  <a:pt x="690258" y="191852"/>
                </a:cubicBezTo>
                <a:cubicBezTo>
                  <a:pt x="702017" y="199691"/>
                  <a:pt x="709203" y="213003"/>
                  <a:pt x="720239" y="221832"/>
                </a:cubicBezTo>
                <a:cubicBezTo>
                  <a:pt x="734307" y="233086"/>
                  <a:pt x="750219" y="241819"/>
                  <a:pt x="765209" y="251813"/>
                </a:cubicBezTo>
                <a:cubicBezTo>
                  <a:pt x="828014" y="346020"/>
                  <a:pt x="773795" y="249771"/>
                  <a:pt x="810180" y="431695"/>
                </a:cubicBezTo>
                <a:cubicBezTo>
                  <a:pt x="816378" y="462683"/>
                  <a:pt x="830167" y="491656"/>
                  <a:pt x="840160" y="521636"/>
                </a:cubicBezTo>
                <a:lnTo>
                  <a:pt x="855150" y="566606"/>
                </a:lnTo>
                <a:cubicBezTo>
                  <a:pt x="860147" y="601583"/>
                  <a:pt x="863211" y="636891"/>
                  <a:pt x="870140" y="671537"/>
                </a:cubicBezTo>
                <a:cubicBezTo>
                  <a:pt x="873239" y="687031"/>
                  <a:pt x="880789" y="701315"/>
                  <a:pt x="885130" y="716508"/>
                </a:cubicBezTo>
                <a:cubicBezTo>
                  <a:pt x="890790" y="736317"/>
                  <a:pt x="895124" y="756481"/>
                  <a:pt x="900121" y="776468"/>
                </a:cubicBezTo>
                <a:cubicBezTo>
                  <a:pt x="905118" y="826435"/>
                  <a:pt x="903819" y="877439"/>
                  <a:pt x="915111" y="926370"/>
                </a:cubicBezTo>
                <a:cubicBezTo>
                  <a:pt x="919162" y="943925"/>
                  <a:pt x="937034" y="955227"/>
                  <a:pt x="945091" y="971341"/>
                </a:cubicBezTo>
                <a:cubicBezTo>
                  <a:pt x="952157" y="985474"/>
                  <a:pt x="955084" y="1001321"/>
                  <a:pt x="960081" y="1016311"/>
                </a:cubicBezTo>
                <a:cubicBezTo>
                  <a:pt x="969185" y="1089140"/>
                  <a:pt x="972892" y="1142503"/>
                  <a:pt x="990062" y="1211183"/>
                </a:cubicBezTo>
                <a:cubicBezTo>
                  <a:pt x="993894" y="1226512"/>
                  <a:pt x="1000711" y="1240961"/>
                  <a:pt x="1005052" y="1256154"/>
                </a:cubicBezTo>
                <a:cubicBezTo>
                  <a:pt x="1010712" y="1275963"/>
                  <a:pt x="1015045" y="1296127"/>
                  <a:pt x="1020042" y="1316114"/>
                </a:cubicBezTo>
                <a:cubicBezTo>
                  <a:pt x="1019667" y="1322865"/>
                  <a:pt x="1030820" y="1549393"/>
                  <a:pt x="990062" y="1630908"/>
                </a:cubicBezTo>
                <a:cubicBezTo>
                  <a:pt x="982005" y="1647022"/>
                  <a:pt x="970075" y="1660888"/>
                  <a:pt x="960081" y="1675878"/>
                </a:cubicBezTo>
                <a:cubicBezTo>
                  <a:pt x="955084" y="1695865"/>
                  <a:pt x="953015" y="1716822"/>
                  <a:pt x="945091" y="1735839"/>
                </a:cubicBezTo>
                <a:cubicBezTo>
                  <a:pt x="927902" y="1777093"/>
                  <a:pt x="899263" y="1813361"/>
                  <a:pt x="885130" y="1855760"/>
                </a:cubicBezTo>
                <a:lnTo>
                  <a:pt x="870140" y="1900731"/>
                </a:lnTo>
                <a:cubicBezTo>
                  <a:pt x="865143" y="2065623"/>
                  <a:pt x="885552" y="2233264"/>
                  <a:pt x="855150" y="2395406"/>
                </a:cubicBezTo>
                <a:cubicBezTo>
                  <a:pt x="850455" y="2420448"/>
                  <a:pt x="804603" y="2387737"/>
                  <a:pt x="780199" y="2380416"/>
                </a:cubicBezTo>
                <a:cubicBezTo>
                  <a:pt x="754426" y="2372684"/>
                  <a:pt x="731681" y="2355471"/>
                  <a:pt x="705248" y="2350436"/>
                </a:cubicBezTo>
                <a:cubicBezTo>
                  <a:pt x="626101" y="2335360"/>
                  <a:pt x="465406" y="2320455"/>
                  <a:pt x="465406" y="2320455"/>
                </a:cubicBezTo>
                <a:cubicBezTo>
                  <a:pt x="440422" y="2295471"/>
                  <a:pt x="419853" y="2265103"/>
                  <a:pt x="390455" y="2245504"/>
                </a:cubicBezTo>
                <a:cubicBezTo>
                  <a:pt x="360475" y="2225517"/>
                  <a:pt x="325992" y="2211022"/>
                  <a:pt x="300514" y="2185544"/>
                </a:cubicBezTo>
                <a:cubicBezTo>
                  <a:pt x="229380" y="2114410"/>
                  <a:pt x="267368" y="2134521"/>
                  <a:pt x="195583" y="2110593"/>
                </a:cubicBezTo>
                <a:cubicBezTo>
                  <a:pt x="153120" y="1983203"/>
                  <a:pt x="212342" y="2138525"/>
                  <a:pt x="150612" y="2035642"/>
                </a:cubicBezTo>
                <a:cubicBezTo>
                  <a:pt x="92231" y="1938341"/>
                  <a:pt x="181608" y="2036659"/>
                  <a:pt x="105642" y="1960691"/>
                </a:cubicBezTo>
                <a:cubicBezTo>
                  <a:pt x="110639" y="1925714"/>
                  <a:pt x="113703" y="1890406"/>
                  <a:pt x="120632" y="1855760"/>
                </a:cubicBezTo>
                <a:cubicBezTo>
                  <a:pt x="123731" y="1840266"/>
                  <a:pt x="134936" y="1826576"/>
                  <a:pt x="135622" y="1810790"/>
                </a:cubicBezTo>
                <a:cubicBezTo>
                  <a:pt x="139963" y="1710950"/>
                  <a:pt x="135622" y="1610921"/>
                  <a:pt x="135622" y="1510986"/>
                </a:cubicBezTo>
              </a:path>
            </a:pathLst>
          </a:custGeom>
          <a:solidFill>
            <a:srgbClr val="00B050">
              <a:alpha val="65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3325539" y="2433403"/>
            <a:ext cx="861713" cy="1556867"/>
          </a:xfrm>
          <a:custGeom>
            <a:avLst/>
            <a:gdLst>
              <a:gd name="connsiteX0" fmla="*/ 796756 w 861713"/>
              <a:gd name="connsiteY0" fmla="*/ 1494020 h 1556867"/>
              <a:gd name="connsiteX1" fmla="*/ 631864 w 861713"/>
              <a:gd name="connsiteY1" fmla="*/ 1434059 h 1556867"/>
              <a:gd name="connsiteX2" fmla="*/ 586894 w 861713"/>
              <a:gd name="connsiteY2" fmla="*/ 1419069 h 1556867"/>
              <a:gd name="connsiteX3" fmla="*/ 541923 w 861713"/>
              <a:gd name="connsiteY3" fmla="*/ 1404079 h 1556867"/>
              <a:gd name="connsiteX4" fmla="*/ 47248 w 861713"/>
              <a:gd name="connsiteY4" fmla="*/ 1434059 h 1556867"/>
              <a:gd name="connsiteX5" fmla="*/ 62238 w 861713"/>
              <a:gd name="connsiteY5" fmla="*/ 1284158 h 1556867"/>
              <a:gd name="connsiteX6" fmla="*/ 62238 w 861713"/>
              <a:gd name="connsiteY6" fmla="*/ 999345 h 1556867"/>
              <a:gd name="connsiteX7" fmla="*/ 122199 w 861713"/>
              <a:gd name="connsiteY7" fmla="*/ 924394 h 1556867"/>
              <a:gd name="connsiteX8" fmla="*/ 152179 w 861713"/>
              <a:gd name="connsiteY8" fmla="*/ 654571 h 1556867"/>
              <a:gd name="connsiteX9" fmla="*/ 137189 w 861713"/>
              <a:gd name="connsiteY9" fmla="*/ 189876 h 1556867"/>
              <a:gd name="connsiteX10" fmla="*/ 122199 w 861713"/>
              <a:gd name="connsiteY10" fmla="*/ 144905 h 1556867"/>
              <a:gd name="connsiteX11" fmla="*/ 92218 w 861713"/>
              <a:gd name="connsiteY11" fmla="*/ 114925 h 1556867"/>
              <a:gd name="connsiteX12" fmla="*/ 77228 w 861713"/>
              <a:gd name="connsiteY12" fmla="*/ 69954 h 1556867"/>
              <a:gd name="connsiteX13" fmla="*/ 152179 w 861713"/>
              <a:gd name="connsiteY13" fmla="*/ 9994 h 1556867"/>
              <a:gd name="connsiteX14" fmla="*/ 257110 w 861713"/>
              <a:gd name="connsiteY14" fmla="*/ 24984 h 1556867"/>
              <a:gd name="connsiteX15" fmla="*/ 272100 w 861713"/>
              <a:gd name="connsiteY15" fmla="*/ 129915 h 1556867"/>
              <a:gd name="connsiteX16" fmla="*/ 347051 w 861713"/>
              <a:gd name="connsiteY16" fmla="*/ 219856 h 1556867"/>
              <a:gd name="connsiteX17" fmla="*/ 377031 w 861713"/>
              <a:gd name="connsiteY17" fmla="*/ 264827 h 1556867"/>
              <a:gd name="connsiteX18" fmla="*/ 451982 w 861713"/>
              <a:gd name="connsiteY18" fmla="*/ 339777 h 1556867"/>
              <a:gd name="connsiteX19" fmla="*/ 481963 w 861713"/>
              <a:gd name="connsiteY19" fmla="*/ 369758 h 1556867"/>
              <a:gd name="connsiteX20" fmla="*/ 496953 w 861713"/>
              <a:gd name="connsiteY20" fmla="*/ 414728 h 1556867"/>
              <a:gd name="connsiteX21" fmla="*/ 511943 w 861713"/>
              <a:gd name="connsiteY21" fmla="*/ 834453 h 1556867"/>
              <a:gd name="connsiteX22" fmla="*/ 556913 w 861713"/>
              <a:gd name="connsiteY22" fmla="*/ 864433 h 1556867"/>
              <a:gd name="connsiteX23" fmla="*/ 586894 w 861713"/>
              <a:gd name="connsiteY23" fmla="*/ 894413 h 1556867"/>
              <a:gd name="connsiteX24" fmla="*/ 631864 w 861713"/>
              <a:gd name="connsiteY24" fmla="*/ 924394 h 1556867"/>
              <a:gd name="connsiteX25" fmla="*/ 661845 w 861713"/>
              <a:gd name="connsiteY25" fmla="*/ 954374 h 1556867"/>
              <a:gd name="connsiteX26" fmla="*/ 691825 w 861713"/>
              <a:gd name="connsiteY26" fmla="*/ 999345 h 1556867"/>
              <a:gd name="connsiteX27" fmla="*/ 736795 w 861713"/>
              <a:gd name="connsiteY27" fmla="*/ 1014335 h 1556867"/>
              <a:gd name="connsiteX28" fmla="*/ 766776 w 861713"/>
              <a:gd name="connsiteY28" fmla="*/ 1104276 h 1556867"/>
              <a:gd name="connsiteX29" fmla="*/ 781766 w 861713"/>
              <a:gd name="connsiteY29" fmla="*/ 1149246 h 1556867"/>
              <a:gd name="connsiteX30" fmla="*/ 811746 w 861713"/>
              <a:gd name="connsiteY30" fmla="*/ 1299148 h 1556867"/>
              <a:gd name="connsiteX31" fmla="*/ 826736 w 861713"/>
              <a:gd name="connsiteY31" fmla="*/ 1374099 h 1556867"/>
              <a:gd name="connsiteX32" fmla="*/ 841727 w 861713"/>
              <a:gd name="connsiteY32" fmla="*/ 1419069 h 1556867"/>
              <a:gd name="connsiteX33" fmla="*/ 826736 w 861713"/>
              <a:gd name="connsiteY33" fmla="*/ 1538990 h 1556867"/>
              <a:gd name="connsiteX34" fmla="*/ 736795 w 861713"/>
              <a:gd name="connsiteY34" fmla="*/ 1479030 h 1556867"/>
              <a:gd name="connsiteX35" fmla="*/ 706815 w 861713"/>
              <a:gd name="connsiteY35" fmla="*/ 1464040 h 155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61713" h="1556867">
                <a:moveTo>
                  <a:pt x="796756" y="1494020"/>
                </a:moveTo>
                <a:cubicBezTo>
                  <a:pt x="692467" y="1452305"/>
                  <a:pt x="747328" y="1472548"/>
                  <a:pt x="631864" y="1434059"/>
                </a:cubicBezTo>
                <a:lnTo>
                  <a:pt x="586894" y="1419069"/>
                </a:lnTo>
                <a:lnTo>
                  <a:pt x="541923" y="1404079"/>
                </a:lnTo>
                <a:cubicBezTo>
                  <a:pt x="399820" y="1424379"/>
                  <a:pt x="135490" y="1465826"/>
                  <a:pt x="47248" y="1434059"/>
                </a:cubicBezTo>
                <a:cubicBezTo>
                  <a:pt x="0" y="1417050"/>
                  <a:pt x="57241" y="1334125"/>
                  <a:pt x="62238" y="1284158"/>
                </a:cubicBezTo>
                <a:cubicBezTo>
                  <a:pt x="53883" y="1183899"/>
                  <a:pt x="33120" y="1096407"/>
                  <a:pt x="62238" y="999345"/>
                </a:cubicBezTo>
                <a:cubicBezTo>
                  <a:pt x="70343" y="972328"/>
                  <a:pt x="102789" y="943804"/>
                  <a:pt x="122199" y="924394"/>
                </a:cubicBezTo>
                <a:cubicBezTo>
                  <a:pt x="157568" y="818284"/>
                  <a:pt x="152179" y="847065"/>
                  <a:pt x="152179" y="654571"/>
                </a:cubicBezTo>
                <a:cubicBezTo>
                  <a:pt x="152179" y="499592"/>
                  <a:pt x="146290" y="344587"/>
                  <a:pt x="137189" y="189876"/>
                </a:cubicBezTo>
                <a:cubicBezTo>
                  <a:pt x="136261" y="174102"/>
                  <a:pt x="130329" y="158454"/>
                  <a:pt x="122199" y="144905"/>
                </a:cubicBezTo>
                <a:cubicBezTo>
                  <a:pt x="114928" y="132786"/>
                  <a:pt x="102212" y="124918"/>
                  <a:pt x="92218" y="114925"/>
                </a:cubicBezTo>
                <a:cubicBezTo>
                  <a:pt x="87221" y="99935"/>
                  <a:pt x="74129" y="85448"/>
                  <a:pt x="77228" y="69954"/>
                </a:cubicBezTo>
                <a:cubicBezTo>
                  <a:pt x="80514" y="53525"/>
                  <a:pt x="145718" y="14301"/>
                  <a:pt x="152179" y="9994"/>
                </a:cubicBezTo>
                <a:cubicBezTo>
                  <a:pt x="187156" y="14991"/>
                  <a:pt x="232126" y="0"/>
                  <a:pt x="257110" y="24984"/>
                </a:cubicBezTo>
                <a:cubicBezTo>
                  <a:pt x="282094" y="49968"/>
                  <a:pt x="261947" y="96073"/>
                  <a:pt x="272100" y="129915"/>
                </a:cubicBezTo>
                <a:cubicBezTo>
                  <a:pt x="282568" y="164807"/>
                  <a:pt x="326139" y="194761"/>
                  <a:pt x="347051" y="219856"/>
                </a:cubicBezTo>
                <a:cubicBezTo>
                  <a:pt x="358584" y="233696"/>
                  <a:pt x="365167" y="251269"/>
                  <a:pt x="377031" y="264827"/>
                </a:cubicBezTo>
                <a:cubicBezTo>
                  <a:pt x="400297" y="291417"/>
                  <a:pt x="426998" y="314794"/>
                  <a:pt x="451982" y="339777"/>
                </a:cubicBezTo>
                <a:lnTo>
                  <a:pt x="481963" y="369758"/>
                </a:lnTo>
                <a:cubicBezTo>
                  <a:pt x="486960" y="384748"/>
                  <a:pt x="495936" y="398960"/>
                  <a:pt x="496953" y="414728"/>
                </a:cubicBezTo>
                <a:cubicBezTo>
                  <a:pt x="505966" y="554435"/>
                  <a:pt x="493441" y="695684"/>
                  <a:pt x="511943" y="834453"/>
                </a:cubicBezTo>
                <a:cubicBezTo>
                  <a:pt x="514324" y="852311"/>
                  <a:pt x="542845" y="853179"/>
                  <a:pt x="556913" y="864433"/>
                </a:cubicBezTo>
                <a:cubicBezTo>
                  <a:pt x="567949" y="873262"/>
                  <a:pt x="575858" y="885584"/>
                  <a:pt x="586894" y="894413"/>
                </a:cubicBezTo>
                <a:cubicBezTo>
                  <a:pt x="600962" y="905667"/>
                  <a:pt x="617796" y="913140"/>
                  <a:pt x="631864" y="924394"/>
                </a:cubicBezTo>
                <a:cubicBezTo>
                  <a:pt x="642900" y="933223"/>
                  <a:pt x="653016" y="943338"/>
                  <a:pt x="661845" y="954374"/>
                </a:cubicBezTo>
                <a:cubicBezTo>
                  <a:pt x="673100" y="968442"/>
                  <a:pt x="677757" y="988090"/>
                  <a:pt x="691825" y="999345"/>
                </a:cubicBezTo>
                <a:cubicBezTo>
                  <a:pt x="704163" y="1009216"/>
                  <a:pt x="721805" y="1009338"/>
                  <a:pt x="736795" y="1014335"/>
                </a:cubicBezTo>
                <a:lnTo>
                  <a:pt x="766776" y="1104276"/>
                </a:lnTo>
                <a:cubicBezTo>
                  <a:pt x="771773" y="1119266"/>
                  <a:pt x="778667" y="1133752"/>
                  <a:pt x="781766" y="1149246"/>
                </a:cubicBezTo>
                <a:lnTo>
                  <a:pt x="811746" y="1299148"/>
                </a:lnTo>
                <a:cubicBezTo>
                  <a:pt x="816743" y="1324132"/>
                  <a:pt x="818679" y="1349928"/>
                  <a:pt x="826736" y="1374099"/>
                </a:cubicBezTo>
                <a:lnTo>
                  <a:pt x="841727" y="1419069"/>
                </a:lnTo>
                <a:cubicBezTo>
                  <a:pt x="836730" y="1459043"/>
                  <a:pt x="861713" y="1519003"/>
                  <a:pt x="826736" y="1538990"/>
                </a:cubicBezTo>
                <a:cubicBezTo>
                  <a:pt x="795452" y="1556867"/>
                  <a:pt x="769023" y="1495144"/>
                  <a:pt x="736795" y="1479030"/>
                </a:cubicBezTo>
                <a:lnTo>
                  <a:pt x="706815" y="1464040"/>
                </a:lnTo>
              </a:path>
            </a:pathLst>
          </a:custGeom>
          <a:solidFill>
            <a:srgbClr val="00B050">
              <a:alpha val="64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4027575" y="2633364"/>
            <a:ext cx="947039" cy="2705619"/>
          </a:xfrm>
          <a:custGeom>
            <a:avLst/>
            <a:gdLst>
              <a:gd name="connsiteX0" fmla="*/ 64740 w 947039"/>
              <a:gd name="connsiteY0" fmla="*/ 769403 h 2705619"/>
              <a:gd name="connsiteX1" fmla="*/ 124700 w 947039"/>
              <a:gd name="connsiteY1" fmla="*/ 694452 h 2705619"/>
              <a:gd name="connsiteX2" fmla="*/ 184661 w 947039"/>
              <a:gd name="connsiteY2" fmla="*/ 664472 h 2705619"/>
              <a:gd name="connsiteX3" fmla="*/ 229632 w 947039"/>
              <a:gd name="connsiteY3" fmla="*/ 634492 h 2705619"/>
              <a:gd name="connsiteX4" fmla="*/ 274602 w 947039"/>
              <a:gd name="connsiteY4" fmla="*/ 544551 h 2705619"/>
              <a:gd name="connsiteX5" fmla="*/ 289592 w 947039"/>
              <a:gd name="connsiteY5" fmla="*/ 439620 h 2705619"/>
              <a:gd name="connsiteX6" fmla="*/ 349553 w 947039"/>
              <a:gd name="connsiteY6" fmla="*/ 349679 h 2705619"/>
              <a:gd name="connsiteX7" fmla="*/ 379533 w 947039"/>
              <a:gd name="connsiteY7" fmla="*/ 304708 h 2705619"/>
              <a:gd name="connsiteX8" fmla="*/ 394523 w 947039"/>
              <a:gd name="connsiteY8" fmla="*/ 259738 h 2705619"/>
              <a:gd name="connsiteX9" fmla="*/ 424504 w 947039"/>
              <a:gd name="connsiteY9" fmla="*/ 229757 h 2705619"/>
              <a:gd name="connsiteX10" fmla="*/ 454484 w 947039"/>
              <a:gd name="connsiteY10" fmla="*/ 184787 h 2705619"/>
              <a:gd name="connsiteX11" fmla="*/ 544425 w 947039"/>
              <a:gd name="connsiteY11" fmla="*/ 109836 h 2705619"/>
              <a:gd name="connsiteX12" fmla="*/ 574405 w 947039"/>
              <a:gd name="connsiteY12" fmla="*/ 64866 h 2705619"/>
              <a:gd name="connsiteX13" fmla="*/ 694327 w 947039"/>
              <a:gd name="connsiteY13" fmla="*/ 34885 h 2705619"/>
              <a:gd name="connsiteX14" fmla="*/ 859218 w 947039"/>
              <a:gd name="connsiteY14" fmla="*/ 4905 h 2705619"/>
              <a:gd name="connsiteX15" fmla="*/ 934169 w 947039"/>
              <a:gd name="connsiteY15" fmla="*/ 19895 h 2705619"/>
              <a:gd name="connsiteX16" fmla="*/ 919179 w 947039"/>
              <a:gd name="connsiteY16" fmla="*/ 79856 h 2705619"/>
              <a:gd name="connsiteX17" fmla="*/ 904189 w 947039"/>
              <a:gd name="connsiteY17" fmla="*/ 484590 h 2705619"/>
              <a:gd name="connsiteX18" fmla="*/ 889199 w 947039"/>
              <a:gd name="connsiteY18" fmla="*/ 529561 h 2705619"/>
              <a:gd name="connsiteX19" fmla="*/ 859218 w 947039"/>
              <a:gd name="connsiteY19" fmla="*/ 559541 h 2705619"/>
              <a:gd name="connsiteX20" fmla="*/ 844228 w 947039"/>
              <a:gd name="connsiteY20" fmla="*/ 604511 h 2705619"/>
              <a:gd name="connsiteX21" fmla="*/ 784268 w 947039"/>
              <a:gd name="connsiteY21" fmla="*/ 724433 h 2705619"/>
              <a:gd name="connsiteX22" fmla="*/ 769277 w 947039"/>
              <a:gd name="connsiteY22" fmla="*/ 769403 h 2705619"/>
              <a:gd name="connsiteX23" fmla="*/ 754287 w 947039"/>
              <a:gd name="connsiteY23" fmla="*/ 829364 h 2705619"/>
              <a:gd name="connsiteX24" fmla="*/ 724307 w 947039"/>
              <a:gd name="connsiteY24" fmla="*/ 874334 h 2705619"/>
              <a:gd name="connsiteX25" fmla="*/ 709317 w 947039"/>
              <a:gd name="connsiteY25" fmla="*/ 919305 h 2705619"/>
              <a:gd name="connsiteX26" fmla="*/ 649356 w 947039"/>
              <a:gd name="connsiteY26" fmla="*/ 994256 h 2705619"/>
              <a:gd name="connsiteX27" fmla="*/ 619376 w 947039"/>
              <a:gd name="connsiteY27" fmla="*/ 1039226 h 2705619"/>
              <a:gd name="connsiteX28" fmla="*/ 604386 w 947039"/>
              <a:gd name="connsiteY28" fmla="*/ 1084197 h 2705619"/>
              <a:gd name="connsiteX29" fmla="*/ 559415 w 947039"/>
              <a:gd name="connsiteY29" fmla="*/ 1114177 h 2705619"/>
              <a:gd name="connsiteX30" fmla="*/ 529435 w 947039"/>
              <a:gd name="connsiteY30" fmla="*/ 1204118 h 2705619"/>
              <a:gd name="connsiteX31" fmla="*/ 574405 w 947039"/>
              <a:gd name="connsiteY31" fmla="*/ 1443961 h 2705619"/>
              <a:gd name="connsiteX32" fmla="*/ 619376 w 947039"/>
              <a:gd name="connsiteY32" fmla="*/ 1473941 h 2705619"/>
              <a:gd name="connsiteX33" fmla="*/ 634366 w 947039"/>
              <a:gd name="connsiteY33" fmla="*/ 1518911 h 2705619"/>
              <a:gd name="connsiteX34" fmla="*/ 664346 w 947039"/>
              <a:gd name="connsiteY34" fmla="*/ 1548892 h 2705619"/>
              <a:gd name="connsiteX35" fmla="*/ 679336 w 947039"/>
              <a:gd name="connsiteY35" fmla="*/ 1653823 h 2705619"/>
              <a:gd name="connsiteX36" fmla="*/ 709317 w 947039"/>
              <a:gd name="connsiteY36" fmla="*/ 2118518 h 2705619"/>
              <a:gd name="connsiteX37" fmla="*/ 724307 w 947039"/>
              <a:gd name="connsiteY37" fmla="*/ 2283410 h 2705619"/>
              <a:gd name="connsiteX38" fmla="*/ 754287 w 947039"/>
              <a:gd name="connsiteY38" fmla="*/ 2373351 h 2705619"/>
              <a:gd name="connsiteX39" fmla="*/ 784268 w 947039"/>
              <a:gd name="connsiteY39" fmla="*/ 2478282 h 2705619"/>
              <a:gd name="connsiteX40" fmla="*/ 784268 w 947039"/>
              <a:gd name="connsiteY40" fmla="*/ 2703134 h 2705619"/>
              <a:gd name="connsiteX41" fmla="*/ 544425 w 947039"/>
              <a:gd name="connsiteY41" fmla="*/ 2628184 h 2705619"/>
              <a:gd name="connsiteX42" fmla="*/ 424504 w 947039"/>
              <a:gd name="connsiteY42" fmla="*/ 2523252 h 2705619"/>
              <a:gd name="connsiteX43" fmla="*/ 394523 w 947039"/>
              <a:gd name="connsiteY43" fmla="*/ 2478282 h 2705619"/>
              <a:gd name="connsiteX44" fmla="*/ 349553 w 947039"/>
              <a:gd name="connsiteY44" fmla="*/ 2433311 h 2705619"/>
              <a:gd name="connsiteX45" fmla="*/ 319573 w 947039"/>
              <a:gd name="connsiteY45" fmla="*/ 2388341 h 2705619"/>
              <a:gd name="connsiteX46" fmla="*/ 259612 w 947039"/>
              <a:gd name="connsiteY46" fmla="*/ 2328380 h 2705619"/>
              <a:gd name="connsiteX47" fmla="*/ 214641 w 947039"/>
              <a:gd name="connsiteY47" fmla="*/ 2223449 h 2705619"/>
              <a:gd name="connsiteX48" fmla="*/ 199651 w 947039"/>
              <a:gd name="connsiteY48" fmla="*/ 1953626 h 2705619"/>
              <a:gd name="connsiteX49" fmla="*/ 169671 w 947039"/>
              <a:gd name="connsiteY49" fmla="*/ 1863685 h 2705619"/>
              <a:gd name="connsiteX50" fmla="*/ 154681 w 947039"/>
              <a:gd name="connsiteY50" fmla="*/ 1354020 h 2705619"/>
              <a:gd name="connsiteX51" fmla="*/ 139691 w 947039"/>
              <a:gd name="connsiteY51" fmla="*/ 1309049 h 2705619"/>
              <a:gd name="connsiteX52" fmla="*/ 79730 w 947039"/>
              <a:gd name="connsiteY52" fmla="*/ 1174138 h 2705619"/>
              <a:gd name="connsiteX53" fmla="*/ 64740 w 947039"/>
              <a:gd name="connsiteY53" fmla="*/ 739423 h 2705619"/>
              <a:gd name="connsiteX54" fmla="*/ 199651 w 947039"/>
              <a:gd name="connsiteY54" fmla="*/ 709443 h 270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947039" h="2705619">
                <a:moveTo>
                  <a:pt x="64740" y="769403"/>
                </a:moveTo>
                <a:cubicBezTo>
                  <a:pt x="80775" y="745350"/>
                  <a:pt x="99070" y="711539"/>
                  <a:pt x="124700" y="694452"/>
                </a:cubicBezTo>
                <a:cubicBezTo>
                  <a:pt x="143293" y="682057"/>
                  <a:pt x="165259" y="675559"/>
                  <a:pt x="184661" y="664472"/>
                </a:cubicBezTo>
                <a:cubicBezTo>
                  <a:pt x="200303" y="655534"/>
                  <a:pt x="214642" y="644485"/>
                  <a:pt x="229632" y="634492"/>
                </a:cubicBezTo>
                <a:cubicBezTo>
                  <a:pt x="254898" y="596592"/>
                  <a:pt x="265736" y="588880"/>
                  <a:pt x="274602" y="544551"/>
                </a:cubicBezTo>
                <a:cubicBezTo>
                  <a:pt x="281531" y="509905"/>
                  <a:pt x="276908" y="472597"/>
                  <a:pt x="289592" y="439620"/>
                </a:cubicBezTo>
                <a:cubicBezTo>
                  <a:pt x="302527" y="405990"/>
                  <a:pt x="329566" y="379659"/>
                  <a:pt x="349553" y="349679"/>
                </a:cubicBezTo>
                <a:cubicBezTo>
                  <a:pt x="359546" y="334689"/>
                  <a:pt x="373836" y="321799"/>
                  <a:pt x="379533" y="304708"/>
                </a:cubicBezTo>
                <a:cubicBezTo>
                  <a:pt x="384530" y="289718"/>
                  <a:pt x="386393" y="273287"/>
                  <a:pt x="394523" y="259738"/>
                </a:cubicBezTo>
                <a:cubicBezTo>
                  <a:pt x="401795" y="247619"/>
                  <a:pt x="415675" y="240793"/>
                  <a:pt x="424504" y="229757"/>
                </a:cubicBezTo>
                <a:cubicBezTo>
                  <a:pt x="435758" y="215689"/>
                  <a:pt x="442951" y="198627"/>
                  <a:pt x="454484" y="184787"/>
                </a:cubicBezTo>
                <a:cubicBezTo>
                  <a:pt x="490553" y="141504"/>
                  <a:pt x="500207" y="139315"/>
                  <a:pt x="544425" y="109836"/>
                </a:cubicBezTo>
                <a:cubicBezTo>
                  <a:pt x="554418" y="94846"/>
                  <a:pt x="558291" y="72923"/>
                  <a:pt x="574405" y="64866"/>
                </a:cubicBezTo>
                <a:cubicBezTo>
                  <a:pt x="611259" y="46439"/>
                  <a:pt x="654353" y="44879"/>
                  <a:pt x="694327" y="34885"/>
                </a:cubicBezTo>
                <a:cubicBezTo>
                  <a:pt x="788562" y="11326"/>
                  <a:pt x="733896" y="22808"/>
                  <a:pt x="859218" y="4905"/>
                </a:cubicBezTo>
                <a:cubicBezTo>
                  <a:pt x="884202" y="9902"/>
                  <a:pt x="918253" y="0"/>
                  <a:pt x="934169" y="19895"/>
                </a:cubicBezTo>
                <a:cubicBezTo>
                  <a:pt x="947039" y="35983"/>
                  <a:pt x="920505" y="59297"/>
                  <a:pt x="919179" y="79856"/>
                </a:cubicBezTo>
                <a:cubicBezTo>
                  <a:pt x="910487" y="214580"/>
                  <a:pt x="913169" y="349885"/>
                  <a:pt x="904189" y="484590"/>
                </a:cubicBezTo>
                <a:cubicBezTo>
                  <a:pt x="903138" y="500356"/>
                  <a:pt x="897329" y="516012"/>
                  <a:pt x="889199" y="529561"/>
                </a:cubicBezTo>
                <a:cubicBezTo>
                  <a:pt x="881928" y="541680"/>
                  <a:pt x="869212" y="549548"/>
                  <a:pt x="859218" y="559541"/>
                </a:cubicBezTo>
                <a:cubicBezTo>
                  <a:pt x="854221" y="574531"/>
                  <a:pt x="850766" y="590126"/>
                  <a:pt x="844228" y="604511"/>
                </a:cubicBezTo>
                <a:cubicBezTo>
                  <a:pt x="825734" y="645197"/>
                  <a:pt x="798402" y="682035"/>
                  <a:pt x="784268" y="724433"/>
                </a:cubicBezTo>
                <a:cubicBezTo>
                  <a:pt x="779271" y="739423"/>
                  <a:pt x="773618" y="754210"/>
                  <a:pt x="769277" y="769403"/>
                </a:cubicBezTo>
                <a:cubicBezTo>
                  <a:pt x="763617" y="789212"/>
                  <a:pt x="762403" y="810428"/>
                  <a:pt x="754287" y="829364"/>
                </a:cubicBezTo>
                <a:cubicBezTo>
                  <a:pt x="747190" y="845923"/>
                  <a:pt x="734300" y="859344"/>
                  <a:pt x="724307" y="874334"/>
                </a:cubicBezTo>
                <a:cubicBezTo>
                  <a:pt x="719310" y="889324"/>
                  <a:pt x="716384" y="905172"/>
                  <a:pt x="709317" y="919305"/>
                </a:cubicBezTo>
                <a:cubicBezTo>
                  <a:pt x="678561" y="980816"/>
                  <a:pt x="686533" y="947784"/>
                  <a:pt x="649356" y="994256"/>
                </a:cubicBezTo>
                <a:cubicBezTo>
                  <a:pt x="638102" y="1008324"/>
                  <a:pt x="629369" y="1024236"/>
                  <a:pt x="619376" y="1039226"/>
                </a:cubicBezTo>
                <a:cubicBezTo>
                  <a:pt x="614379" y="1054216"/>
                  <a:pt x="614257" y="1071858"/>
                  <a:pt x="604386" y="1084197"/>
                </a:cubicBezTo>
                <a:cubicBezTo>
                  <a:pt x="593131" y="1098265"/>
                  <a:pt x="568964" y="1098899"/>
                  <a:pt x="559415" y="1114177"/>
                </a:cubicBezTo>
                <a:cubicBezTo>
                  <a:pt x="542666" y="1140975"/>
                  <a:pt x="529435" y="1204118"/>
                  <a:pt x="529435" y="1204118"/>
                </a:cubicBezTo>
                <a:cubicBezTo>
                  <a:pt x="534998" y="1265310"/>
                  <a:pt x="529712" y="1381391"/>
                  <a:pt x="574405" y="1443961"/>
                </a:cubicBezTo>
                <a:cubicBezTo>
                  <a:pt x="584877" y="1458621"/>
                  <a:pt x="604386" y="1463948"/>
                  <a:pt x="619376" y="1473941"/>
                </a:cubicBezTo>
                <a:cubicBezTo>
                  <a:pt x="624373" y="1488931"/>
                  <a:pt x="626237" y="1505362"/>
                  <a:pt x="634366" y="1518911"/>
                </a:cubicBezTo>
                <a:cubicBezTo>
                  <a:pt x="641637" y="1531030"/>
                  <a:pt x="659877" y="1535484"/>
                  <a:pt x="664346" y="1548892"/>
                </a:cubicBezTo>
                <a:cubicBezTo>
                  <a:pt x="675519" y="1582411"/>
                  <a:pt x="674339" y="1618846"/>
                  <a:pt x="679336" y="1653823"/>
                </a:cubicBezTo>
                <a:cubicBezTo>
                  <a:pt x="689929" y="1833898"/>
                  <a:pt x="695284" y="1943100"/>
                  <a:pt x="709317" y="2118518"/>
                </a:cubicBezTo>
                <a:cubicBezTo>
                  <a:pt x="713718" y="2173533"/>
                  <a:pt x="714716" y="2229059"/>
                  <a:pt x="724307" y="2283410"/>
                </a:cubicBezTo>
                <a:cubicBezTo>
                  <a:pt x="729799" y="2314531"/>
                  <a:pt x="746622" y="2342693"/>
                  <a:pt x="754287" y="2373351"/>
                </a:cubicBezTo>
                <a:cubicBezTo>
                  <a:pt x="773109" y="2448640"/>
                  <a:pt x="762762" y="2413767"/>
                  <a:pt x="784268" y="2478282"/>
                </a:cubicBezTo>
                <a:cubicBezTo>
                  <a:pt x="786965" y="2497161"/>
                  <a:pt x="824152" y="2691738"/>
                  <a:pt x="784268" y="2703134"/>
                </a:cubicBezTo>
                <a:cubicBezTo>
                  <a:pt x="775569" y="2705619"/>
                  <a:pt x="607075" y="2649067"/>
                  <a:pt x="544425" y="2628184"/>
                </a:cubicBezTo>
                <a:cubicBezTo>
                  <a:pt x="496885" y="2596489"/>
                  <a:pt x="459581" y="2575865"/>
                  <a:pt x="424504" y="2523252"/>
                </a:cubicBezTo>
                <a:cubicBezTo>
                  <a:pt x="414510" y="2508262"/>
                  <a:pt x="406057" y="2492122"/>
                  <a:pt x="394523" y="2478282"/>
                </a:cubicBezTo>
                <a:cubicBezTo>
                  <a:pt x="380952" y="2461996"/>
                  <a:pt x="363124" y="2449597"/>
                  <a:pt x="349553" y="2433311"/>
                </a:cubicBezTo>
                <a:cubicBezTo>
                  <a:pt x="338020" y="2419471"/>
                  <a:pt x="331297" y="2402020"/>
                  <a:pt x="319573" y="2388341"/>
                </a:cubicBezTo>
                <a:cubicBezTo>
                  <a:pt x="301178" y="2366880"/>
                  <a:pt x="272253" y="2353662"/>
                  <a:pt x="259612" y="2328380"/>
                </a:cubicBezTo>
                <a:cubicBezTo>
                  <a:pt x="222565" y="2254287"/>
                  <a:pt x="236699" y="2289619"/>
                  <a:pt x="214641" y="2223449"/>
                </a:cubicBezTo>
                <a:cubicBezTo>
                  <a:pt x="209644" y="2133508"/>
                  <a:pt x="210824" y="2043010"/>
                  <a:pt x="199651" y="1953626"/>
                </a:cubicBezTo>
                <a:cubicBezTo>
                  <a:pt x="195731" y="1922268"/>
                  <a:pt x="169671" y="1863685"/>
                  <a:pt x="169671" y="1863685"/>
                </a:cubicBezTo>
                <a:cubicBezTo>
                  <a:pt x="164674" y="1693797"/>
                  <a:pt x="163855" y="1523734"/>
                  <a:pt x="154681" y="1354020"/>
                </a:cubicBezTo>
                <a:cubicBezTo>
                  <a:pt x="153828" y="1338242"/>
                  <a:pt x="142790" y="1324543"/>
                  <a:pt x="139691" y="1309049"/>
                </a:cubicBezTo>
                <a:cubicBezTo>
                  <a:pt x="114058" y="1180887"/>
                  <a:pt x="158225" y="1226468"/>
                  <a:pt x="79730" y="1174138"/>
                </a:cubicBezTo>
                <a:cubicBezTo>
                  <a:pt x="26664" y="1014938"/>
                  <a:pt x="0" y="970637"/>
                  <a:pt x="64740" y="739423"/>
                </a:cubicBezTo>
                <a:cubicBezTo>
                  <a:pt x="74462" y="704703"/>
                  <a:pt x="167875" y="709443"/>
                  <a:pt x="199651" y="709443"/>
                </a:cubicBezTo>
              </a:path>
            </a:pathLst>
          </a:custGeom>
          <a:solidFill>
            <a:srgbClr val="00B050">
              <a:alpha val="63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3392921" y="3925403"/>
            <a:ext cx="820126" cy="1336756"/>
          </a:xfrm>
          <a:custGeom>
            <a:avLst/>
            <a:gdLst>
              <a:gd name="connsiteX0" fmla="*/ 714384 w 820126"/>
              <a:gd name="connsiteY0" fmla="*/ 601627 h 1336756"/>
              <a:gd name="connsiteX1" fmla="*/ 729374 w 820126"/>
              <a:gd name="connsiteY1" fmla="*/ 496695 h 1336756"/>
              <a:gd name="connsiteX2" fmla="*/ 714384 w 820126"/>
              <a:gd name="connsiteY2" fmla="*/ 106951 h 1336756"/>
              <a:gd name="connsiteX3" fmla="*/ 669413 w 820126"/>
              <a:gd name="connsiteY3" fmla="*/ 61981 h 1336756"/>
              <a:gd name="connsiteX4" fmla="*/ 579472 w 820126"/>
              <a:gd name="connsiteY4" fmla="*/ 32000 h 1336756"/>
              <a:gd name="connsiteX5" fmla="*/ 309649 w 820126"/>
              <a:gd name="connsiteY5" fmla="*/ 2020 h 1336756"/>
              <a:gd name="connsiteX6" fmla="*/ 54817 w 820126"/>
              <a:gd name="connsiteY6" fmla="*/ 17010 h 1336756"/>
              <a:gd name="connsiteX7" fmla="*/ 9846 w 820126"/>
              <a:gd name="connsiteY7" fmla="*/ 32000 h 1336756"/>
              <a:gd name="connsiteX8" fmla="*/ 24836 w 820126"/>
              <a:gd name="connsiteY8" fmla="*/ 1051331 h 1336756"/>
              <a:gd name="connsiteX9" fmla="*/ 39827 w 820126"/>
              <a:gd name="connsiteY9" fmla="*/ 1096302 h 1336756"/>
              <a:gd name="connsiteX10" fmla="*/ 54817 w 820126"/>
              <a:gd name="connsiteY10" fmla="*/ 1156263 h 1336756"/>
              <a:gd name="connsiteX11" fmla="*/ 219709 w 820126"/>
              <a:gd name="connsiteY11" fmla="*/ 1171253 h 1336756"/>
              <a:gd name="connsiteX12" fmla="*/ 294659 w 820126"/>
              <a:gd name="connsiteY12" fmla="*/ 1261194 h 1336756"/>
              <a:gd name="connsiteX13" fmla="*/ 339630 w 820126"/>
              <a:gd name="connsiteY13" fmla="*/ 1231213 h 1336756"/>
              <a:gd name="connsiteX14" fmla="*/ 369610 w 820126"/>
              <a:gd name="connsiteY14" fmla="*/ 1186243 h 1336756"/>
              <a:gd name="connsiteX15" fmla="*/ 384600 w 820126"/>
              <a:gd name="connsiteY15" fmla="*/ 1141272 h 1336756"/>
              <a:gd name="connsiteX16" fmla="*/ 414581 w 820126"/>
              <a:gd name="connsiteY16" fmla="*/ 1111292 h 1336756"/>
              <a:gd name="connsiteX17" fmla="*/ 444561 w 820126"/>
              <a:gd name="connsiteY17" fmla="*/ 1066322 h 1336756"/>
              <a:gd name="connsiteX18" fmla="*/ 504522 w 820126"/>
              <a:gd name="connsiteY18" fmla="*/ 1006361 h 1336756"/>
              <a:gd name="connsiteX19" fmla="*/ 519512 w 820126"/>
              <a:gd name="connsiteY19" fmla="*/ 961390 h 1336756"/>
              <a:gd name="connsiteX20" fmla="*/ 549492 w 820126"/>
              <a:gd name="connsiteY20" fmla="*/ 916420 h 1336756"/>
              <a:gd name="connsiteX21" fmla="*/ 564482 w 820126"/>
              <a:gd name="connsiteY21" fmla="*/ 856459 h 1336756"/>
              <a:gd name="connsiteX22" fmla="*/ 579472 w 820126"/>
              <a:gd name="connsiteY22" fmla="*/ 631607 h 1336756"/>
              <a:gd name="connsiteX23" fmla="*/ 624443 w 820126"/>
              <a:gd name="connsiteY23" fmla="*/ 601627 h 1336756"/>
              <a:gd name="connsiteX24" fmla="*/ 714384 w 820126"/>
              <a:gd name="connsiteY24" fmla="*/ 646597 h 1336756"/>
              <a:gd name="connsiteX25" fmla="*/ 774345 w 820126"/>
              <a:gd name="connsiteY25" fmla="*/ 661587 h 1336756"/>
              <a:gd name="connsiteX26" fmla="*/ 804325 w 820126"/>
              <a:gd name="connsiteY26" fmla="*/ 706558 h 1336756"/>
              <a:gd name="connsiteX27" fmla="*/ 819315 w 820126"/>
              <a:gd name="connsiteY27" fmla="*/ 661587 h 1336756"/>
              <a:gd name="connsiteX28" fmla="*/ 789335 w 820126"/>
              <a:gd name="connsiteY28" fmla="*/ 376774 h 1336756"/>
              <a:gd name="connsiteX29" fmla="*/ 774345 w 820126"/>
              <a:gd name="connsiteY29" fmla="*/ 331804 h 1336756"/>
              <a:gd name="connsiteX30" fmla="*/ 714384 w 820126"/>
              <a:gd name="connsiteY30" fmla="*/ 241863 h 1336756"/>
              <a:gd name="connsiteX31" fmla="*/ 699394 w 820126"/>
              <a:gd name="connsiteY31" fmla="*/ 196892 h 1336756"/>
              <a:gd name="connsiteX32" fmla="*/ 639433 w 820126"/>
              <a:gd name="connsiteY32" fmla="*/ 136931 h 1336756"/>
              <a:gd name="connsiteX33" fmla="*/ 609453 w 820126"/>
              <a:gd name="connsiteY33" fmla="*/ 61981 h 133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20126" h="1336756">
                <a:moveTo>
                  <a:pt x="714384" y="601627"/>
                </a:moveTo>
                <a:cubicBezTo>
                  <a:pt x="719381" y="566650"/>
                  <a:pt x="729374" y="532027"/>
                  <a:pt x="729374" y="496695"/>
                </a:cubicBezTo>
                <a:cubicBezTo>
                  <a:pt x="729374" y="366684"/>
                  <a:pt x="732148" y="235742"/>
                  <a:pt x="714384" y="106951"/>
                </a:cubicBezTo>
                <a:cubicBezTo>
                  <a:pt x="711487" y="85951"/>
                  <a:pt x="687945" y="72276"/>
                  <a:pt x="669413" y="61981"/>
                </a:cubicBezTo>
                <a:cubicBezTo>
                  <a:pt x="641788" y="46634"/>
                  <a:pt x="610131" y="39665"/>
                  <a:pt x="579472" y="32000"/>
                </a:cubicBezTo>
                <a:cubicBezTo>
                  <a:pt x="451473" y="0"/>
                  <a:pt x="540061" y="18478"/>
                  <a:pt x="309649" y="2020"/>
                </a:cubicBezTo>
                <a:cubicBezTo>
                  <a:pt x="224705" y="7017"/>
                  <a:pt x="139486" y="8543"/>
                  <a:pt x="54817" y="17010"/>
                </a:cubicBezTo>
                <a:cubicBezTo>
                  <a:pt x="39094" y="18582"/>
                  <a:pt x="10304" y="16205"/>
                  <a:pt x="9846" y="32000"/>
                </a:cubicBezTo>
                <a:cubicBezTo>
                  <a:pt x="0" y="371671"/>
                  <a:pt x="15267" y="711652"/>
                  <a:pt x="24836" y="1051331"/>
                </a:cubicBezTo>
                <a:cubicBezTo>
                  <a:pt x="25281" y="1067126"/>
                  <a:pt x="35486" y="1081109"/>
                  <a:pt x="39827" y="1096302"/>
                </a:cubicBezTo>
                <a:cubicBezTo>
                  <a:pt x="45487" y="1116111"/>
                  <a:pt x="35800" y="1148339"/>
                  <a:pt x="54817" y="1156263"/>
                </a:cubicBezTo>
                <a:cubicBezTo>
                  <a:pt x="105762" y="1177490"/>
                  <a:pt x="164745" y="1166256"/>
                  <a:pt x="219709" y="1171253"/>
                </a:cubicBezTo>
                <a:cubicBezTo>
                  <a:pt x="238098" y="1336756"/>
                  <a:pt x="198148" y="1330131"/>
                  <a:pt x="294659" y="1261194"/>
                </a:cubicBezTo>
                <a:cubicBezTo>
                  <a:pt x="309319" y="1250722"/>
                  <a:pt x="324640" y="1241207"/>
                  <a:pt x="339630" y="1231213"/>
                </a:cubicBezTo>
                <a:cubicBezTo>
                  <a:pt x="349623" y="1216223"/>
                  <a:pt x="361553" y="1202357"/>
                  <a:pt x="369610" y="1186243"/>
                </a:cubicBezTo>
                <a:cubicBezTo>
                  <a:pt x="376676" y="1172110"/>
                  <a:pt x="376470" y="1154821"/>
                  <a:pt x="384600" y="1141272"/>
                </a:cubicBezTo>
                <a:cubicBezTo>
                  <a:pt x="391871" y="1129153"/>
                  <a:pt x="405752" y="1122328"/>
                  <a:pt x="414581" y="1111292"/>
                </a:cubicBezTo>
                <a:cubicBezTo>
                  <a:pt x="425835" y="1097224"/>
                  <a:pt x="432837" y="1080001"/>
                  <a:pt x="444561" y="1066322"/>
                </a:cubicBezTo>
                <a:cubicBezTo>
                  <a:pt x="462956" y="1044861"/>
                  <a:pt x="504522" y="1006361"/>
                  <a:pt x="504522" y="1006361"/>
                </a:cubicBezTo>
                <a:cubicBezTo>
                  <a:pt x="509519" y="991371"/>
                  <a:pt x="512446" y="975523"/>
                  <a:pt x="519512" y="961390"/>
                </a:cubicBezTo>
                <a:cubicBezTo>
                  <a:pt x="527569" y="945276"/>
                  <a:pt x="542395" y="932979"/>
                  <a:pt x="549492" y="916420"/>
                </a:cubicBezTo>
                <a:cubicBezTo>
                  <a:pt x="557608" y="897484"/>
                  <a:pt x="559485" y="876446"/>
                  <a:pt x="564482" y="856459"/>
                </a:cubicBezTo>
                <a:cubicBezTo>
                  <a:pt x="569479" y="781508"/>
                  <a:pt x="562267" y="704727"/>
                  <a:pt x="579472" y="631607"/>
                </a:cubicBezTo>
                <a:cubicBezTo>
                  <a:pt x="583598" y="614070"/>
                  <a:pt x="606672" y="604589"/>
                  <a:pt x="624443" y="601627"/>
                </a:cubicBezTo>
                <a:cubicBezTo>
                  <a:pt x="654761" y="596574"/>
                  <a:pt x="692460" y="637201"/>
                  <a:pt x="714384" y="646597"/>
                </a:cubicBezTo>
                <a:cubicBezTo>
                  <a:pt x="733320" y="654712"/>
                  <a:pt x="754358" y="656590"/>
                  <a:pt x="774345" y="661587"/>
                </a:cubicBezTo>
                <a:cubicBezTo>
                  <a:pt x="784338" y="676577"/>
                  <a:pt x="786309" y="706558"/>
                  <a:pt x="804325" y="706558"/>
                </a:cubicBezTo>
                <a:cubicBezTo>
                  <a:pt x="820126" y="706558"/>
                  <a:pt x="819315" y="677388"/>
                  <a:pt x="819315" y="661587"/>
                </a:cubicBezTo>
                <a:cubicBezTo>
                  <a:pt x="819315" y="596991"/>
                  <a:pt x="806955" y="456063"/>
                  <a:pt x="789335" y="376774"/>
                </a:cubicBezTo>
                <a:cubicBezTo>
                  <a:pt x="785907" y="361349"/>
                  <a:pt x="782019" y="345616"/>
                  <a:pt x="774345" y="331804"/>
                </a:cubicBezTo>
                <a:cubicBezTo>
                  <a:pt x="756846" y="300306"/>
                  <a:pt x="714384" y="241863"/>
                  <a:pt x="714384" y="241863"/>
                </a:cubicBezTo>
                <a:cubicBezTo>
                  <a:pt x="709387" y="226873"/>
                  <a:pt x="708578" y="209750"/>
                  <a:pt x="699394" y="196892"/>
                </a:cubicBezTo>
                <a:cubicBezTo>
                  <a:pt x="682965" y="173891"/>
                  <a:pt x="639433" y="136931"/>
                  <a:pt x="639433" y="136931"/>
                </a:cubicBezTo>
                <a:cubicBezTo>
                  <a:pt x="620910" y="81361"/>
                  <a:pt x="631509" y="106094"/>
                  <a:pt x="609453" y="61981"/>
                </a:cubicBezTo>
              </a:path>
            </a:pathLst>
          </a:custGeom>
          <a:solidFill>
            <a:srgbClr val="00B050">
              <a:alpha val="63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/>
          <p:cNvSpPr/>
          <p:nvPr/>
        </p:nvSpPr>
        <p:spPr>
          <a:xfrm>
            <a:off x="2296635" y="3804511"/>
            <a:ext cx="1125169" cy="1921732"/>
          </a:xfrm>
          <a:custGeom>
            <a:avLst/>
            <a:gdLst>
              <a:gd name="connsiteX0" fmla="*/ 1091142 w 1125169"/>
              <a:gd name="connsiteY0" fmla="*/ 1322125 h 1921732"/>
              <a:gd name="connsiteX1" fmla="*/ 1016191 w 1125169"/>
              <a:gd name="connsiteY1" fmla="*/ 1382086 h 1921732"/>
              <a:gd name="connsiteX2" fmla="*/ 971221 w 1125169"/>
              <a:gd name="connsiteY2" fmla="*/ 1412066 h 1921732"/>
              <a:gd name="connsiteX3" fmla="*/ 911260 w 1125169"/>
              <a:gd name="connsiteY3" fmla="*/ 1472027 h 1921732"/>
              <a:gd name="connsiteX4" fmla="*/ 776349 w 1125169"/>
              <a:gd name="connsiteY4" fmla="*/ 1516997 h 1921732"/>
              <a:gd name="connsiteX5" fmla="*/ 731378 w 1125169"/>
              <a:gd name="connsiteY5" fmla="*/ 1531987 h 1921732"/>
              <a:gd name="connsiteX6" fmla="*/ 701398 w 1125169"/>
              <a:gd name="connsiteY6" fmla="*/ 1561968 h 1921732"/>
              <a:gd name="connsiteX7" fmla="*/ 686408 w 1125169"/>
              <a:gd name="connsiteY7" fmla="*/ 1606938 h 1921732"/>
              <a:gd name="connsiteX8" fmla="*/ 656427 w 1125169"/>
              <a:gd name="connsiteY8" fmla="*/ 1831791 h 1921732"/>
              <a:gd name="connsiteX9" fmla="*/ 536506 w 1125169"/>
              <a:gd name="connsiteY9" fmla="*/ 1906741 h 1921732"/>
              <a:gd name="connsiteX10" fmla="*/ 491535 w 1125169"/>
              <a:gd name="connsiteY10" fmla="*/ 1921732 h 1921732"/>
              <a:gd name="connsiteX11" fmla="*/ 431575 w 1125169"/>
              <a:gd name="connsiteY11" fmla="*/ 1846781 h 1921732"/>
              <a:gd name="connsiteX12" fmla="*/ 401595 w 1125169"/>
              <a:gd name="connsiteY12" fmla="*/ 1756840 h 1921732"/>
              <a:gd name="connsiteX13" fmla="*/ 386604 w 1125169"/>
              <a:gd name="connsiteY13" fmla="*/ 1696879 h 1921732"/>
              <a:gd name="connsiteX14" fmla="*/ 326644 w 1125169"/>
              <a:gd name="connsiteY14" fmla="*/ 1621928 h 1921732"/>
              <a:gd name="connsiteX15" fmla="*/ 281673 w 1125169"/>
              <a:gd name="connsiteY15" fmla="*/ 1546978 h 1921732"/>
              <a:gd name="connsiteX16" fmla="*/ 266683 w 1125169"/>
              <a:gd name="connsiteY16" fmla="*/ 1502007 h 1921732"/>
              <a:gd name="connsiteX17" fmla="*/ 221713 w 1125169"/>
              <a:gd name="connsiteY17" fmla="*/ 1472027 h 1921732"/>
              <a:gd name="connsiteX18" fmla="*/ 191732 w 1125169"/>
              <a:gd name="connsiteY18" fmla="*/ 1442046 h 1921732"/>
              <a:gd name="connsiteX19" fmla="*/ 146762 w 1125169"/>
              <a:gd name="connsiteY19" fmla="*/ 1412066 h 1921732"/>
              <a:gd name="connsiteX20" fmla="*/ 116781 w 1125169"/>
              <a:gd name="connsiteY20" fmla="*/ 1382086 h 1921732"/>
              <a:gd name="connsiteX21" fmla="*/ 71811 w 1125169"/>
              <a:gd name="connsiteY21" fmla="*/ 1367096 h 1921732"/>
              <a:gd name="connsiteX22" fmla="*/ 41831 w 1125169"/>
              <a:gd name="connsiteY22" fmla="*/ 1337115 h 1921732"/>
              <a:gd name="connsiteX23" fmla="*/ 56821 w 1125169"/>
              <a:gd name="connsiteY23" fmla="*/ 1082282 h 1921732"/>
              <a:gd name="connsiteX24" fmla="*/ 71811 w 1125169"/>
              <a:gd name="connsiteY24" fmla="*/ 1037312 h 1921732"/>
              <a:gd name="connsiteX25" fmla="*/ 86801 w 1125169"/>
              <a:gd name="connsiteY25" fmla="*/ 977351 h 1921732"/>
              <a:gd name="connsiteX26" fmla="*/ 131772 w 1125169"/>
              <a:gd name="connsiteY26" fmla="*/ 932381 h 1921732"/>
              <a:gd name="connsiteX27" fmla="*/ 146762 w 1125169"/>
              <a:gd name="connsiteY27" fmla="*/ 887410 h 1921732"/>
              <a:gd name="connsiteX28" fmla="*/ 191732 w 1125169"/>
              <a:gd name="connsiteY28" fmla="*/ 857430 h 1921732"/>
              <a:gd name="connsiteX29" fmla="*/ 221713 w 1125169"/>
              <a:gd name="connsiteY29" fmla="*/ 827450 h 1921732"/>
              <a:gd name="connsiteX30" fmla="*/ 251693 w 1125169"/>
              <a:gd name="connsiteY30" fmla="*/ 17981 h 1921732"/>
              <a:gd name="connsiteX31" fmla="*/ 281673 w 1125169"/>
              <a:gd name="connsiteY31" fmla="*/ 62951 h 1921732"/>
              <a:gd name="connsiteX32" fmla="*/ 326644 w 1125169"/>
              <a:gd name="connsiteY32" fmla="*/ 77941 h 1921732"/>
              <a:gd name="connsiteX33" fmla="*/ 506526 w 1125169"/>
              <a:gd name="connsiteY33" fmla="*/ 107922 h 1921732"/>
              <a:gd name="connsiteX34" fmla="*/ 581476 w 1125169"/>
              <a:gd name="connsiteY34" fmla="*/ 122912 h 1921732"/>
              <a:gd name="connsiteX35" fmla="*/ 641437 w 1125169"/>
              <a:gd name="connsiteY35" fmla="*/ 152892 h 1921732"/>
              <a:gd name="connsiteX36" fmla="*/ 686408 w 1125169"/>
              <a:gd name="connsiteY36" fmla="*/ 167882 h 1921732"/>
              <a:gd name="connsiteX37" fmla="*/ 1046172 w 1125169"/>
              <a:gd name="connsiteY37" fmla="*/ 197863 h 1921732"/>
              <a:gd name="connsiteX38" fmla="*/ 1076152 w 1125169"/>
              <a:gd name="connsiteY38" fmla="*/ 737509 h 1921732"/>
              <a:gd name="connsiteX39" fmla="*/ 1091142 w 1125169"/>
              <a:gd name="connsiteY39" fmla="*/ 797469 h 1921732"/>
              <a:gd name="connsiteX40" fmla="*/ 1091142 w 1125169"/>
              <a:gd name="connsiteY40" fmla="*/ 1367096 h 1921732"/>
              <a:gd name="connsiteX41" fmla="*/ 1001201 w 1125169"/>
              <a:gd name="connsiteY41" fmla="*/ 1382086 h 1921732"/>
              <a:gd name="connsiteX42" fmla="*/ 941240 w 1125169"/>
              <a:gd name="connsiteY42" fmla="*/ 1397076 h 1921732"/>
              <a:gd name="connsiteX43" fmla="*/ 896270 w 1125169"/>
              <a:gd name="connsiteY43" fmla="*/ 1442046 h 1921732"/>
              <a:gd name="connsiteX44" fmla="*/ 866290 w 1125169"/>
              <a:gd name="connsiteY44" fmla="*/ 1487017 h 1921732"/>
              <a:gd name="connsiteX45" fmla="*/ 791339 w 1125169"/>
              <a:gd name="connsiteY45" fmla="*/ 1531987 h 1921732"/>
              <a:gd name="connsiteX46" fmla="*/ 776349 w 1125169"/>
              <a:gd name="connsiteY46" fmla="*/ 1531987 h 192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25169" h="1921732">
                <a:moveTo>
                  <a:pt x="1091142" y="1322125"/>
                </a:moveTo>
                <a:cubicBezTo>
                  <a:pt x="952732" y="1414399"/>
                  <a:pt x="1122989" y="1296647"/>
                  <a:pt x="1016191" y="1382086"/>
                </a:cubicBezTo>
                <a:cubicBezTo>
                  <a:pt x="1002123" y="1393340"/>
                  <a:pt x="984900" y="1400342"/>
                  <a:pt x="971221" y="1412066"/>
                </a:cubicBezTo>
                <a:cubicBezTo>
                  <a:pt x="949760" y="1430461"/>
                  <a:pt x="938075" y="1463089"/>
                  <a:pt x="911260" y="1472027"/>
                </a:cubicBezTo>
                <a:lnTo>
                  <a:pt x="776349" y="1516997"/>
                </a:lnTo>
                <a:lnTo>
                  <a:pt x="731378" y="1531987"/>
                </a:lnTo>
                <a:cubicBezTo>
                  <a:pt x="721385" y="1541981"/>
                  <a:pt x="708669" y="1549849"/>
                  <a:pt x="701398" y="1561968"/>
                </a:cubicBezTo>
                <a:cubicBezTo>
                  <a:pt x="693269" y="1575517"/>
                  <a:pt x="688496" y="1591276"/>
                  <a:pt x="686408" y="1606938"/>
                </a:cubicBezTo>
                <a:cubicBezTo>
                  <a:pt x="680319" y="1652601"/>
                  <a:pt x="687761" y="1769122"/>
                  <a:pt x="656427" y="1831791"/>
                </a:cubicBezTo>
                <a:cubicBezTo>
                  <a:pt x="623170" y="1898305"/>
                  <a:pt x="618536" y="1879397"/>
                  <a:pt x="536506" y="1906741"/>
                </a:cubicBezTo>
                <a:lnTo>
                  <a:pt x="491535" y="1921732"/>
                </a:lnTo>
                <a:cubicBezTo>
                  <a:pt x="466618" y="1896814"/>
                  <a:pt x="446702" y="1880817"/>
                  <a:pt x="431575" y="1846781"/>
                </a:cubicBezTo>
                <a:cubicBezTo>
                  <a:pt x="418740" y="1817903"/>
                  <a:pt x="409260" y="1787498"/>
                  <a:pt x="401595" y="1756840"/>
                </a:cubicBezTo>
                <a:cubicBezTo>
                  <a:pt x="396598" y="1736853"/>
                  <a:pt x="394720" y="1715815"/>
                  <a:pt x="386604" y="1696879"/>
                </a:cubicBezTo>
                <a:cubicBezTo>
                  <a:pt x="372422" y="1663788"/>
                  <a:pt x="350820" y="1646105"/>
                  <a:pt x="326644" y="1621928"/>
                </a:cubicBezTo>
                <a:cubicBezTo>
                  <a:pt x="284179" y="1494533"/>
                  <a:pt x="343404" y="1649863"/>
                  <a:pt x="281673" y="1546978"/>
                </a:cubicBezTo>
                <a:cubicBezTo>
                  <a:pt x="273543" y="1533429"/>
                  <a:pt x="276554" y="1514346"/>
                  <a:pt x="266683" y="1502007"/>
                </a:cubicBezTo>
                <a:cubicBezTo>
                  <a:pt x="255429" y="1487939"/>
                  <a:pt x="235781" y="1483281"/>
                  <a:pt x="221713" y="1472027"/>
                </a:cubicBezTo>
                <a:cubicBezTo>
                  <a:pt x="210677" y="1463198"/>
                  <a:pt x="202768" y="1450875"/>
                  <a:pt x="191732" y="1442046"/>
                </a:cubicBezTo>
                <a:cubicBezTo>
                  <a:pt x="177664" y="1430792"/>
                  <a:pt x="160830" y="1423320"/>
                  <a:pt x="146762" y="1412066"/>
                </a:cubicBezTo>
                <a:cubicBezTo>
                  <a:pt x="135726" y="1403237"/>
                  <a:pt x="128900" y="1389357"/>
                  <a:pt x="116781" y="1382086"/>
                </a:cubicBezTo>
                <a:cubicBezTo>
                  <a:pt x="103232" y="1373957"/>
                  <a:pt x="86801" y="1372093"/>
                  <a:pt x="71811" y="1367096"/>
                </a:cubicBezTo>
                <a:cubicBezTo>
                  <a:pt x="61818" y="1357102"/>
                  <a:pt x="49102" y="1349234"/>
                  <a:pt x="41831" y="1337115"/>
                </a:cubicBezTo>
                <a:cubicBezTo>
                  <a:pt x="0" y="1267398"/>
                  <a:pt x="44696" y="1118657"/>
                  <a:pt x="56821" y="1082282"/>
                </a:cubicBezTo>
                <a:cubicBezTo>
                  <a:pt x="61818" y="1067292"/>
                  <a:pt x="67470" y="1052505"/>
                  <a:pt x="71811" y="1037312"/>
                </a:cubicBezTo>
                <a:cubicBezTo>
                  <a:pt x="77471" y="1017503"/>
                  <a:pt x="76579" y="995239"/>
                  <a:pt x="86801" y="977351"/>
                </a:cubicBezTo>
                <a:cubicBezTo>
                  <a:pt x="97319" y="958945"/>
                  <a:pt x="116782" y="947371"/>
                  <a:pt x="131772" y="932381"/>
                </a:cubicBezTo>
                <a:cubicBezTo>
                  <a:pt x="136769" y="917391"/>
                  <a:pt x="136891" y="899749"/>
                  <a:pt x="146762" y="887410"/>
                </a:cubicBezTo>
                <a:cubicBezTo>
                  <a:pt x="158016" y="873342"/>
                  <a:pt x="177664" y="868684"/>
                  <a:pt x="191732" y="857430"/>
                </a:cubicBezTo>
                <a:cubicBezTo>
                  <a:pt x="202768" y="848601"/>
                  <a:pt x="211719" y="837443"/>
                  <a:pt x="221713" y="827450"/>
                </a:cubicBezTo>
                <a:cubicBezTo>
                  <a:pt x="319856" y="533015"/>
                  <a:pt x="195201" y="921855"/>
                  <a:pt x="251693" y="17981"/>
                </a:cubicBezTo>
                <a:cubicBezTo>
                  <a:pt x="252817" y="0"/>
                  <a:pt x="267605" y="51697"/>
                  <a:pt x="281673" y="62951"/>
                </a:cubicBezTo>
                <a:cubicBezTo>
                  <a:pt x="294012" y="72822"/>
                  <a:pt x="311451" y="73600"/>
                  <a:pt x="326644" y="77941"/>
                </a:cubicBezTo>
                <a:cubicBezTo>
                  <a:pt x="414573" y="103064"/>
                  <a:pt x="387892" y="89671"/>
                  <a:pt x="506526" y="107922"/>
                </a:cubicBezTo>
                <a:cubicBezTo>
                  <a:pt x="531708" y="111796"/>
                  <a:pt x="556493" y="117915"/>
                  <a:pt x="581476" y="122912"/>
                </a:cubicBezTo>
                <a:cubicBezTo>
                  <a:pt x="601463" y="132905"/>
                  <a:pt x="620898" y="144090"/>
                  <a:pt x="641437" y="152892"/>
                </a:cubicBezTo>
                <a:cubicBezTo>
                  <a:pt x="655961" y="159116"/>
                  <a:pt x="671079" y="164050"/>
                  <a:pt x="686408" y="167882"/>
                </a:cubicBezTo>
                <a:cubicBezTo>
                  <a:pt x="811985" y="199277"/>
                  <a:pt x="894859" y="189899"/>
                  <a:pt x="1046172" y="197863"/>
                </a:cubicBezTo>
                <a:cubicBezTo>
                  <a:pt x="1101975" y="421073"/>
                  <a:pt x="1044885" y="174697"/>
                  <a:pt x="1076152" y="737509"/>
                </a:cubicBezTo>
                <a:cubicBezTo>
                  <a:pt x="1077295" y="758079"/>
                  <a:pt x="1086145" y="777482"/>
                  <a:pt x="1091142" y="797469"/>
                </a:cubicBezTo>
                <a:cubicBezTo>
                  <a:pt x="1091960" y="816289"/>
                  <a:pt x="1125169" y="1289320"/>
                  <a:pt x="1091142" y="1367096"/>
                </a:cubicBezTo>
                <a:cubicBezTo>
                  <a:pt x="1078960" y="1394942"/>
                  <a:pt x="1031005" y="1376125"/>
                  <a:pt x="1001201" y="1382086"/>
                </a:cubicBezTo>
                <a:cubicBezTo>
                  <a:pt x="980999" y="1386126"/>
                  <a:pt x="961227" y="1392079"/>
                  <a:pt x="941240" y="1397076"/>
                </a:cubicBezTo>
                <a:cubicBezTo>
                  <a:pt x="926250" y="1412066"/>
                  <a:pt x="909841" y="1425760"/>
                  <a:pt x="896270" y="1442046"/>
                </a:cubicBezTo>
                <a:cubicBezTo>
                  <a:pt x="884737" y="1455886"/>
                  <a:pt x="877545" y="1472949"/>
                  <a:pt x="866290" y="1487017"/>
                </a:cubicBezTo>
                <a:cubicBezTo>
                  <a:pt x="839777" y="1520158"/>
                  <a:pt x="833348" y="1521485"/>
                  <a:pt x="791339" y="1531987"/>
                </a:cubicBezTo>
                <a:cubicBezTo>
                  <a:pt x="786492" y="1533199"/>
                  <a:pt x="781346" y="1531987"/>
                  <a:pt x="776349" y="1531987"/>
                </a:cubicBezTo>
              </a:path>
            </a:pathLst>
          </a:custGeom>
          <a:solidFill>
            <a:srgbClr val="00B050">
              <a:alpha val="66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/>
          <p:cNvSpPr/>
          <p:nvPr/>
        </p:nvSpPr>
        <p:spPr>
          <a:xfrm>
            <a:off x="1558977" y="3657600"/>
            <a:ext cx="1039066" cy="1354465"/>
          </a:xfrm>
          <a:custGeom>
            <a:avLst/>
            <a:gdLst>
              <a:gd name="connsiteX0" fmla="*/ 704538 w 1039066"/>
              <a:gd name="connsiteY0" fmla="*/ 1349115 h 1354465"/>
              <a:gd name="connsiteX1" fmla="*/ 539646 w 1039066"/>
              <a:gd name="connsiteY1" fmla="*/ 1259174 h 1354465"/>
              <a:gd name="connsiteX2" fmla="*/ 434715 w 1039066"/>
              <a:gd name="connsiteY2" fmla="*/ 1154243 h 1354465"/>
              <a:gd name="connsiteX3" fmla="*/ 404734 w 1039066"/>
              <a:gd name="connsiteY3" fmla="*/ 1124262 h 1354465"/>
              <a:gd name="connsiteX4" fmla="*/ 314793 w 1039066"/>
              <a:gd name="connsiteY4" fmla="*/ 1049311 h 1354465"/>
              <a:gd name="connsiteX5" fmla="*/ 284813 w 1039066"/>
              <a:gd name="connsiteY5" fmla="*/ 1004341 h 1354465"/>
              <a:gd name="connsiteX6" fmla="*/ 269823 w 1039066"/>
              <a:gd name="connsiteY6" fmla="*/ 959370 h 1354465"/>
              <a:gd name="connsiteX7" fmla="*/ 239843 w 1039066"/>
              <a:gd name="connsiteY7" fmla="*/ 839449 h 1354465"/>
              <a:gd name="connsiteX8" fmla="*/ 209862 w 1039066"/>
              <a:gd name="connsiteY8" fmla="*/ 749508 h 1354465"/>
              <a:gd name="connsiteX9" fmla="*/ 149902 w 1039066"/>
              <a:gd name="connsiteY9" fmla="*/ 674557 h 1354465"/>
              <a:gd name="connsiteX10" fmla="*/ 104931 w 1039066"/>
              <a:gd name="connsiteY10" fmla="*/ 539646 h 1354465"/>
              <a:gd name="connsiteX11" fmla="*/ 89941 w 1039066"/>
              <a:gd name="connsiteY11" fmla="*/ 494675 h 1354465"/>
              <a:gd name="connsiteX12" fmla="*/ 44971 w 1039066"/>
              <a:gd name="connsiteY12" fmla="*/ 299803 h 1354465"/>
              <a:gd name="connsiteX13" fmla="*/ 14990 w 1039066"/>
              <a:gd name="connsiteY13" fmla="*/ 269823 h 1354465"/>
              <a:gd name="connsiteX14" fmla="*/ 0 w 1039066"/>
              <a:gd name="connsiteY14" fmla="*/ 224852 h 1354465"/>
              <a:gd name="connsiteX15" fmla="*/ 44971 w 1039066"/>
              <a:gd name="connsiteY15" fmla="*/ 104931 h 1354465"/>
              <a:gd name="connsiteX16" fmla="*/ 89941 w 1039066"/>
              <a:gd name="connsiteY16" fmla="*/ 74951 h 1354465"/>
              <a:gd name="connsiteX17" fmla="*/ 134912 w 1039066"/>
              <a:gd name="connsiteY17" fmla="*/ 59961 h 1354465"/>
              <a:gd name="connsiteX18" fmla="*/ 164892 w 1039066"/>
              <a:gd name="connsiteY18" fmla="*/ 29980 h 1354465"/>
              <a:gd name="connsiteX19" fmla="*/ 314793 w 1039066"/>
              <a:gd name="connsiteY19" fmla="*/ 0 h 1354465"/>
              <a:gd name="connsiteX20" fmla="*/ 779489 w 1039066"/>
              <a:gd name="connsiteY20" fmla="*/ 29980 h 1354465"/>
              <a:gd name="connsiteX21" fmla="*/ 884420 w 1039066"/>
              <a:gd name="connsiteY21" fmla="*/ 59961 h 1354465"/>
              <a:gd name="connsiteX22" fmla="*/ 959371 w 1039066"/>
              <a:gd name="connsiteY22" fmla="*/ 74951 h 1354465"/>
              <a:gd name="connsiteX23" fmla="*/ 1004341 w 1039066"/>
              <a:gd name="connsiteY23" fmla="*/ 404734 h 1354465"/>
              <a:gd name="connsiteX24" fmla="*/ 989351 w 1039066"/>
              <a:gd name="connsiteY24" fmla="*/ 1109272 h 1354465"/>
              <a:gd name="connsiteX25" fmla="*/ 869430 w 1039066"/>
              <a:gd name="connsiteY25" fmla="*/ 1214203 h 1354465"/>
              <a:gd name="connsiteX26" fmla="*/ 824459 w 1039066"/>
              <a:gd name="connsiteY26" fmla="*/ 1244184 h 1354465"/>
              <a:gd name="connsiteX27" fmla="*/ 794479 w 1039066"/>
              <a:gd name="connsiteY27" fmla="*/ 1289154 h 1354465"/>
              <a:gd name="connsiteX28" fmla="*/ 614597 w 1039066"/>
              <a:gd name="connsiteY28" fmla="*/ 1319134 h 135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39066" h="1354465">
                <a:moveTo>
                  <a:pt x="704538" y="1349115"/>
                </a:moveTo>
                <a:cubicBezTo>
                  <a:pt x="628253" y="1323687"/>
                  <a:pt x="632971" y="1329168"/>
                  <a:pt x="539646" y="1259174"/>
                </a:cubicBezTo>
                <a:lnTo>
                  <a:pt x="434715" y="1154243"/>
                </a:lnTo>
                <a:cubicBezTo>
                  <a:pt x="424721" y="1144249"/>
                  <a:pt x="416494" y="1132102"/>
                  <a:pt x="404734" y="1124262"/>
                </a:cubicBezTo>
                <a:cubicBezTo>
                  <a:pt x="360516" y="1094783"/>
                  <a:pt x="350862" y="1092594"/>
                  <a:pt x="314793" y="1049311"/>
                </a:cubicBezTo>
                <a:cubicBezTo>
                  <a:pt x="303260" y="1035471"/>
                  <a:pt x="294806" y="1019331"/>
                  <a:pt x="284813" y="1004341"/>
                </a:cubicBezTo>
                <a:cubicBezTo>
                  <a:pt x="279816" y="989351"/>
                  <a:pt x="273981" y="974614"/>
                  <a:pt x="269823" y="959370"/>
                </a:cubicBezTo>
                <a:cubicBezTo>
                  <a:pt x="258982" y="919618"/>
                  <a:pt x="252873" y="878538"/>
                  <a:pt x="239843" y="839449"/>
                </a:cubicBezTo>
                <a:cubicBezTo>
                  <a:pt x="229849" y="809469"/>
                  <a:pt x="227392" y="775803"/>
                  <a:pt x="209862" y="749508"/>
                </a:cubicBezTo>
                <a:cubicBezTo>
                  <a:pt x="172042" y="692779"/>
                  <a:pt x="192621" y="717277"/>
                  <a:pt x="149902" y="674557"/>
                </a:cubicBezTo>
                <a:lnTo>
                  <a:pt x="104931" y="539646"/>
                </a:lnTo>
                <a:lnTo>
                  <a:pt x="89941" y="494675"/>
                </a:lnTo>
                <a:cubicBezTo>
                  <a:pt x="77765" y="372912"/>
                  <a:pt x="101153" y="370030"/>
                  <a:pt x="44971" y="299803"/>
                </a:cubicBezTo>
                <a:cubicBezTo>
                  <a:pt x="36142" y="288767"/>
                  <a:pt x="24984" y="279816"/>
                  <a:pt x="14990" y="269823"/>
                </a:cubicBezTo>
                <a:cubicBezTo>
                  <a:pt x="9993" y="254833"/>
                  <a:pt x="0" y="240653"/>
                  <a:pt x="0" y="224852"/>
                </a:cubicBezTo>
                <a:cubicBezTo>
                  <a:pt x="0" y="181950"/>
                  <a:pt x="13955" y="135947"/>
                  <a:pt x="44971" y="104931"/>
                </a:cubicBezTo>
                <a:cubicBezTo>
                  <a:pt x="57710" y="92192"/>
                  <a:pt x="73827" y="83008"/>
                  <a:pt x="89941" y="74951"/>
                </a:cubicBezTo>
                <a:cubicBezTo>
                  <a:pt x="104074" y="67885"/>
                  <a:pt x="119922" y="64958"/>
                  <a:pt x="134912" y="59961"/>
                </a:cubicBezTo>
                <a:cubicBezTo>
                  <a:pt x="144905" y="49967"/>
                  <a:pt x="151484" y="34449"/>
                  <a:pt x="164892" y="29980"/>
                </a:cubicBezTo>
                <a:cubicBezTo>
                  <a:pt x="213234" y="13866"/>
                  <a:pt x="314793" y="0"/>
                  <a:pt x="314793" y="0"/>
                </a:cubicBezTo>
                <a:cubicBezTo>
                  <a:pt x="409860" y="5003"/>
                  <a:pt x="662982" y="15417"/>
                  <a:pt x="779489" y="29980"/>
                </a:cubicBezTo>
                <a:cubicBezTo>
                  <a:pt x="835573" y="36990"/>
                  <a:pt x="834635" y="47514"/>
                  <a:pt x="884420" y="59961"/>
                </a:cubicBezTo>
                <a:cubicBezTo>
                  <a:pt x="909138" y="66141"/>
                  <a:pt x="934387" y="69954"/>
                  <a:pt x="959371" y="74951"/>
                </a:cubicBezTo>
                <a:cubicBezTo>
                  <a:pt x="1039066" y="194493"/>
                  <a:pt x="1004341" y="125835"/>
                  <a:pt x="1004341" y="404734"/>
                </a:cubicBezTo>
                <a:cubicBezTo>
                  <a:pt x="1004341" y="639633"/>
                  <a:pt x="1003419" y="874795"/>
                  <a:pt x="989351" y="1109272"/>
                </a:cubicBezTo>
                <a:cubicBezTo>
                  <a:pt x="986748" y="1152648"/>
                  <a:pt x="879634" y="1207400"/>
                  <a:pt x="869430" y="1214203"/>
                </a:cubicBezTo>
                <a:lnTo>
                  <a:pt x="824459" y="1244184"/>
                </a:lnTo>
                <a:cubicBezTo>
                  <a:pt x="814466" y="1259174"/>
                  <a:pt x="805733" y="1275086"/>
                  <a:pt x="794479" y="1289154"/>
                </a:cubicBezTo>
                <a:cubicBezTo>
                  <a:pt x="742229" y="1354465"/>
                  <a:pt x="732445" y="1319134"/>
                  <a:pt x="614597" y="1319134"/>
                </a:cubicBezTo>
              </a:path>
            </a:pathLst>
          </a:custGeom>
          <a:solidFill>
            <a:srgbClr val="00B050">
              <a:alpha val="64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6" y="307848"/>
            <a:ext cx="4681728" cy="6242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32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43042" y="642918"/>
            <a:ext cx="578647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30</a:t>
            </a:r>
            <a:endParaRPr lang="fr-FR" sz="4400" dirty="0"/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285720" y="3571876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31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32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34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35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36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37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39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40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ous-titre 3"/>
          <p:cNvSpPr txBox="1">
            <a:spLocks/>
          </p:cNvSpPr>
          <p:nvPr/>
        </p:nvSpPr>
        <p:spPr>
          <a:xfrm>
            <a:off x="2857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واحد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9" name="Sous-titre 3"/>
          <p:cNvSpPr txBox="1">
            <a:spLocks/>
          </p:cNvSpPr>
          <p:nvPr/>
        </p:nvSpPr>
        <p:spPr>
          <a:xfrm>
            <a:off x="2857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اِثنان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0" name="Sous-titre 3"/>
          <p:cNvSpPr txBox="1">
            <a:spLocks/>
          </p:cNvSpPr>
          <p:nvPr/>
        </p:nvSpPr>
        <p:spPr>
          <a:xfrm>
            <a:off x="2857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Sous-titre 3"/>
          <p:cNvSpPr txBox="1">
            <a:spLocks/>
          </p:cNvSpPr>
          <p:nvPr/>
        </p:nvSpPr>
        <p:spPr>
          <a:xfrm>
            <a:off x="4381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Sous-titre 3"/>
          <p:cNvSpPr txBox="1">
            <a:spLocks/>
          </p:cNvSpPr>
          <p:nvPr/>
        </p:nvSpPr>
        <p:spPr>
          <a:xfrm>
            <a:off x="642910" y="3643338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4" name="Sous-titre 3"/>
          <p:cNvSpPr txBox="1">
            <a:spLocks/>
          </p:cNvSpPr>
          <p:nvPr/>
        </p:nvSpPr>
        <p:spPr>
          <a:xfrm>
            <a:off x="142844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6" name="Sous-titre 3"/>
          <p:cNvSpPr txBox="1">
            <a:spLocks/>
          </p:cNvSpPr>
          <p:nvPr/>
        </p:nvSpPr>
        <p:spPr>
          <a:xfrm>
            <a:off x="428596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Sous-titre 3"/>
          <p:cNvSpPr txBox="1">
            <a:spLocks/>
          </p:cNvSpPr>
          <p:nvPr/>
        </p:nvSpPr>
        <p:spPr>
          <a:xfrm>
            <a:off x="571472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8" name="Sous-titre 3"/>
          <p:cNvSpPr txBox="1">
            <a:spLocks/>
          </p:cNvSpPr>
          <p:nvPr/>
        </p:nvSpPr>
        <p:spPr>
          <a:xfrm>
            <a:off x="357158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4" name="Sous-titre 3"/>
          <p:cNvSpPr txBox="1">
            <a:spLocks/>
          </p:cNvSpPr>
          <p:nvPr/>
        </p:nvSpPr>
        <p:spPr>
          <a:xfrm>
            <a:off x="438120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build="p"/>
      <p:bldP spid="11" grpId="0"/>
      <p:bldP spid="24" grpId="0" build="p"/>
      <p:bldP spid="25" grpId="0" build="p"/>
      <p:bldP spid="28" grpId="0" build="p"/>
      <p:bldP spid="29" grpId="0" build="p"/>
      <p:bldP spid="30" grpId="0" build="p"/>
      <p:bldP spid="31" grpId="0" build="p"/>
      <p:bldP spid="32" grpId="0" build="p"/>
      <p:bldP spid="33" grpId="0" build="p"/>
      <p:bldP spid="34" grpId="0" build="p"/>
      <p:bldP spid="35" grpId="0" build="p"/>
      <p:bldP spid="37" grpId="0"/>
      <p:bldP spid="39" grpId="0"/>
      <p:bldP spid="40" grpId="0"/>
      <p:bldP spid="41" grpId="0"/>
      <p:bldP spid="43" grpId="0"/>
      <p:bldP spid="44" grpId="0"/>
      <p:bldP spid="46" grpId="0"/>
      <p:bldP spid="47" grpId="0"/>
      <p:bldP spid="48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أقرأ الأعداد بالأرقام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40 إلى 30 </a:t>
            </a:r>
            <a:r>
              <a:rPr lang="ar-MA" sz="9600" b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9600" b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تنازليا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32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43042" y="642918"/>
            <a:ext cx="578647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30</a:t>
            </a:r>
            <a:endParaRPr lang="fr-FR" sz="4400" dirty="0"/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285720" y="3571876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31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32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34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35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36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37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39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40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ous-titre 3"/>
          <p:cNvSpPr txBox="1">
            <a:spLocks/>
          </p:cNvSpPr>
          <p:nvPr/>
        </p:nvSpPr>
        <p:spPr>
          <a:xfrm>
            <a:off x="2857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واحد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9" name="Sous-titre 3"/>
          <p:cNvSpPr txBox="1">
            <a:spLocks/>
          </p:cNvSpPr>
          <p:nvPr/>
        </p:nvSpPr>
        <p:spPr>
          <a:xfrm>
            <a:off x="2857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اِثنان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0" name="Sous-titre 3"/>
          <p:cNvSpPr txBox="1">
            <a:spLocks/>
          </p:cNvSpPr>
          <p:nvPr/>
        </p:nvSpPr>
        <p:spPr>
          <a:xfrm>
            <a:off x="2857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Sous-titre 3"/>
          <p:cNvSpPr txBox="1">
            <a:spLocks/>
          </p:cNvSpPr>
          <p:nvPr/>
        </p:nvSpPr>
        <p:spPr>
          <a:xfrm>
            <a:off x="4381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Sous-titre 3"/>
          <p:cNvSpPr txBox="1">
            <a:spLocks/>
          </p:cNvSpPr>
          <p:nvPr/>
        </p:nvSpPr>
        <p:spPr>
          <a:xfrm>
            <a:off x="642910" y="3643338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4" name="Sous-titre 3"/>
          <p:cNvSpPr txBox="1">
            <a:spLocks/>
          </p:cNvSpPr>
          <p:nvPr/>
        </p:nvSpPr>
        <p:spPr>
          <a:xfrm>
            <a:off x="142844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6" name="Sous-titre 3"/>
          <p:cNvSpPr txBox="1">
            <a:spLocks/>
          </p:cNvSpPr>
          <p:nvPr/>
        </p:nvSpPr>
        <p:spPr>
          <a:xfrm>
            <a:off x="428596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Sous-titre 3"/>
          <p:cNvSpPr txBox="1">
            <a:spLocks/>
          </p:cNvSpPr>
          <p:nvPr/>
        </p:nvSpPr>
        <p:spPr>
          <a:xfrm>
            <a:off x="571472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8" name="Sous-titre 3"/>
          <p:cNvSpPr txBox="1">
            <a:spLocks/>
          </p:cNvSpPr>
          <p:nvPr/>
        </p:nvSpPr>
        <p:spPr>
          <a:xfrm>
            <a:off x="357158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4" name="Sous-titre 3"/>
          <p:cNvSpPr txBox="1">
            <a:spLocks/>
          </p:cNvSpPr>
          <p:nvPr/>
        </p:nvSpPr>
        <p:spPr>
          <a:xfrm>
            <a:off x="438120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build="p"/>
      <p:bldP spid="11" grpId="0"/>
      <p:bldP spid="24" grpId="0" build="p"/>
      <p:bldP spid="25" grpId="0" build="p"/>
      <p:bldP spid="28" grpId="0" build="p"/>
      <p:bldP spid="29" grpId="0" build="p"/>
      <p:bldP spid="30" grpId="0" build="p"/>
      <p:bldP spid="31" grpId="0" build="p"/>
      <p:bldP spid="32" grpId="0" build="p"/>
      <p:bldP spid="33" grpId="0" build="p"/>
      <p:bldP spid="34" grpId="0" build="p"/>
      <p:bldP spid="35" grpId="0" build="p"/>
      <p:bldP spid="37" grpId="0"/>
      <p:bldP spid="39" grpId="0"/>
      <p:bldP spid="40" grpId="0"/>
      <p:bldP spid="41" grpId="0"/>
      <p:bldP spid="43" grpId="0"/>
      <p:bldP spid="44" grpId="0"/>
      <p:bldP spid="46" grpId="0"/>
      <p:bldP spid="47" grpId="0"/>
      <p:bldP spid="48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285720" y="3357562"/>
            <a:ext cx="8643998" cy="2714644"/>
          </a:xfrm>
        </p:spPr>
        <p:txBody>
          <a:bodyPr>
            <a:noAutofit/>
          </a:bodyPr>
          <a:lstStyle/>
          <a:p>
            <a:r>
              <a:rPr lang="ar-M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جمع عددين أصغر من 10</a:t>
            </a:r>
            <a:endParaRPr lang="fr-FR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2571744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3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Plus 5"/>
          <p:cNvSpPr/>
          <p:nvPr/>
        </p:nvSpPr>
        <p:spPr>
          <a:xfrm>
            <a:off x="3000364" y="642918"/>
            <a:ext cx="2428892" cy="1571636"/>
          </a:xfrm>
          <a:prstGeom prst="mathPlus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357818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285720" y="3357562"/>
            <a:ext cx="8643998" cy="2714644"/>
          </a:xfrm>
        </p:spPr>
        <p:txBody>
          <a:bodyPr>
            <a:noAutofit/>
          </a:bodyPr>
          <a:lstStyle/>
          <a:p>
            <a:r>
              <a:rPr lang="ar-M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جمع عددين أصغر من 10</a:t>
            </a:r>
            <a:endParaRPr lang="fr-FR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2571744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6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Plus 5"/>
          <p:cNvSpPr/>
          <p:nvPr/>
        </p:nvSpPr>
        <p:spPr>
          <a:xfrm>
            <a:off x="3000364" y="642918"/>
            <a:ext cx="2428892" cy="1571636"/>
          </a:xfrm>
          <a:prstGeom prst="mathPlus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357818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4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285720" y="3357562"/>
            <a:ext cx="8643998" cy="2714644"/>
          </a:xfrm>
        </p:spPr>
        <p:txBody>
          <a:bodyPr>
            <a:noAutofit/>
          </a:bodyPr>
          <a:lstStyle/>
          <a:p>
            <a:r>
              <a:rPr lang="ar-M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جمع عددين أصغر من 10</a:t>
            </a:r>
            <a:endParaRPr lang="fr-FR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2571744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5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Plus 5"/>
          <p:cNvSpPr/>
          <p:nvPr/>
        </p:nvSpPr>
        <p:spPr>
          <a:xfrm>
            <a:off x="3000364" y="642918"/>
            <a:ext cx="2428892" cy="1571636"/>
          </a:xfrm>
          <a:prstGeom prst="mathPlus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357818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5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0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37147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06" y="0"/>
            <a:ext cx="35719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55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3286116" y="0"/>
            <a:ext cx="235745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&gt;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57752" y="-24"/>
            <a:ext cx="464347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56</a:t>
            </a:r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3786190"/>
            <a:ext cx="9144000" cy="30718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3774752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أصغــرمن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231</Words>
  <Application>Microsoft Office PowerPoint</Application>
  <PresentationFormat>Affichage à l'écran (4:3)</PresentationFormat>
  <Paragraphs>144</Paragraphs>
  <Slides>26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    </vt:lpstr>
      <vt:lpstr>أقرأ الأعداد بالأرقام  من 30 إلى 40  تصاعديا</vt:lpstr>
      <vt:lpstr>Diapositive 3</vt:lpstr>
      <vt:lpstr>أقرأ الأعداد بالأرقام  من 40 إلى 30  تنازليا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حصة 1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</vt:vector>
  </TitlesOfParts>
  <Company>Unicornis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Unicornis</dc:creator>
  <cp:lastModifiedBy>Unicornis</cp:lastModifiedBy>
  <cp:revision>20</cp:revision>
  <dcterms:created xsi:type="dcterms:W3CDTF">2010-10-27T15:06:10Z</dcterms:created>
  <dcterms:modified xsi:type="dcterms:W3CDTF">2010-10-27T16:53:21Z</dcterms:modified>
</cp:coreProperties>
</file>