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7" r:id="rId12"/>
    <p:sldId id="258" r:id="rId13"/>
    <p:sldId id="260" r:id="rId14"/>
    <p:sldId id="256" r:id="rId15"/>
    <p:sldId id="271" r:id="rId16"/>
    <p:sldId id="272" r:id="rId17"/>
    <p:sldId id="270" r:id="rId18"/>
    <p:sldId id="275" r:id="rId19"/>
    <p:sldId id="274" r:id="rId20"/>
    <p:sldId id="273" r:id="rId21"/>
    <p:sldId id="277" r:id="rId22"/>
    <p:sldId id="279" r:id="rId23"/>
    <p:sldId id="280" r:id="rId24"/>
    <p:sldId id="278" r:id="rId25"/>
    <p:sldId id="282" r:id="rId26"/>
    <p:sldId id="281" r:id="rId27"/>
    <p:sldId id="284" r:id="rId28"/>
    <p:sldId id="283" r:id="rId29"/>
    <p:sldId id="27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7F2D0-7836-4ADA-B7EC-7391FC6D0614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C310-5047-4F41-9A13-5775744BC6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0AAE-CA2A-4485-8C73-D790BAC232E9}" type="datetimeFigureOut">
              <a:rPr lang="fr-FR" smtClean="0"/>
              <a:pPr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7033-C6E2-488E-950D-655C1BC685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32" y="637270"/>
            <a:ext cx="5286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016 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أستثمر ما تعلمته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:1و2  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دعم الدرسين 7و8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التثبيت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الإغناء</a:t>
            </a:r>
            <a:endParaRPr kumimoji="0" lang="fr-FR" sz="7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ق2 فضاء الرياضيات 027.JPG"/>
          <p:cNvPicPr>
            <a:picLocks noChangeAspect="1"/>
          </p:cNvPicPr>
          <p:nvPr/>
        </p:nvPicPr>
        <p:blipFill>
          <a:blip r:embed="rId2"/>
          <a:srcRect l="4578" t="15095" r="5299" b="608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78629" y="4857760"/>
            <a:ext cx="7786742" cy="17859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85786" y="4786322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40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14744" y="4643446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27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Égal 9"/>
          <p:cNvSpPr/>
          <p:nvPr/>
        </p:nvSpPr>
        <p:spPr>
          <a:xfrm>
            <a:off x="5715008" y="5500702"/>
            <a:ext cx="1071570" cy="785818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Moins 10"/>
          <p:cNvSpPr/>
          <p:nvPr/>
        </p:nvSpPr>
        <p:spPr>
          <a:xfrm>
            <a:off x="2857488" y="5286388"/>
            <a:ext cx="1357322" cy="1000132"/>
          </a:xfrm>
          <a:prstGeom prst="mathMin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000100" y="2500306"/>
            <a:ext cx="207170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285852" y="2786058"/>
            <a:ext cx="1285884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5852" y="3143248"/>
            <a:ext cx="1285884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5852" y="3857628"/>
            <a:ext cx="1285884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86248" y="2571744"/>
            <a:ext cx="207170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572000" y="2857496"/>
            <a:ext cx="1285884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3214686"/>
            <a:ext cx="1285884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1" name="Moins 20"/>
          <p:cNvSpPr/>
          <p:nvPr/>
        </p:nvSpPr>
        <p:spPr>
          <a:xfrm>
            <a:off x="2928926" y="3143248"/>
            <a:ext cx="1357322" cy="1000132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85852" y="3500438"/>
            <a:ext cx="1285884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3571876"/>
            <a:ext cx="857256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7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6" grpId="1"/>
      <p:bldP spid="8" grpId="0"/>
      <p:bldP spid="8" grpId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1" grpId="0" animBg="1"/>
      <p:bldP spid="1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ق2 فضاء الرياضيات 027.JPG"/>
          <p:cNvPicPr>
            <a:picLocks noChangeAspect="1"/>
          </p:cNvPicPr>
          <p:nvPr/>
        </p:nvPicPr>
        <p:blipFill>
          <a:blip r:embed="rId2"/>
          <a:srcRect l="4578" t="15095" r="5299" b="608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78629" y="4857760"/>
            <a:ext cx="7786742" cy="17859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85786" y="4786322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40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14744" y="4643446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27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Égal 9"/>
          <p:cNvSpPr/>
          <p:nvPr/>
        </p:nvSpPr>
        <p:spPr>
          <a:xfrm>
            <a:off x="5715008" y="5500702"/>
            <a:ext cx="1071570" cy="785818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Moins 10"/>
          <p:cNvSpPr/>
          <p:nvPr/>
        </p:nvSpPr>
        <p:spPr>
          <a:xfrm>
            <a:off x="2857488" y="5286388"/>
            <a:ext cx="1357322" cy="1000132"/>
          </a:xfrm>
          <a:prstGeom prst="mathMin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000100" y="2500306"/>
            <a:ext cx="207170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285852" y="3857628"/>
            <a:ext cx="1285884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86248" y="2571744"/>
            <a:ext cx="207170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Moins 20"/>
          <p:cNvSpPr/>
          <p:nvPr/>
        </p:nvSpPr>
        <p:spPr>
          <a:xfrm>
            <a:off x="2928926" y="3143248"/>
            <a:ext cx="1357322" cy="1000132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85852" y="3500438"/>
            <a:ext cx="1285884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3571876"/>
            <a:ext cx="857256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7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71670" y="3500438"/>
            <a:ext cx="500066" cy="2857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3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29420" y="4795846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429388" y="4786322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13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38 -0.00786 C 0.00538 -0.00763 -0.1783 -0.00902 -0.36181 -0.01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0" grpId="1" animBg="1"/>
      <p:bldP spid="20" grpId="2" animBg="1"/>
      <p:bldP spid="22" grpId="0" animBg="1"/>
      <p:bldP spid="22" grpId="1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ق2 فضاء الرياضيات 027.JPG"/>
          <p:cNvPicPr>
            <a:picLocks noChangeAspect="1"/>
          </p:cNvPicPr>
          <p:nvPr/>
        </p:nvPicPr>
        <p:blipFill>
          <a:blip r:embed="rId2"/>
          <a:srcRect l="4578" t="15095" r="5299" b="608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78629" y="4857760"/>
            <a:ext cx="7786742" cy="17859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85786" y="4786322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40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14744" y="4643446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27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Égal 9"/>
          <p:cNvSpPr/>
          <p:nvPr/>
        </p:nvSpPr>
        <p:spPr>
          <a:xfrm>
            <a:off x="5715008" y="5500702"/>
            <a:ext cx="1071570" cy="785818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Moins 10"/>
          <p:cNvSpPr/>
          <p:nvPr/>
        </p:nvSpPr>
        <p:spPr>
          <a:xfrm>
            <a:off x="2857488" y="5286388"/>
            <a:ext cx="1357322" cy="1000132"/>
          </a:xfrm>
          <a:prstGeom prst="mathMin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357982" y="4786322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13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027.JPG"/>
          <p:cNvPicPr>
            <a:picLocks noChangeAspect="1"/>
          </p:cNvPicPr>
          <p:nvPr/>
        </p:nvPicPr>
        <p:blipFill>
          <a:blip r:embed="rId2"/>
          <a:srcRect t="45422" b="156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85984" y="2857496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71604" y="3571876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عمر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8728" y="4429132"/>
            <a:ext cx="285748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علي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066" y="5214950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28728" y="5214950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85984" y="5214950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التثبيت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الإغناء</a:t>
            </a:r>
            <a:endParaRPr kumimoji="0" lang="fr-FR" sz="7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l="13303" t="5160" r="4418" b="602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43206" y="1857364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14710" y="4643446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43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71736" y="2643182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45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8628" y="4572008"/>
            <a:ext cx="228598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45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30 إلى 40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t="39814" r="2344" b="121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l="3814" t="48838" r="72535" b="46609"/>
          <a:stretch>
            <a:fillRect/>
          </a:stretch>
        </p:blipFill>
        <p:spPr>
          <a:xfrm>
            <a:off x="2500297" y="0"/>
            <a:ext cx="4689651" cy="2571744"/>
          </a:xfrm>
          <a:prstGeom prst="rect">
            <a:avLst/>
          </a:prstGeom>
        </p:spPr>
      </p:pic>
      <p:pic>
        <p:nvPicPr>
          <p:cNvPr id="5" name="Image 4" descr="ق2 فضاء الرياضيات 028.JPG"/>
          <p:cNvPicPr>
            <a:picLocks noChangeAspect="1"/>
          </p:cNvPicPr>
          <p:nvPr/>
        </p:nvPicPr>
        <p:blipFill>
          <a:blip r:embed="rId2"/>
          <a:srcRect l="77820" t="48838" r="6921" b="45537"/>
          <a:stretch>
            <a:fillRect/>
          </a:stretch>
        </p:blipFill>
        <p:spPr>
          <a:xfrm>
            <a:off x="2500298" y="5072074"/>
            <a:ext cx="5000660" cy="1785926"/>
          </a:xfrm>
          <a:prstGeom prst="rect">
            <a:avLst/>
          </a:prstGeom>
        </p:spPr>
      </p:pic>
      <p:pic>
        <p:nvPicPr>
          <p:cNvPr id="6" name="Image 5" descr="ق2 فضاء الرياضيات 028.JPG"/>
          <p:cNvPicPr>
            <a:picLocks noChangeAspect="1"/>
          </p:cNvPicPr>
          <p:nvPr/>
        </p:nvPicPr>
        <p:blipFill>
          <a:blip r:embed="rId2"/>
          <a:srcRect l="29064" t="45892" r="26576" b="44466"/>
          <a:stretch>
            <a:fillRect/>
          </a:stretch>
        </p:blipFill>
        <p:spPr>
          <a:xfrm>
            <a:off x="0" y="1643050"/>
            <a:ext cx="9144000" cy="3643338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857488" y="428604"/>
            <a:ext cx="857256" cy="114300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 rot="197589">
            <a:off x="207803" y="3082884"/>
            <a:ext cx="8929718" cy="141749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357686" y="500042"/>
            <a:ext cx="857256" cy="114300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28596" y="3286124"/>
            <a:ext cx="1643074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571604" y="4286256"/>
            <a:ext cx="642942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857356" y="3214686"/>
            <a:ext cx="4429156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214678" y="4286256"/>
            <a:ext cx="928694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072198" y="3143248"/>
            <a:ext cx="2857520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786314" y="4357694"/>
            <a:ext cx="928694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l="30043" t="55836" r="25029" b="349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5852" y="514351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0"/>
            <a:ext cx="2428892" cy="42148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285984" y="285728"/>
            <a:ext cx="4143404" cy="44291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71736" y="4786322"/>
            <a:ext cx="2143140" cy="1714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00760" y="500042"/>
            <a:ext cx="2786082" cy="42148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357686" y="4786322"/>
            <a:ext cx="2071702" cy="18573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72264" y="4857760"/>
            <a:ext cx="1857388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/>
      <p:bldP spid="8" grpId="1"/>
      <p:bldP spid="9" grpId="0" animBg="1"/>
      <p:bldP spid="10" grpId="0"/>
      <p:bldP spid="10" grpId="1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1" name="Image 30" descr="ق2 فضاء الرياضيات 028.JPG"/>
          <p:cNvPicPr>
            <a:picLocks noChangeAspect="1"/>
          </p:cNvPicPr>
          <p:nvPr/>
        </p:nvPicPr>
        <p:blipFill>
          <a:blip r:embed="rId2"/>
          <a:srcRect l="4835" t="57746" r="74119" b="379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715008" y="1000108"/>
            <a:ext cx="3643338" cy="421484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21</a:t>
            </a:r>
            <a:endParaRPr lang="fr-FR" sz="199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l="39248" t="65289" r="35262" b="258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357158" y="0"/>
            <a:ext cx="3357586" cy="44291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28728" y="0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000364" y="428604"/>
            <a:ext cx="5214974" cy="40719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000628" y="0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72198" y="4357694"/>
            <a:ext cx="3071802" cy="25003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11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0" y="4143380"/>
            <a:ext cx="2214546" cy="2714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199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643306" y="4500570"/>
            <a:ext cx="1928826" cy="21431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199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5" grpId="0" animBg="1"/>
      <p:bldP spid="17" grpId="0"/>
      <p:bldP spid="17" grpId="1"/>
      <p:bldP spid="18" grpId="0"/>
      <p:bldP spid="18" grpId="1"/>
      <p:bldP spid="31" grpId="0"/>
      <p:bldP spid="31" grpId="1"/>
      <p:bldP spid="32" grpId="0"/>
      <p:bldP spid="3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l="4594" t="65849" r="73542" b="28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643570" y="1857364"/>
            <a:ext cx="3071834" cy="29289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11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l="27167" t="74293" r="23890" b="146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Flèche courbée vers le bas 19"/>
          <p:cNvSpPr/>
          <p:nvPr/>
        </p:nvSpPr>
        <p:spPr>
          <a:xfrm>
            <a:off x="642910" y="1643050"/>
            <a:ext cx="1000132" cy="50006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0034" y="50004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14414" y="4857760"/>
            <a:ext cx="2071702" cy="135732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Flèche courbée vers le bas 22"/>
          <p:cNvSpPr/>
          <p:nvPr/>
        </p:nvSpPr>
        <p:spPr>
          <a:xfrm>
            <a:off x="1428728" y="1000108"/>
            <a:ext cx="4929222" cy="1000132"/>
          </a:xfrm>
          <a:prstGeom prst="curvedDownArrow">
            <a:avLst>
              <a:gd name="adj1" fmla="val 38652"/>
              <a:gd name="adj2" fmla="val 69870"/>
              <a:gd name="adj3" fmla="val 291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71802" y="-214338"/>
            <a:ext cx="1428760" cy="15001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714612" y="4714884"/>
            <a:ext cx="2143140" cy="16430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Flèche courbée vers le bas 25"/>
          <p:cNvSpPr/>
          <p:nvPr/>
        </p:nvSpPr>
        <p:spPr>
          <a:xfrm>
            <a:off x="5857884" y="1500174"/>
            <a:ext cx="2428892" cy="714380"/>
          </a:xfrm>
          <a:prstGeom prst="curvedDownArrow">
            <a:avLst>
              <a:gd name="adj1" fmla="val 25000"/>
              <a:gd name="adj2" fmla="val 61171"/>
              <a:gd name="adj3" fmla="val 360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57950" y="357166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86314" y="5000636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86512" y="4929198"/>
            <a:ext cx="2000264" cy="135732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1" grpId="1"/>
      <p:bldP spid="22" grpId="0"/>
      <p:bldP spid="22" grpId="1"/>
      <p:bldP spid="23" grpId="0" animBg="1"/>
      <p:bldP spid="24" grpId="0"/>
      <p:bldP spid="24" grpId="1"/>
      <p:bldP spid="25" grpId="0"/>
      <p:bldP spid="25" grpId="1"/>
      <p:bldP spid="26" grpId="0" animBg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l="5179" t="76761" r="73542" b="16161"/>
          <a:stretch>
            <a:fillRect/>
          </a:stretch>
        </p:blipFill>
        <p:spPr>
          <a:xfrm>
            <a:off x="0" y="38076"/>
            <a:ext cx="9144000" cy="681992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715008" y="1643050"/>
            <a:ext cx="3071834" cy="29289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rcRect l="3051" t="55836" r="6158" b="146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71802" y="121442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14612" y="0"/>
            <a:ext cx="1428760" cy="13572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786182" y="142852"/>
            <a:ext cx="2071702" cy="14287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29058" y="121442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43570" y="142852"/>
            <a:ext cx="1366846" cy="13573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6314" y="121442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86446" y="1285860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21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57290" y="428604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21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643306" y="2214554"/>
            <a:ext cx="1071570" cy="12144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428992" y="3286124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500562" y="2214554"/>
            <a:ext cx="1571636" cy="128588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357686" y="3286124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86380" y="335756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11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57290" y="2500306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11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Flèche courbée vers le bas 19"/>
          <p:cNvSpPr/>
          <p:nvPr/>
        </p:nvSpPr>
        <p:spPr>
          <a:xfrm>
            <a:off x="2714612" y="4857760"/>
            <a:ext cx="642942" cy="2857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28860" y="407194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000364" y="585789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Flèche courbée vers le bas 22"/>
          <p:cNvSpPr/>
          <p:nvPr/>
        </p:nvSpPr>
        <p:spPr>
          <a:xfrm>
            <a:off x="3214678" y="4786322"/>
            <a:ext cx="2500330" cy="357190"/>
          </a:xfrm>
          <a:prstGeom prst="curvedDownArrow">
            <a:avLst>
              <a:gd name="adj1" fmla="val 41364"/>
              <a:gd name="adj2" fmla="val 58666"/>
              <a:gd name="adj3" fmla="val 38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857620" y="4000504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857620" y="585789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Flèche courbée vers le bas 25"/>
          <p:cNvSpPr/>
          <p:nvPr/>
        </p:nvSpPr>
        <p:spPr>
          <a:xfrm>
            <a:off x="5572132" y="4857760"/>
            <a:ext cx="1285884" cy="42862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572132" y="407194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86314" y="585789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15008" y="5857892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357290" y="5072074"/>
            <a:ext cx="1214446" cy="1071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/>
      <p:bldP spid="8" grpId="1"/>
      <p:bldP spid="9" grpId="0" animBg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4" grpId="0"/>
      <p:bldP spid="14" grpId="1"/>
      <p:bldP spid="15" grpId="0" animBg="1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/>
      <p:bldP spid="21" grpId="1"/>
      <p:bldP spid="22" grpId="0"/>
      <p:bldP spid="22" grpId="1"/>
      <p:bldP spid="23" grpId="0" animBg="1"/>
      <p:bldP spid="24" grpId="0"/>
      <p:bldP spid="24" grpId="1"/>
      <p:bldP spid="25" grpId="0"/>
      <p:bldP spid="25" grpId="1"/>
      <p:bldP spid="26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48"/>
            <a:ext cx="4681728" cy="6242304"/>
          </a:xfrm>
          <a:prstGeom prst="rect">
            <a:avLst/>
          </a:prstGeom>
        </p:spPr>
      </p:pic>
      <p:pic>
        <p:nvPicPr>
          <p:cNvPr id="5" name="Image 4" descr="ق2 فضاء الرياضيات 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40 إلى 30 </a:t>
            </a: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266</Words>
  <Application>Microsoft Office PowerPoint</Application>
  <PresentationFormat>Affichage à l'écran (4:3)</PresentationFormat>
  <Paragraphs>175</Paragraphs>
  <Slides>29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    </vt:lpstr>
      <vt:lpstr>أقرأ الأعداد بالأرقام  من 30 إلى 40  تصاعديا</vt:lpstr>
      <vt:lpstr>Diapositive 3</vt:lpstr>
      <vt:lpstr>أقرأ الأعداد بالأرقام  من 40 إلى 30  تنازليا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حصة 1</vt:lpstr>
      <vt:lpstr>Diapositive 14</vt:lpstr>
      <vt:lpstr>Diapositive 15</vt:lpstr>
      <vt:lpstr>Diapositive 16</vt:lpstr>
      <vt:lpstr>Diapositive 17</vt:lpstr>
      <vt:lpstr>حصة 2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19</cp:revision>
  <dcterms:created xsi:type="dcterms:W3CDTF">2010-10-20T15:01:52Z</dcterms:created>
  <dcterms:modified xsi:type="dcterms:W3CDTF">2010-10-27T16:53:55Z</dcterms:modified>
</cp:coreProperties>
</file>