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260" r:id="rId4"/>
    <p:sldId id="257" r:id="rId5"/>
    <p:sldId id="262" r:id="rId6"/>
    <p:sldId id="261" r:id="rId7"/>
    <p:sldId id="263" r:id="rId8"/>
    <p:sldId id="264" r:id="rId9"/>
    <p:sldId id="267" r:id="rId10"/>
    <p:sldId id="266" r:id="rId11"/>
    <p:sldId id="268" r:id="rId12"/>
    <p:sldId id="270" r:id="rId13"/>
    <p:sldId id="269" r:id="rId14"/>
    <p:sldId id="271" r:id="rId15"/>
    <p:sldId id="272" r:id="rId16"/>
    <p:sldId id="265" r:id="rId17"/>
    <p:sldId id="273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1C751-D02B-4CB8-8952-E69186435C40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86405-0298-4BCA-99F8-4AF833E066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E0E4B-EE3B-4304-900F-E1F9E5D9908C}" type="datetimeFigureOut">
              <a:rPr lang="fr-FR" smtClean="0"/>
              <a:pPr/>
              <a:t>09/10/2010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1CC3D-CB9B-4085-BE48-158410F678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المهارات </a:t>
            </a:r>
            <a:r>
              <a:rPr lang="ar-MA" sz="32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يتموقع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التلاميذ بالنسبة للأشياء.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يحددون موقع الأشياء بالنسبة لهم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بين يمين </a:t>
            </a:r>
            <a:r>
              <a:rPr lang="ar-MA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يسار غيرهم.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يتعرفون </a:t>
            </a:r>
            <a:r>
              <a:rPr lang="ar-MA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التمعلم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 التوجيه.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000232" y="637270"/>
            <a:ext cx="528641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الموضوع: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010 </a:t>
            </a: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أستثمر ما تعلمته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حصة :1و2  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دعم الدرسين 3و4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l="4579" t="11787" r="6880" b="4421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0" y="0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1</a:t>
            </a:r>
            <a:endParaRPr lang="fr-FR" sz="199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857356" y="0"/>
            <a:ext cx="7286644" cy="120032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/>
              <a:t>عدد المسافرين هو</a:t>
            </a:r>
            <a:endParaRPr lang="fr-FR" sz="7200" b="1" dirty="0"/>
          </a:p>
        </p:txBody>
      </p:sp>
      <p:sp>
        <p:nvSpPr>
          <p:cNvPr id="9" name="Ellipse 8"/>
          <p:cNvSpPr/>
          <p:nvPr/>
        </p:nvSpPr>
        <p:spPr>
          <a:xfrm>
            <a:off x="7715272" y="4572008"/>
            <a:ext cx="785818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42844" y="142852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2</a:t>
            </a:r>
            <a:endParaRPr lang="fr-FR" sz="19900" b="1" dirty="0"/>
          </a:p>
        </p:txBody>
      </p:sp>
      <p:sp>
        <p:nvSpPr>
          <p:cNvPr id="11" name="Ellipse 10"/>
          <p:cNvSpPr/>
          <p:nvPr/>
        </p:nvSpPr>
        <p:spPr>
          <a:xfrm>
            <a:off x="7572396" y="4143380"/>
            <a:ext cx="642942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5720" y="285728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3</a:t>
            </a:r>
            <a:endParaRPr lang="fr-FR" sz="19900" b="1" dirty="0"/>
          </a:p>
        </p:txBody>
      </p:sp>
      <p:sp>
        <p:nvSpPr>
          <p:cNvPr id="13" name="Ellipse 12"/>
          <p:cNvSpPr/>
          <p:nvPr/>
        </p:nvSpPr>
        <p:spPr>
          <a:xfrm>
            <a:off x="7286644" y="4071942"/>
            <a:ext cx="785818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00034" y="438128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4</a:t>
            </a:r>
            <a:endParaRPr lang="fr-FR" sz="19900" b="1" dirty="0"/>
          </a:p>
        </p:txBody>
      </p:sp>
      <p:sp>
        <p:nvSpPr>
          <p:cNvPr id="15" name="Ellipse 14"/>
          <p:cNvSpPr/>
          <p:nvPr/>
        </p:nvSpPr>
        <p:spPr>
          <a:xfrm>
            <a:off x="6929454" y="3929066"/>
            <a:ext cx="785818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642910" y="571480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5</a:t>
            </a:r>
            <a:endParaRPr lang="fr-FR" sz="19900" b="1" dirty="0"/>
          </a:p>
        </p:txBody>
      </p:sp>
      <p:sp>
        <p:nvSpPr>
          <p:cNvPr id="17" name="Ellipse 16"/>
          <p:cNvSpPr/>
          <p:nvPr/>
        </p:nvSpPr>
        <p:spPr>
          <a:xfrm>
            <a:off x="6286512" y="3776666"/>
            <a:ext cx="785818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85786" y="702918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6</a:t>
            </a:r>
            <a:endParaRPr lang="fr-FR" sz="19900" b="1" dirty="0"/>
          </a:p>
        </p:txBody>
      </p:sp>
      <p:sp>
        <p:nvSpPr>
          <p:cNvPr id="19" name="Ellipse 18"/>
          <p:cNvSpPr/>
          <p:nvPr/>
        </p:nvSpPr>
        <p:spPr>
          <a:xfrm>
            <a:off x="5643570" y="3348038"/>
            <a:ext cx="785818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928662" y="845794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7</a:t>
            </a:r>
            <a:endParaRPr lang="fr-FR" sz="19900" b="1" dirty="0"/>
          </a:p>
        </p:txBody>
      </p:sp>
      <p:sp>
        <p:nvSpPr>
          <p:cNvPr id="21" name="Ellipse 20"/>
          <p:cNvSpPr/>
          <p:nvPr/>
        </p:nvSpPr>
        <p:spPr>
          <a:xfrm>
            <a:off x="5072066" y="3214686"/>
            <a:ext cx="785818" cy="91917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1071538" y="1000108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8</a:t>
            </a:r>
            <a:endParaRPr lang="fr-FR" sz="19900" b="1" dirty="0"/>
          </a:p>
        </p:txBody>
      </p:sp>
      <p:sp>
        <p:nvSpPr>
          <p:cNvPr id="23" name="Ellipse 22"/>
          <p:cNvSpPr/>
          <p:nvPr/>
        </p:nvSpPr>
        <p:spPr>
          <a:xfrm>
            <a:off x="4929190" y="3143248"/>
            <a:ext cx="500066" cy="78581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1214414" y="1000108"/>
            <a:ext cx="1571636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9</a:t>
            </a:r>
            <a:endParaRPr lang="fr-FR" sz="19900" b="1" dirty="0"/>
          </a:p>
        </p:txBody>
      </p:sp>
      <p:sp>
        <p:nvSpPr>
          <p:cNvPr id="25" name="Ellipse 24"/>
          <p:cNvSpPr/>
          <p:nvPr/>
        </p:nvSpPr>
        <p:spPr>
          <a:xfrm>
            <a:off x="4429124" y="3205162"/>
            <a:ext cx="500066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0" y="857232"/>
            <a:ext cx="2928958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9900" b="1" dirty="0" smtClean="0"/>
              <a:t>10</a:t>
            </a:r>
            <a:endParaRPr lang="fr-FR" sz="19900" b="1" dirty="0"/>
          </a:p>
        </p:txBody>
      </p:sp>
      <p:sp>
        <p:nvSpPr>
          <p:cNvPr id="27" name="Ellipse 26"/>
          <p:cNvSpPr/>
          <p:nvPr/>
        </p:nvSpPr>
        <p:spPr>
          <a:xfrm>
            <a:off x="4000496" y="3143248"/>
            <a:ext cx="500066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-32" y="857232"/>
            <a:ext cx="2928958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9900" b="1" dirty="0" smtClean="0"/>
              <a:t>11</a:t>
            </a:r>
            <a:endParaRPr lang="fr-FR" sz="19900" b="1" dirty="0"/>
          </a:p>
        </p:txBody>
      </p:sp>
      <p:sp>
        <p:nvSpPr>
          <p:cNvPr id="29" name="Ellipse 28"/>
          <p:cNvSpPr/>
          <p:nvPr/>
        </p:nvSpPr>
        <p:spPr>
          <a:xfrm>
            <a:off x="3357554" y="3071810"/>
            <a:ext cx="500066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0" y="928670"/>
            <a:ext cx="2928958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9900" b="1" dirty="0" smtClean="0"/>
              <a:t>12</a:t>
            </a:r>
            <a:endParaRPr lang="fr-FR" sz="19900" b="1" dirty="0"/>
          </a:p>
        </p:txBody>
      </p:sp>
      <p:sp>
        <p:nvSpPr>
          <p:cNvPr id="33" name="Ellipse 32"/>
          <p:cNvSpPr/>
          <p:nvPr/>
        </p:nvSpPr>
        <p:spPr>
          <a:xfrm>
            <a:off x="1428728" y="3643314"/>
            <a:ext cx="785818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-32" y="928670"/>
            <a:ext cx="2928958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9900" b="1" dirty="0" smtClean="0"/>
              <a:t>13</a:t>
            </a:r>
            <a:endParaRPr lang="fr-FR" sz="19900" b="1" dirty="0"/>
          </a:p>
        </p:txBody>
      </p:sp>
      <p:sp>
        <p:nvSpPr>
          <p:cNvPr id="35" name="Ellipse 34"/>
          <p:cNvSpPr/>
          <p:nvPr/>
        </p:nvSpPr>
        <p:spPr>
          <a:xfrm>
            <a:off x="857224" y="4214818"/>
            <a:ext cx="714380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-32" y="928670"/>
            <a:ext cx="2928958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9900" b="1" dirty="0" smtClean="0"/>
              <a:t>14</a:t>
            </a:r>
            <a:endParaRPr lang="fr-FR" sz="19900" b="1" dirty="0"/>
          </a:p>
        </p:txBody>
      </p:sp>
      <p:sp>
        <p:nvSpPr>
          <p:cNvPr id="37" name="Ellipse 36"/>
          <p:cNvSpPr/>
          <p:nvPr/>
        </p:nvSpPr>
        <p:spPr>
          <a:xfrm>
            <a:off x="4786314" y="3286124"/>
            <a:ext cx="785818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t="54632" b="1410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Flèche vers le haut 5"/>
          <p:cNvSpPr/>
          <p:nvPr/>
        </p:nvSpPr>
        <p:spPr>
          <a:xfrm rot="5400000">
            <a:off x="1114910" y="885297"/>
            <a:ext cx="178595" cy="40821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haut 6"/>
          <p:cNvSpPr/>
          <p:nvPr/>
        </p:nvSpPr>
        <p:spPr>
          <a:xfrm>
            <a:off x="857224" y="285728"/>
            <a:ext cx="142876" cy="857256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-285784" y="1500174"/>
            <a:ext cx="392909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وجدة</a:t>
            </a:r>
            <a:endParaRPr lang="fr-FR" sz="9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2786058"/>
            <a:ext cx="250029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fr-FR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14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500430" y="3071810"/>
            <a:ext cx="5429256" cy="85725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t="12944" r="3947" b="1526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2285984" y="5715016"/>
            <a:ext cx="6643734" cy="50006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l="4579" t="11787" r="6880" b="4421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0" y="0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1</a:t>
            </a:r>
            <a:endParaRPr lang="fr-FR" sz="199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857356" y="0"/>
            <a:ext cx="7286644" cy="2308324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/>
              <a:t>عدد المسافرين أمام شباك التذاكر</a:t>
            </a:r>
            <a:endParaRPr lang="fr-FR" sz="72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-32" y="-24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2</a:t>
            </a:r>
            <a:endParaRPr lang="fr-FR" sz="199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-32" y="-24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3</a:t>
            </a:r>
            <a:endParaRPr lang="fr-FR" sz="199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-32" y="-24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4</a:t>
            </a:r>
            <a:endParaRPr lang="fr-FR" sz="199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-32" y="-24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5</a:t>
            </a:r>
            <a:endParaRPr lang="fr-FR" sz="199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-32" y="-24"/>
            <a:ext cx="1714512" cy="315471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smtClean="0"/>
              <a:t>6</a:t>
            </a:r>
            <a:endParaRPr lang="fr-FR" sz="19900" b="1" dirty="0"/>
          </a:p>
        </p:txBody>
      </p:sp>
      <p:sp>
        <p:nvSpPr>
          <p:cNvPr id="19" name="Ellipse 18"/>
          <p:cNvSpPr/>
          <p:nvPr/>
        </p:nvSpPr>
        <p:spPr>
          <a:xfrm>
            <a:off x="5643570" y="3348038"/>
            <a:ext cx="785818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072066" y="3214686"/>
            <a:ext cx="785818" cy="91917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929190" y="3143248"/>
            <a:ext cx="500066" cy="78581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429124" y="3205162"/>
            <a:ext cx="500066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4000496" y="3143248"/>
            <a:ext cx="500066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3357554" y="3071810"/>
            <a:ext cx="500066" cy="1857388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19" grpId="0" animBg="1"/>
      <p:bldP spid="21" grpId="0" animBg="1"/>
      <p:bldP spid="23" grpId="0" animBg="1"/>
      <p:bldP spid="25" grpId="0" animBg="1"/>
      <p:bldP spid="27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t="54632" b="1410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Flèche vers le haut 5"/>
          <p:cNvSpPr/>
          <p:nvPr/>
        </p:nvSpPr>
        <p:spPr>
          <a:xfrm rot="5400000">
            <a:off x="1114910" y="885297"/>
            <a:ext cx="178595" cy="40821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haut 6"/>
          <p:cNvSpPr/>
          <p:nvPr/>
        </p:nvSpPr>
        <p:spPr>
          <a:xfrm>
            <a:off x="857224" y="285728"/>
            <a:ext cx="142876" cy="857256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-285784" y="1500174"/>
            <a:ext cx="392909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وجدة</a:t>
            </a:r>
            <a:endParaRPr lang="fr-FR" sz="9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2786058"/>
            <a:ext cx="250029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fr-FR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14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3286116" y="4143380"/>
            <a:ext cx="5429256" cy="85725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-142908" y="3929066"/>
            <a:ext cx="2500298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6</a:t>
            </a:r>
            <a:endParaRPr lang="fr-FR" sz="9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t="12944" r="3947" b="1526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2285984" y="6215082"/>
            <a:ext cx="6643734" cy="50006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 rot="525625">
            <a:off x="858410" y="844215"/>
            <a:ext cx="1732627" cy="3571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1071538" y="6130778"/>
            <a:ext cx="1016747" cy="72722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t="8358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71538" y="1285860"/>
            <a:ext cx="1214446" cy="785818"/>
          </a:xfrm>
          <a:prstGeom prst="rect">
            <a:avLst/>
          </a:prstGeom>
          <a:solidFill>
            <a:srgbClr val="FFFF00">
              <a:alpha val="7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786446" y="1928802"/>
            <a:ext cx="357190" cy="785818"/>
          </a:xfrm>
          <a:prstGeom prst="rect">
            <a:avLst/>
          </a:prstGeom>
          <a:solidFill>
            <a:srgbClr val="FFFF00">
              <a:alpha val="7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428728" y="3071810"/>
            <a:ext cx="642942" cy="857256"/>
          </a:xfrm>
          <a:prstGeom prst="rect">
            <a:avLst/>
          </a:prstGeom>
          <a:solidFill>
            <a:srgbClr val="FFFF00">
              <a:alpha val="7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300" y="344424"/>
            <a:ext cx="4343400" cy="6169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0 إلى 99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t="11787" r="2302" b="1410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2214546" y="4214818"/>
            <a:ext cx="6643734" cy="64294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l="4579" t="11787" r="6880" b="4421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 rot="330831">
            <a:off x="293342" y="2573495"/>
            <a:ext cx="2000264" cy="43703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l="2494" t="54140" r="82005" b="3589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Flèche vers le haut 5"/>
          <p:cNvSpPr/>
          <p:nvPr/>
        </p:nvSpPr>
        <p:spPr>
          <a:xfrm rot="5400000">
            <a:off x="5107785" y="2893215"/>
            <a:ext cx="500066" cy="142876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haut 6"/>
          <p:cNvSpPr/>
          <p:nvPr/>
        </p:nvSpPr>
        <p:spPr>
          <a:xfrm>
            <a:off x="4500562" y="1714488"/>
            <a:ext cx="500066" cy="2000264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t="12944" r="3947" b="1526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2357422" y="4714884"/>
            <a:ext cx="6643734" cy="64294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 rot="330831">
            <a:off x="797458" y="1014052"/>
            <a:ext cx="1793044" cy="32930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t="54632" b="1410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Flèche vers le haut 5"/>
          <p:cNvSpPr/>
          <p:nvPr/>
        </p:nvSpPr>
        <p:spPr>
          <a:xfrm rot="5400000">
            <a:off x="1114910" y="885297"/>
            <a:ext cx="178595" cy="40821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haut 6"/>
          <p:cNvSpPr/>
          <p:nvPr/>
        </p:nvSpPr>
        <p:spPr>
          <a:xfrm>
            <a:off x="857224" y="285728"/>
            <a:ext cx="142876" cy="857256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-285784" y="1500174"/>
            <a:ext cx="3929090" cy="142876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وجدة</a:t>
            </a:r>
            <a:endParaRPr lang="fr-FR" sz="9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ق2 فضاء الرياضيات 017.JPG"/>
          <p:cNvPicPr>
            <a:picLocks noChangeAspect="1"/>
          </p:cNvPicPr>
          <p:nvPr/>
        </p:nvPicPr>
        <p:blipFill>
          <a:blip r:embed="rId2"/>
          <a:srcRect t="12944" r="3947" b="1526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2285984" y="5286388"/>
            <a:ext cx="6643734" cy="500066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96</Words>
  <Application>Microsoft Office PowerPoint</Application>
  <PresentationFormat>Affichage à l'écran (4:3)</PresentationFormat>
  <Paragraphs>48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    </vt:lpstr>
      <vt:lpstr>أقرأ الأعداد بالأرقام  من 0 إلى 99 </vt:lpstr>
      <vt:lpstr>حصة 1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Unicornis</dc:creator>
  <cp:lastModifiedBy>Unicornis</cp:lastModifiedBy>
  <cp:revision>13</cp:revision>
  <dcterms:created xsi:type="dcterms:W3CDTF">2010-10-03T16:46:23Z</dcterms:created>
  <dcterms:modified xsi:type="dcterms:W3CDTF">2010-10-09T11:49:06Z</dcterms:modified>
</cp:coreProperties>
</file>