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7" r:id="rId2"/>
    <p:sldId id="258" r:id="rId3"/>
    <p:sldId id="256" r:id="rId4"/>
    <p:sldId id="260" r:id="rId5"/>
    <p:sldId id="261" r:id="rId6"/>
    <p:sldId id="268" r:id="rId7"/>
    <p:sldId id="270" r:id="rId8"/>
    <p:sldId id="269" r:id="rId9"/>
    <p:sldId id="271" r:id="rId10"/>
    <p:sldId id="259" r:id="rId11"/>
    <p:sldId id="264" r:id="rId12"/>
    <p:sldId id="263" r:id="rId13"/>
    <p:sldId id="265" r:id="rId14"/>
    <p:sldId id="274" r:id="rId15"/>
    <p:sldId id="273" r:id="rId16"/>
    <p:sldId id="272" r:id="rId17"/>
    <p:sldId id="267" r:id="rId18"/>
    <p:sldId id="262" r:id="rId19"/>
    <p:sldId id="275" r:id="rId20"/>
    <p:sldId id="278" r:id="rId21"/>
    <p:sldId id="277" r:id="rId22"/>
    <p:sldId id="276" r:id="rId23"/>
    <p:sldId id="279" r:id="rId24"/>
    <p:sldId id="266" r:id="rId2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96" y="-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41F1AA-2480-4A9F-BD82-C9DADFC50A22}" type="datetimeFigureOut">
              <a:rPr lang="fr-FR" smtClean="0"/>
              <a:pPr/>
              <a:t>07/02/2011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3E38BB-4D9D-4ADC-82B1-F06782AB575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dirty="0" smtClean="0"/>
          </a:p>
        </p:txBody>
      </p:sp>
      <p:sp>
        <p:nvSpPr>
          <p:cNvPr id="1024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C0195E7-1E9A-40F9-8B26-59BEC0DE568F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48B94-65E3-4F57-82AF-D381FE4C9BDD}" type="datetimeFigureOut">
              <a:rPr lang="fr-FR" smtClean="0"/>
              <a:pPr/>
              <a:t>07/02/2011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2ECB7-E4F4-49C0-90B7-005C9DA31EF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48B94-65E3-4F57-82AF-D381FE4C9BDD}" type="datetimeFigureOut">
              <a:rPr lang="fr-FR" smtClean="0"/>
              <a:pPr/>
              <a:t>07/02/2011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2ECB7-E4F4-49C0-90B7-005C9DA31EF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48B94-65E3-4F57-82AF-D381FE4C9BDD}" type="datetimeFigureOut">
              <a:rPr lang="fr-FR" smtClean="0"/>
              <a:pPr/>
              <a:t>07/02/2011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2ECB7-E4F4-49C0-90B7-005C9DA31EF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48B94-65E3-4F57-82AF-D381FE4C9BDD}" type="datetimeFigureOut">
              <a:rPr lang="fr-FR" smtClean="0"/>
              <a:pPr/>
              <a:t>07/02/2011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2ECB7-E4F4-49C0-90B7-005C9DA31EF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48B94-65E3-4F57-82AF-D381FE4C9BDD}" type="datetimeFigureOut">
              <a:rPr lang="fr-FR" smtClean="0"/>
              <a:pPr/>
              <a:t>07/02/2011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2ECB7-E4F4-49C0-90B7-005C9DA31EF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48B94-65E3-4F57-82AF-D381FE4C9BDD}" type="datetimeFigureOut">
              <a:rPr lang="fr-FR" smtClean="0"/>
              <a:pPr/>
              <a:t>07/02/2011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2ECB7-E4F4-49C0-90B7-005C9DA31EF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48B94-65E3-4F57-82AF-D381FE4C9BDD}" type="datetimeFigureOut">
              <a:rPr lang="fr-FR" smtClean="0"/>
              <a:pPr/>
              <a:t>07/02/2011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2ECB7-E4F4-49C0-90B7-005C9DA31EF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48B94-65E3-4F57-82AF-D381FE4C9BDD}" type="datetimeFigureOut">
              <a:rPr lang="fr-FR" smtClean="0"/>
              <a:pPr/>
              <a:t>07/02/2011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2ECB7-E4F4-49C0-90B7-005C9DA31EF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48B94-65E3-4F57-82AF-D381FE4C9BDD}" type="datetimeFigureOut">
              <a:rPr lang="fr-FR" smtClean="0"/>
              <a:pPr/>
              <a:t>07/02/2011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2ECB7-E4F4-49C0-90B7-005C9DA31EF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48B94-65E3-4F57-82AF-D381FE4C9BDD}" type="datetimeFigureOut">
              <a:rPr lang="fr-FR" smtClean="0"/>
              <a:pPr/>
              <a:t>07/02/2011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2ECB7-E4F4-49C0-90B7-005C9DA31EF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48B94-65E3-4F57-82AF-D381FE4C9BDD}" type="datetimeFigureOut">
              <a:rPr lang="fr-FR" smtClean="0"/>
              <a:pPr/>
              <a:t>07/02/2011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2ECB7-E4F4-49C0-90B7-005C9DA31EF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F48B94-65E3-4F57-82AF-D381FE4C9BDD}" type="datetimeFigureOut">
              <a:rPr lang="fr-FR" smtClean="0"/>
              <a:pPr/>
              <a:t>07/02/2011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D2ECB7-E4F4-49C0-90B7-005C9DA31EF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785927"/>
            <a:ext cx="9144000" cy="507207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>
            <a:norm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0"/>
            <a:ext cx="9144000" cy="1754326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endParaRPr lang="ar-M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fr-F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ar-M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ar-M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6786584" y="0"/>
            <a:ext cx="2357416" cy="58477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المستوى الثاني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0" y="1785926"/>
            <a:ext cx="9144000" cy="403187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الكفايات</a:t>
            </a:r>
            <a:r>
              <a:rPr lang="ar-MA" sz="32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 القدرات المستهدفة</a:t>
            </a: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ar-MA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ar-MA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ar-MA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ar-MA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ar-MA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0" y="5780806"/>
            <a:ext cx="9153556" cy="10772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صيغة العمل</a:t>
            </a: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ينجز </a:t>
            </a: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العمل جماعيا </a:t>
            </a:r>
            <a:r>
              <a:rPr lang="ar-MA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على الكراسات.</a:t>
            </a:r>
            <a:b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اللوازم </a:t>
            </a:r>
            <a:r>
              <a:rPr lang="ar-MA" sz="32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الضرورية</a:t>
            </a:r>
            <a:r>
              <a:rPr lang="ar-MA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ar-MA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جداول صور ألواح</a:t>
            </a: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71472" y="642918"/>
            <a:ext cx="7643866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3200" b="1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الموضوع: 041 </a:t>
            </a:r>
            <a:r>
              <a:rPr lang="ar-MA" sz="32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أستثمر ما تعلمته </a:t>
            </a:r>
            <a:r>
              <a:rPr lang="ar-MA" sz="3200" b="1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2857488" y="0"/>
            <a:ext cx="3571900" cy="58477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المكون:الرياضيات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0" y="0"/>
            <a:ext cx="2643206" cy="46166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ar-MA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المدة:45د</a:t>
            </a: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786584" y="1428736"/>
            <a:ext cx="2357416" cy="33855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الدرس من إعداد: رشيد </a:t>
            </a:r>
            <a:r>
              <a:rPr lang="ar-MA" sz="1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العوفير</a:t>
            </a:r>
            <a:endParaRPr lang="fr-FR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0" y="1428736"/>
            <a:ext cx="2357416" cy="33855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المرجع: فضاء الرياضيات</a:t>
            </a:r>
            <a:endParaRPr lang="fr-FR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2928926" y="1214422"/>
            <a:ext cx="3571900" cy="58477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دعم الدرسين </a:t>
            </a:r>
            <a:r>
              <a:rPr lang="ar-MA" sz="3200" b="1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23و24.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60.JPG"/>
          <p:cNvPicPr>
            <a:picLocks noChangeAspect="1"/>
          </p:cNvPicPr>
          <p:nvPr/>
        </p:nvPicPr>
        <p:blipFill>
          <a:blip r:embed="rId2" cstate="print"/>
          <a:srcRect l="1963" t="32523" r="4326" b="5335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60.JPG"/>
          <p:cNvPicPr>
            <a:picLocks noChangeAspect="1"/>
          </p:cNvPicPr>
          <p:nvPr/>
        </p:nvPicPr>
        <p:blipFill>
          <a:blip r:embed="rId2" cstate="print"/>
          <a:srcRect l="13161" t="32523" r="47926" b="5335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Image 4" descr="ق2 فضاء الرياضيات 060.JPG"/>
          <p:cNvPicPr>
            <a:picLocks noChangeAspect="1"/>
          </p:cNvPicPr>
          <p:nvPr/>
        </p:nvPicPr>
        <p:blipFill>
          <a:blip r:embed="rId2" cstate="print"/>
          <a:srcRect l="62762" t="37047" r="13495" b="54945"/>
          <a:stretch>
            <a:fillRect/>
          </a:stretch>
        </p:blipFill>
        <p:spPr>
          <a:xfrm>
            <a:off x="467544" y="2276872"/>
            <a:ext cx="7776864" cy="223224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6" name="Image 5" descr="ق2 فضاء الرياضيات 060.JPG"/>
          <p:cNvPicPr>
            <a:picLocks noChangeAspect="1"/>
          </p:cNvPicPr>
          <p:nvPr/>
        </p:nvPicPr>
        <p:blipFill>
          <a:blip r:embed="rId2" cstate="print"/>
          <a:srcRect l="78989" t="41348" r="15310" b="55835"/>
          <a:stretch>
            <a:fillRect/>
          </a:stretch>
        </p:blipFill>
        <p:spPr>
          <a:xfrm>
            <a:off x="179512" y="5013176"/>
            <a:ext cx="2483768" cy="151216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7" name="Image 6" descr="ق2 فضاء الرياضيات 060.JPG"/>
          <p:cNvPicPr>
            <a:picLocks noChangeAspect="1"/>
          </p:cNvPicPr>
          <p:nvPr/>
        </p:nvPicPr>
        <p:blipFill>
          <a:blip r:embed="rId2" cstate="print"/>
          <a:srcRect l="63616" t="41150" r="30228" b="55491"/>
          <a:stretch>
            <a:fillRect/>
          </a:stretch>
        </p:blipFill>
        <p:spPr>
          <a:xfrm>
            <a:off x="6516216" y="4941168"/>
            <a:ext cx="2376264" cy="151216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8" name="Image 7" descr="ق2 فضاء الرياضيات 060.JPG"/>
          <p:cNvPicPr>
            <a:picLocks noChangeAspect="1"/>
          </p:cNvPicPr>
          <p:nvPr/>
        </p:nvPicPr>
        <p:blipFill>
          <a:blip r:embed="rId2" cstate="print"/>
          <a:srcRect l="63396" t="37047" r="30229" b="58850"/>
          <a:stretch>
            <a:fillRect/>
          </a:stretch>
        </p:blipFill>
        <p:spPr>
          <a:xfrm>
            <a:off x="3275856" y="4941168"/>
            <a:ext cx="2304256" cy="144016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decel="100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" decel="100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60.JPG"/>
          <p:cNvPicPr>
            <a:picLocks noChangeAspect="1"/>
          </p:cNvPicPr>
          <p:nvPr/>
        </p:nvPicPr>
        <p:blipFill>
          <a:blip r:embed="rId2" cstate="print"/>
          <a:srcRect l="3858" t="46539" r="5396" b="25718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3707904" y="3717032"/>
            <a:ext cx="16561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96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5</a:t>
            </a:r>
            <a:endParaRPr lang="fr-FR" sz="96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707904" y="4797152"/>
            <a:ext cx="16561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96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4</a:t>
            </a:r>
            <a:endParaRPr lang="fr-FR" sz="96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pic>
        <p:nvPicPr>
          <p:cNvPr id="9" name="Image 8" descr="ق2 فضاء الرياضيات 060.JPG"/>
          <p:cNvPicPr>
            <a:picLocks noChangeAspect="1"/>
          </p:cNvPicPr>
          <p:nvPr/>
        </p:nvPicPr>
        <p:blipFill>
          <a:blip r:embed="rId2" cstate="print"/>
          <a:srcRect l="30996" t="59505" r="60330" b="37316"/>
          <a:stretch>
            <a:fillRect/>
          </a:stretch>
        </p:blipFill>
        <p:spPr>
          <a:xfrm>
            <a:off x="3929058" y="1785926"/>
            <a:ext cx="2500330" cy="785818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pic>
        <p:nvPicPr>
          <p:cNvPr id="10" name="Image 9" descr="ق2 فضاء الرياضيات 060.JPG"/>
          <p:cNvPicPr>
            <a:picLocks noChangeAspect="1"/>
          </p:cNvPicPr>
          <p:nvPr/>
        </p:nvPicPr>
        <p:blipFill>
          <a:blip r:embed="rId2" cstate="print"/>
          <a:srcRect l="26659" t="52433" r="71606" b="44915"/>
          <a:stretch>
            <a:fillRect/>
          </a:stretch>
        </p:blipFill>
        <p:spPr>
          <a:xfrm>
            <a:off x="0" y="3214686"/>
            <a:ext cx="642910" cy="785818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pic>
        <p:nvPicPr>
          <p:cNvPr id="11" name="Image 10" descr="ق2 فضاء الرياضيات 060.JPG"/>
          <p:cNvPicPr>
            <a:picLocks noChangeAspect="1"/>
          </p:cNvPicPr>
          <p:nvPr/>
        </p:nvPicPr>
        <p:blipFill>
          <a:blip r:embed="rId2" cstate="print"/>
          <a:srcRect l="32235" t="48523" r="60826" b="48009"/>
          <a:stretch>
            <a:fillRect/>
          </a:stretch>
        </p:blipFill>
        <p:spPr>
          <a:xfrm>
            <a:off x="3857620" y="2928934"/>
            <a:ext cx="1857388" cy="857256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sp>
        <p:nvSpPr>
          <p:cNvPr id="12" name="ZoneTexte 11"/>
          <p:cNvSpPr txBox="1"/>
          <p:nvPr/>
        </p:nvSpPr>
        <p:spPr>
          <a:xfrm>
            <a:off x="1571604" y="587857"/>
            <a:ext cx="16561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4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31</a:t>
            </a:r>
            <a:endParaRPr lang="fr-FR" sz="44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2" grpId="0"/>
      <p:bldP spid="12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60.JPG"/>
          <p:cNvPicPr>
            <a:picLocks noChangeAspect="1"/>
          </p:cNvPicPr>
          <p:nvPr/>
        </p:nvPicPr>
        <p:blipFill>
          <a:blip r:embed="rId2" cstate="print"/>
          <a:srcRect l="3858" t="74225" r="3858" b="1333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60.JPG"/>
          <p:cNvPicPr>
            <a:picLocks noChangeAspect="1"/>
          </p:cNvPicPr>
          <p:nvPr/>
        </p:nvPicPr>
        <p:blipFill>
          <a:blip r:embed="rId2" cstate="print"/>
          <a:srcRect l="3858" t="77180" r="28925" b="14065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6" name="Image 5" descr="Sans titr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171400"/>
            <a:ext cx="9137668" cy="6858000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4716016" y="2636912"/>
            <a:ext cx="15121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1</a:t>
            </a:r>
            <a:endParaRPr lang="fr-FR" sz="88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4716016" y="3573016"/>
            <a:ext cx="15121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2</a:t>
            </a:r>
            <a:endParaRPr lang="fr-FR" sz="88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4788024" y="4437112"/>
            <a:ext cx="15121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3</a:t>
            </a:r>
            <a:endParaRPr lang="fr-FR" sz="88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4788024" y="5373216"/>
            <a:ext cx="15121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4</a:t>
            </a:r>
            <a:endParaRPr lang="fr-FR" sz="88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3491880" y="0"/>
            <a:ext cx="15121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5</a:t>
            </a:r>
            <a:endParaRPr lang="fr-FR" sz="88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3491880" y="980728"/>
            <a:ext cx="15121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6</a:t>
            </a:r>
            <a:endParaRPr lang="fr-FR" sz="88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3491880" y="1916832"/>
            <a:ext cx="15121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7</a:t>
            </a:r>
            <a:endParaRPr lang="fr-FR" sz="88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3491880" y="2780928"/>
            <a:ext cx="15121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8</a:t>
            </a:r>
            <a:endParaRPr lang="fr-FR" sz="88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>
                                      <p:cBhvr override="childStyle">
                                        <p:cTn id="6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6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6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6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6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7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7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7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8" grpId="0"/>
      <p:bldP spid="9" grpId="0"/>
      <p:bldP spid="10" grpId="0"/>
      <p:bldP spid="11" grpId="0"/>
      <p:bldP spid="12" grpId="0"/>
      <p:bldP spid="13" grpId="0"/>
      <p:bldP spid="14" grpId="0"/>
      <p:bldP spid="14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60.JPG"/>
          <p:cNvPicPr>
            <a:picLocks noChangeAspect="1"/>
          </p:cNvPicPr>
          <p:nvPr/>
        </p:nvPicPr>
        <p:blipFill>
          <a:blip r:embed="rId2" cstate="print"/>
          <a:srcRect l="3858" t="77180" r="28925" b="14065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Image 4" descr="ق2 فضاء الرياضيات 060.JPG"/>
          <p:cNvPicPr>
            <a:picLocks noChangeAspect="1"/>
          </p:cNvPicPr>
          <p:nvPr/>
        </p:nvPicPr>
        <p:blipFill>
          <a:blip r:embed="rId2" cstate="print"/>
          <a:srcRect l="46403" t="78513" r="45128" b="19189"/>
          <a:stretch>
            <a:fillRect/>
          </a:stretch>
        </p:blipFill>
        <p:spPr>
          <a:xfrm>
            <a:off x="4211960" y="1340768"/>
            <a:ext cx="1368152" cy="1800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60.JPG"/>
          <p:cNvPicPr>
            <a:picLocks noChangeAspect="1"/>
          </p:cNvPicPr>
          <p:nvPr/>
        </p:nvPicPr>
        <p:blipFill>
          <a:blip r:embed="rId2" cstate="print"/>
          <a:srcRect l="3858" t="77180" r="28925" b="14065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Image 4" descr="ق2 فضاء الرياضيات 060.JPG"/>
          <p:cNvPicPr>
            <a:picLocks noChangeAspect="1"/>
          </p:cNvPicPr>
          <p:nvPr/>
        </p:nvPicPr>
        <p:blipFill>
          <a:blip r:embed="rId2" cstate="print"/>
          <a:srcRect l="46403" t="78513" r="45128" b="19189"/>
          <a:stretch>
            <a:fillRect/>
          </a:stretch>
        </p:blipFill>
        <p:spPr>
          <a:xfrm>
            <a:off x="4211960" y="1340768"/>
            <a:ext cx="1368152" cy="1800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6" name="Image 5" descr="Sans titr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171400"/>
            <a:ext cx="9137668" cy="6858000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4716016" y="2636912"/>
            <a:ext cx="15121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1</a:t>
            </a:r>
            <a:endParaRPr lang="fr-FR" sz="88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4716016" y="3573016"/>
            <a:ext cx="15121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2</a:t>
            </a:r>
            <a:endParaRPr lang="fr-FR" sz="88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4788024" y="4437112"/>
            <a:ext cx="15121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3</a:t>
            </a:r>
            <a:endParaRPr lang="fr-FR" sz="88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4788024" y="5373216"/>
            <a:ext cx="15121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4</a:t>
            </a:r>
            <a:endParaRPr lang="fr-FR" sz="88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3491880" y="0"/>
            <a:ext cx="15121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5</a:t>
            </a:r>
            <a:endParaRPr lang="fr-FR" sz="88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3491880" y="980728"/>
            <a:ext cx="15121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6</a:t>
            </a:r>
            <a:endParaRPr lang="fr-FR" sz="88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3491880" y="1916832"/>
            <a:ext cx="15121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7</a:t>
            </a:r>
            <a:endParaRPr lang="fr-FR" sz="88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3491880" y="2780928"/>
            <a:ext cx="15121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8</a:t>
            </a:r>
            <a:endParaRPr lang="fr-FR" sz="88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3635896" y="3710642"/>
            <a:ext cx="15121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9</a:t>
            </a:r>
            <a:endParaRPr lang="fr-FR" sz="88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3419872" y="4509120"/>
            <a:ext cx="15121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10</a:t>
            </a:r>
            <a:endParaRPr lang="fr-FR" sz="88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2123728" y="0"/>
            <a:ext cx="15121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12</a:t>
            </a:r>
            <a:endParaRPr lang="fr-FR" sz="88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2267744" y="902330"/>
            <a:ext cx="15121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13</a:t>
            </a:r>
            <a:endParaRPr lang="fr-FR" sz="88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2195736" y="1766426"/>
            <a:ext cx="15121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14</a:t>
            </a:r>
            <a:endParaRPr lang="fr-FR" sz="88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2195736" y="2702530"/>
            <a:ext cx="15121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15</a:t>
            </a:r>
            <a:endParaRPr lang="fr-FR" sz="88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3563888" y="5438834"/>
            <a:ext cx="15121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11</a:t>
            </a:r>
            <a:endParaRPr lang="fr-FR" sz="88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5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5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5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  <p:bldP spid="20" grpId="0"/>
      <p:bldP spid="20" grpId="1"/>
      <p:bldP spid="3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60.JPG"/>
          <p:cNvPicPr>
            <a:picLocks noChangeAspect="1"/>
          </p:cNvPicPr>
          <p:nvPr/>
        </p:nvPicPr>
        <p:blipFill>
          <a:blip r:embed="rId2" cstate="print"/>
          <a:srcRect l="3858" t="77180" r="28925" b="14065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Image 4" descr="ق2 فضاء الرياضيات 060.JPG"/>
          <p:cNvPicPr>
            <a:picLocks noChangeAspect="1"/>
          </p:cNvPicPr>
          <p:nvPr/>
        </p:nvPicPr>
        <p:blipFill>
          <a:blip r:embed="rId2" cstate="print"/>
          <a:srcRect l="46403" t="78513" r="45128" b="19189"/>
          <a:stretch>
            <a:fillRect/>
          </a:stretch>
        </p:blipFill>
        <p:spPr>
          <a:xfrm>
            <a:off x="4211960" y="1340768"/>
            <a:ext cx="1368152" cy="1800200"/>
          </a:xfrm>
          <a:prstGeom prst="rect">
            <a:avLst/>
          </a:prstGeom>
        </p:spPr>
      </p:pic>
      <p:pic>
        <p:nvPicPr>
          <p:cNvPr id="6" name="Image 5" descr="ق2 فضاء الرياضيات 060.JPG"/>
          <p:cNvPicPr>
            <a:picLocks noChangeAspect="1"/>
          </p:cNvPicPr>
          <p:nvPr/>
        </p:nvPicPr>
        <p:blipFill>
          <a:blip r:embed="rId2" cstate="print"/>
          <a:srcRect l="46403" t="78513" r="45128" b="19189"/>
          <a:stretch>
            <a:fillRect/>
          </a:stretch>
        </p:blipFill>
        <p:spPr>
          <a:xfrm>
            <a:off x="2843808" y="1268760"/>
            <a:ext cx="1368152" cy="1800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858000"/>
          </a:xfrm>
          <a:solidFill>
            <a:schemeClr val="tx2">
              <a:lumMod val="60000"/>
              <a:lumOff val="40000"/>
            </a:schemeClr>
          </a:solidFill>
          <a:ln w="57150">
            <a:solidFill>
              <a:srgbClr val="002060"/>
            </a:solidFill>
          </a:ln>
        </p:spPr>
        <p:txBody>
          <a:bodyPr>
            <a:noAutofit/>
          </a:bodyPr>
          <a:lstStyle/>
          <a:p>
            <a:r>
              <a:rPr lang="ar-MA" sz="239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حصة 1</a:t>
            </a:r>
            <a:endParaRPr lang="fr-FR" sz="239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0" y="5857892"/>
            <a:ext cx="9144000" cy="1000108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tx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tx2">
                  <a:lumMod val="60000"/>
                  <a:lumOff val="40000"/>
                  <a:tint val="23500"/>
                  <a:satMod val="160000"/>
                </a:schemeClr>
              </a:gs>
            </a:gsLst>
            <a:lin ang="18900000" scaled="1"/>
            <a:tileRect/>
          </a:grad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MA" sz="4800" b="1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rPr>
              <a:t>أنشطة </a:t>
            </a:r>
            <a:r>
              <a:rPr lang="ar-MA" sz="4800" b="1" spc="50" dirty="0" err="1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rPr>
              <a:t>ترييض</a:t>
            </a:r>
            <a:r>
              <a:rPr lang="ar-MA" sz="4800" b="1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rPr>
              <a:t> الوضعيات </a:t>
            </a:r>
            <a:r>
              <a:rPr lang="ar-MA" sz="4800" b="1" spc="50" dirty="0" err="1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rPr>
              <a:t>و</a:t>
            </a:r>
            <a:r>
              <a:rPr lang="ar-MA" sz="4800" b="1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rPr>
              <a:t> بناء المفاهيم</a:t>
            </a:r>
            <a:endParaRPr kumimoji="0" lang="fr-FR" sz="4800" b="1" i="0" u="none" strike="noStrike" kern="1200" spc="50" normalizeH="0" baseline="0" noProof="0" dirty="0">
              <a:ln w="11430"/>
              <a:solidFill>
                <a:sysClr val="windowText" lastClr="0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6" name="Image 5" descr="Sans titr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171400"/>
            <a:ext cx="9137668" cy="6858000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4716016" y="2636912"/>
            <a:ext cx="15121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1</a:t>
            </a:r>
            <a:endParaRPr lang="fr-FR" sz="88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4716016" y="3573016"/>
            <a:ext cx="15121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2</a:t>
            </a:r>
            <a:endParaRPr lang="fr-FR" sz="88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4788024" y="4437112"/>
            <a:ext cx="15121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3</a:t>
            </a:r>
            <a:endParaRPr lang="fr-FR" sz="88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4788024" y="5373216"/>
            <a:ext cx="15121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4</a:t>
            </a:r>
            <a:endParaRPr lang="fr-FR" sz="88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3491880" y="0"/>
            <a:ext cx="15121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5</a:t>
            </a:r>
            <a:endParaRPr lang="fr-FR" sz="88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3491880" y="980728"/>
            <a:ext cx="15121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6</a:t>
            </a:r>
            <a:endParaRPr lang="fr-FR" sz="88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3491880" y="1916832"/>
            <a:ext cx="15121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7</a:t>
            </a:r>
            <a:endParaRPr lang="fr-FR" sz="88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3491880" y="2780928"/>
            <a:ext cx="15121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8</a:t>
            </a:r>
            <a:endParaRPr lang="fr-FR" sz="88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3635896" y="3710642"/>
            <a:ext cx="15121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9</a:t>
            </a:r>
            <a:endParaRPr lang="fr-FR" sz="88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3419872" y="4509120"/>
            <a:ext cx="15121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10</a:t>
            </a:r>
            <a:endParaRPr lang="fr-FR" sz="88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2123728" y="0"/>
            <a:ext cx="15121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12</a:t>
            </a:r>
            <a:endParaRPr lang="fr-FR" sz="88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2267744" y="902330"/>
            <a:ext cx="15121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13</a:t>
            </a:r>
            <a:endParaRPr lang="fr-FR" sz="88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2195736" y="1766426"/>
            <a:ext cx="15121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14</a:t>
            </a:r>
            <a:endParaRPr lang="fr-FR" sz="88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2195736" y="2702530"/>
            <a:ext cx="15121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15</a:t>
            </a:r>
            <a:endParaRPr lang="fr-FR" sz="88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2195736" y="3710642"/>
            <a:ext cx="15121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16</a:t>
            </a:r>
            <a:endParaRPr lang="fr-FR" sz="88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2195736" y="4646746"/>
            <a:ext cx="15121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17</a:t>
            </a:r>
            <a:endParaRPr lang="fr-FR" sz="88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2195736" y="5582850"/>
            <a:ext cx="15121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18</a:t>
            </a:r>
            <a:endParaRPr lang="fr-FR" sz="88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899592" y="-27384"/>
            <a:ext cx="15121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19</a:t>
            </a:r>
            <a:endParaRPr lang="fr-FR" sz="88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1043608" y="902330"/>
            <a:ext cx="15121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20</a:t>
            </a:r>
            <a:endParaRPr lang="fr-FR" sz="88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1115616" y="1838434"/>
            <a:ext cx="15121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21</a:t>
            </a:r>
            <a:endParaRPr lang="fr-FR" sz="88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1043608" y="2774538"/>
            <a:ext cx="15121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22</a:t>
            </a:r>
            <a:endParaRPr lang="fr-FR" sz="88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3563888" y="5438834"/>
            <a:ext cx="15121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11</a:t>
            </a:r>
            <a:endParaRPr lang="fr-FR" sz="88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5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5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5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4" grpId="0"/>
      <p:bldP spid="25" grpId="0"/>
      <p:bldP spid="26" grpId="0"/>
      <p:bldP spid="27" grpId="0"/>
      <p:bldP spid="27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60.JPG"/>
          <p:cNvPicPr>
            <a:picLocks noChangeAspect="1"/>
          </p:cNvPicPr>
          <p:nvPr/>
        </p:nvPicPr>
        <p:blipFill>
          <a:blip r:embed="rId2" cstate="print"/>
          <a:srcRect l="3858" t="77180" r="28925" b="14065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Image 4" descr="ق2 فضاء الرياضيات 060.JPG"/>
          <p:cNvPicPr>
            <a:picLocks noChangeAspect="1"/>
          </p:cNvPicPr>
          <p:nvPr/>
        </p:nvPicPr>
        <p:blipFill>
          <a:blip r:embed="rId2" cstate="print"/>
          <a:srcRect l="46403" t="78513" r="45128" b="19189"/>
          <a:stretch>
            <a:fillRect/>
          </a:stretch>
        </p:blipFill>
        <p:spPr>
          <a:xfrm>
            <a:off x="4211960" y="1340768"/>
            <a:ext cx="1368152" cy="1800200"/>
          </a:xfrm>
          <a:prstGeom prst="rect">
            <a:avLst/>
          </a:prstGeom>
        </p:spPr>
      </p:pic>
      <p:pic>
        <p:nvPicPr>
          <p:cNvPr id="6" name="Image 5" descr="ق2 فضاء الرياضيات 060.JPG"/>
          <p:cNvPicPr>
            <a:picLocks noChangeAspect="1"/>
          </p:cNvPicPr>
          <p:nvPr/>
        </p:nvPicPr>
        <p:blipFill>
          <a:blip r:embed="rId2" cstate="print"/>
          <a:srcRect l="46403" t="78513" r="45128" b="19189"/>
          <a:stretch>
            <a:fillRect/>
          </a:stretch>
        </p:blipFill>
        <p:spPr>
          <a:xfrm>
            <a:off x="2843808" y="1268760"/>
            <a:ext cx="1368152" cy="1800200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1475656" y="4581128"/>
            <a:ext cx="16561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96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22</a:t>
            </a:r>
            <a:endParaRPr lang="fr-FR" sz="96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6" name="Image 5" descr="Sans titr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171400"/>
            <a:ext cx="9137668" cy="6858000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4716016" y="2636912"/>
            <a:ext cx="15121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1</a:t>
            </a:r>
            <a:endParaRPr lang="fr-FR" sz="88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4716016" y="3573016"/>
            <a:ext cx="15121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2</a:t>
            </a:r>
            <a:endParaRPr lang="fr-FR" sz="88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4788024" y="4437112"/>
            <a:ext cx="15121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3</a:t>
            </a:r>
            <a:endParaRPr lang="fr-FR" sz="88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4788024" y="5373216"/>
            <a:ext cx="15121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4</a:t>
            </a:r>
            <a:endParaRPr lang="fr-FR" sz="88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3491880" y="0"/>
            <a:ext cx="15121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5</a:t>
            </a:r>
            <a:endParaRPr lang="fr-FR" sz="88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3491880" y="980728"/>
            <a:ext cx="15121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6</a:t>
            </a:r>
            <a:endParaRPr lang="fr-FR" sz="88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3491880" y="1916832"/>
            <a:ext cx="15121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7</a:t>
            </a:r>
            <a:endParaRPr lang="fr-FR" sz="88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3491880" y="2780928"/>
            <a:ext cx="15121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8</a:t>
            </a:r>
            <a:endParaRPr lang="fr-FR" sz="88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3635896" y="3710642"/>
            <a:ext cx="15121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9</a:t>
            </a:r>
            <a:endParaRPr lang="fr-FR" sz="88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3419872" y="4509120"/>
            <a:ext cx="15121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10</a:t>
            </a:r>
            <a:endParaRPr lang="fr-FR" sz="88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2123728" y="0"/>
            <a:ext cx="15121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12</a:t>
            </a:r>
            <a:endParaRPr lang="fr-FR" sz="88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2267744" y="902330"/>
            <a:ext cx="15121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13</a:t>
            </a:r>
            <a:endParaRPr lang="fr-FR" sz="88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2195736" y="1766426"/>
            <a:ext cx="15121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14</a:t>
            </a:r>
            <a:endParaRPr lang="fr-FR" sz="88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2195736" y="2702530"/>
            <a:ext cx="15121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15</a:t>
            </a:r>
            <a:endParaRPr lang="fr-FR" sz="88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2195736" y="3710642"/>
            <a:ext cx="15121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16</a:t>
            </a:r>
            <a:endParaRPr lang="fr-FR" sz="88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2195736" y="4646746"/>
            <a:ext cx="15121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17</a:t>
            </a:r>
            <a:endParaRPr lang="fr-FR" sz="88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2195736" y="5582850"/>
            <a:ext cx="15121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18</a:t>
            </a:r>
            <a:endParaRPr lang="fr-FR" sz="88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899592" y="-27384"/>
            <a:ext cx="15121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19</a:t>
            </a:r>
            <a:endParaRPr lang="fr-FR" sz="88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1043608" y="902330"/>
            <a:ext cx="15121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20</a:t>
            </a:r>
            <a:endParaRPr lang="fr-FR" sz="88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1115616" y="1838434"/>
            <a:ext cx="15121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21</a:t>
            </a:r>
            <a:endParaRPr lang="fr-FR" sz="88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1043608" y="2774538"/>
            <a:ext cx="15121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22</a:t>
            </a:r>
            <a:endParaRPr lang="fr-FR" sz="88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1043608" y="3710642"/>
            <a:ext cx="15121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23</a:t>
            </a:r>
            <a:endParaRPr lang="fr-FR" sz="88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1043608" y="4574738"/>
            <a:ext cx="15121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24</a:t>
            </a:r>
            <a:endParaRPr lang="fr-FR" sz="88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1043608" y="5510842"/>
            <a:ext cx="15121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25</a:t>
            </a:r>
            <a:endParaRPr lang="fr-FR" sz="88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3563888" y="5438834"/>
            <a:ext cx="15121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11</a:t>
            </a:r>
            <a:endParaRPr lang="fr-FR" sz="88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35496" y="-99392"/>
            <a:ext cx="15121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26</a:t>
            </a:r>
            <a:endParaRPr lang="fr-FR" sz="88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35496" y="836712"/>
            <a:ext cx="15121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27</a:t>
            </a:r>
            <a:endParaRPr lang="fr-FR" sz="88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35496" y="1772816"/>
            <a:ext cx="15121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28</a:t>
            </a:r>
            <a:endParaRPr lang="fr-FR" sz="88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-36512" y="2630522"/>
            <a:ext cx="15121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29</a:t>
            </a:r>
            <a:endParaRPr lang="fr-FR" sz="88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-108520" y="3494618"/>
            <a:ext cx="15121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30</a:t>
            </a:r>
            <a:endParaRPr lang="fr-FR" sz="88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6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6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6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6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0" grpId="0"/>
      <p:bldP spid="32" grpId="0"/>
      <p:bldP spid="33" grpId="0"/>
      <p:bldP spid="34" grpId="0"/>
      <p:bldP spid="35" grpId="0"/>
      <p:bldP spid="35" grpId="1"/>
      <p:bldP spid="3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60.JPG"/>
          <p:cNvPicPr>
            <a:picLocks noChangeAspect="1"/>
          </p:cNvPicPr>
          <p:nvPr/>
        </p:nvPicPr>
        <p:blipFill>
          <a:blip r:embed="rId2" cstate="print"/>
          <a:srcRect l="3858" t="77180" r="28925" b="14065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Image 4" descr="ق2 فضاء الرياضيات 060.JPG"/>
          <p:cNvPicPr>
            <a:picLocks noChangeAspect="1"/>
          </p:cNvPicPr>
          <p:nvPr/>
        </p:nvPicPr>
        <p:blipFill>
          <a:blip r:embed="rId2" cstate="print"/>
          <a:srcRect l="46403" t="78513" r="45128" b="19189"/>
          <a:stretch>
            <a:fillRect/>
          </a:stretch>
        </p:blipFill>
        <p:spPr>
          <a:xfrm>
            <a:off x="4211960" y="1340768"/>
            <a:ext cx="1368152" cy="1800200"/>
          </a:xfrm>
          <a:prstGeom prst="rect">
            <a:avLst/>
          </a:prstGeom>
        </p:spPr>
      </p:pic>
      <p:pic>
        <p:nvPicPr>
          <p:cNvPr id="6" name="Image 5" descr="ق2 فضاء الرياضيات 060.JPG"/>
          <p:cNvPicPr>
            <a:picLocks noChangeAspect="1"/>
          </p:cNvPicPr>
          <p:nvPr/>
        </p:nvPicPr>
        <p:blipFill>
          <a:blip r:embed="rId2" cstate="print"/>
          <a:srcRect l="46403" t="78513" r="45128" b="19189"/>
          <a:stretch>
            <a:fillRect/>
          </a:stretch>
        </p:blipFill>
        <p:spPr>
          <a:xfrm>
            <a:off x="2843808" y="1268760"/>
            <a:ext cx="1368152" cy="1800200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1475656" y="4581128"/>
            <a:ext cx="16561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96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22</a:t>
            </a:r>
            <a:endParaRPr lang="fr-FR" sz="96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pic>
        <p:nvPicPr>
          <p:cNvPr id="8" name="Image 7" descr="ق2 فضاء الرياضيات 060.JPG"/>
          <p:cNvPicPr>
            <a:picLocks noChangeAspect="1"/>
          </p:cNvPicPr>
          <p:nvPr/>
        </p:nvPicPr>
        <p:blipFill>
          <a:blip r:embed="rId2" cstate="print"/>
          <a:srcRect l="46403" t="78513" r="45128" b="19189"/>
          <a:stretch>
            <a:fillRect/>
          </a:stretch>
        </p:blipFill>
        <p:spPr>
          <a:xfrm>
            <a:off x="179512" y="1052736"/>
            <a:ext cx="1368152" cy="1800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6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31136" y="307848"/>
            <a:ext cx="4681728" cy="62423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60.JPG"/>
          <p:cNvPicPr>
            <a:picLocks noChangeAspect="1"/>
          </p:cNvPicPr>
          <p:nvPr/>
        </p:nvPicPr>
        <p:blipFill>
          <a:blip r:embed="rId2" cstate="print"/>
          <a:srcRect l="3538" t="14240" r="5901" b="6791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Image 4" descr="ق2 فضاء الرياضيات 060.JPG"/>
          <p:cNvPicPr>
            <a:picLocks noChangeAspect="1"/>
          </p:cNvPicPr>
          <p:nvPr/>
        </p:nvPicPr>
        <p:blipFill>
          <a:blip r:embed="rId2" cstate="print"/>
          <a:srcRect l="11734" t="14918" r="35492" b="72902"/>
          <a:stretch>
            <a:fillRect/>
          </a:stretch>
        </p:blipFill>
        <p:spPr>
          <a:xfrm>
            <a:off x="0" y="0"/>
            <a:ext cx="9144000" cy="4680520"/>
          </a:xfrm>
          <a:prstGeom prst="rect">
            <a:avLst/>
          </a:prstGeom>
        </p:spPr>
      </p:pic>
      <p:pic>
        <p:nvPicPr>
          <p:cNvPr id="4" name="Image 3" descr="ق2 فضاء الرياضيات 060.JPG"/>
          <p:cNvPicPr>
            <a:picLocks noChangeAspect="1"/>
          </p:cNvPicPr>
          <p:nvPr/>
        </p:nvPicPr>
        <p:blipFill>
          <a:blip r:embed="rId2" cstate="print"/>
          <a:srcRect l="56663" t="27098" r="5901" b="67914"/>
          <a:stretch>
            <a:fillRect/>
          </a:stretch>
        </p:blipFill>
        <p:spPr>
          <a:xfrm>
            <a:off x="0" y="4725144"/>
            <a:ext cx="9144000" cy="2132856"/>
          </a:xfrm>
          <a:prstGeom prst="rect">
            <a:avLst/>
          </a:prstGeom>
        </p:spPr>
      </p:pic>
      <p:pic>
        <p:nvPicPr>
          <p:cNvPr id="6" name="Image 5" descr="ق2 فضاء الرياضيات 060.JPG"/>
          <p:cNvPicPr>
            <a:picLocks noChangeAspect="1"/>
          </p:cNvPicPr>
          <p:nvPr/>
        </p:nvPicPr>
        <p:blipFill>
          <a:blip r:embed="rId2" cstate="print"/>
          <a:srcRect l="55111" t="21196" r="36372" b="76931"/>
          <a:stretch>
            <a:fillRect/>
          </a:stretch>
        </p:blipFill>
        <p:spPr>
          <a:xfrm>
            <a:off x="7452320" y="2348880"/>
            <a:ext cx="1475656" cy="720080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1835696" y="4509120"/>
            <a:ext cx="1656184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1</a:t>
            </a:r>
            <a:endParaRPr lang="fr-FR" sz="166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pic>
        <p:nvPicPr>
          <p:cNvPr id="10" name="Image 9" descr="ق2 فضاء الرياضيات 060.JPG"/>
          <p:cNvPicPr>
            <a:picLocks noChangeAspect="1"/>
          </p:cNvPicPr>
          <p:nvPr/>
        </p:nvPicPr>
        <p:blipFill>
          <a:blip r:embed="rId2" cstate="print"/>
          <a:srcRect l="55111" t="21196" r="36372" b="76931"/>
          <a:stretch>
            <a:fillRect/>
          </a:stretch>
        </p:blipFill>
        <p:spPr>
          <a:xfrm>
            <a:off x="7452320" y="2348880"/>
            <a:ext cx="1475656" cy="720080"/>
          </a:xfrm>
          <a:prstGeom prst="rect">
            <a:avLst/>
          </a:prstGeom>
        </p:spPr>
      </p:pic>
      <p:sp>
        <p:nvSpPr>
          <p:cNvPr id="11" name="ZoneTexte 10"/>
          <p:cNvSpPr txBox="1"/>
          <p:nvPr/>
        </p:nvSpPr>
        <p:spPr>
          <a:xfrm>
            <a:off x="1835696" y="4509120"/>
            <a:ext cx="1656184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2</a:t>
            </a:r>
            <a:endParaRPr lang="fr-FR" sz="166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pic>
        <p:nvPicPr>
          <p:cNvPr id="12" name="Image 11" descr="ق2 فضاء الرياضيات 060.JPG"/>
          <p:cNvPicPr>
            <a:picLocks noChangeAspect="1"/>
          </p:cNvPicPr>
          <p:nvPr/>
        </p:nvPicPr>
        <p:blipFill>
          <a:blip r:embed="rId2" cstate="print"/>
          <a:srcRect l="55111" t="21196" r="36372" b="76931"/>
          <a:stretch>
            <a:fillRect/>
          </a:stretch>
        </p:blipFill>
        <p:spPr>
          <a:xfrm>
            <a:off x="6228184" y="2420888"/>
            <a:ext cx="1475656" cy="720080"/>
          </a:xfrm>
          <a:prstGeom prst="rect">
            <a:avLst/>
          </a:prstGeom>
        </p:spPr>
      </p:pic>
      <p:sp>
        <p:nvSpPr>
          <p:cNvPr id="13" name="ZoneTexte 12"/>
          <p:cNvSpPr txBox="1"/>
          <p:nvPr/>
        </p:nvSpPr>
        <p:spPr>
          <a:xfrm>
            <a:off x="1835696" y="4509120"/>
            <a:ext cx="1656184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3</a:t>
            </a:r>
            <a:endParaRPr lang="fr-FR" sz="166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pic>
        <p:nvPicPr>
          <p:cNvPr id="14" name="Image 13" descr="ق2 فضاء الرياضيات 060.JPG"/>
          <p:cNvPicPr>
            <a:picLocks noChangeAspect="1"/>
          </p:cNvPicPr>
          <p:nvPr/>
        </p:nvPicPr>
        <p:blipFill>
          <a:blip r:embed="rId2" cstate="print"/>
          <a:srcRect l="55111" t="21196" r="36372" b="76931"/>
          <a:stretch>
            <a:fillRect/>
          </a:stretch>
        </p:blipFill>
        <p:spPr>
          <a:xfrm>
            <a:off x="4824536" y="2420888"/>
            <a:ext cx="1475656" cy="720080"/>
          </a:xfrm>
          <a:prstGeom prst="rect">
            <a:avLst/>
          </a:prstGeom>
        </p:spPr>
      </p:pic>
      <p:sp>
        <p:nvSpPr>
          <p:cNvPr id="15" name="ZoneTexte 14"/>
          <p:cNvSpPr txBox="1"/>
          <p:nvPr/>
        </p:nvSpPr>
        <p:spPr>
          <a:xfrm>
            <a:off x="1835696" y="4581128"/>
            <a:ext cx="1656184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4</a:t>
            </a:r>
            <a:endParaRPr lang="fr-FR" sz="166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pic>
        <p:nvPicPr>
          <p:cNvPr id="16" name="Image 15" descr="ق2 فضاء الرياضيات 060.JPG"/>
          <p:cNvPicPr>
            <a:picLocks noChangeAspect="1"/>
          </p:cNvPicPr>
          <p:nvPr/>
        </p:nvPicPr>
        <p:blipFill>
          <a:blip r:embed="rId2" cstate="print"/>
          <a:srcRect l="55111" t="21196" r="36372" b="76931"/>
          <a:stretch>
            <a:fillRect/>
          </a:stretch>
        </p:blipFill>
        <p:spPr>
          <a:xfrm>
            <a:off x="3456384" y="2573288"/>
            <a:ext cx="1475656" cy="720080"/>
          </a:xfrm>
          <a:prstGeom prst="rect">
            <a:avLst/>
          </a:prstGeom>
        </p:spPr>
      </p:pic>
      <p:sp>
        <p:nvSpPr>
          <p:cNvPr id="17" name="ZoneTexte 16"/>
          <p:cNvSpPr txBox="1"/>
          <p:nvPr/>
        </p:nvSpPr>
        <p:spPr>
          <a:xfrm>
            <a:off x="1835696" y="4454530"/>
            <a:ext cx="1656184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5</a:t>
            </a:r>
            <a:endParaRPr lang="fr-FR" sz="166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mph" presetSubtype="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3.52451E-6 C -0.00799 -0.02405 -0.0158 -0.04811 -0.03855 -0.06545 C -0.06129 -0.0828 -0.1198 -0.11124 -0.13698 -0.10453 C -0.15417 -0.09783 -0.14046 -0.04325 -0.14167 -0.02452 C -0.14289 -0.00578 -0.14375 0.00115 -0.14462 0.00832 " pathEditMode="relative" ptsTypes="aaaaA">
                                      <p:cBhvr>
                                        <p:cTn id="2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3.52451E-6 C -0.00799 -0.02405 -0.0158 -0.04811 -0.03855 -0.06545 C -0.06129 -0.0828 -0.1198 -0.11124 -0.13698 -0.10453 C -0.15417 -0.09783 -0.14046 -0.04325 -0.14167 -0.02452 C -0.14289 -0.00578 -0.14375 0.00115 -0.14462 0.00832 " pathEditMode="relative" ptsTypes="aaaaA">
                                      <p:cBhvr>
                                        <p:cTn id="4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3.52451E-6 C -0.00799 -0.02405 -0.0158 -0.04811 -0.03855 -0.06545 C -0.06129 -0.0828 -0.1198 -0.11124 -0.13698 -0.10453 C -0.15417 -0.09783 -0.14046 -0.04325 -0.14167 -0.02452 C -0.14289 -0.00578 -0.14375 0.00115 -0.14462 0.00832 " pathEditMode="relative" ptsTypes="aaaaA">
                                      <p:cBhvr>
                                        <p:cTn id="6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3.52451E-6 C -0.00799 -0.02405 -0.0158 -0.04811 -0.03855 -0.06545 C -0.06129 -0.0828 -0.1198 -0.11124 -0.13698 -0.10453 C -0.15417 -0.09783 -0.14046 -0.04325 -0.14167 -0.02452 C -0.14289 -0.00578 -0.14375 0.00115 -0.14462 0.00832 " pathEditMode="relative" ptsTypes="aaaaA">
                                      <p:cBhvr>
                                        <p:cTn id="7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13" grpId="0"/>
      <p:bldP spid="15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Image 4" descr="ق2 فضاء الرياضيات 060.JPG"/>
          <p:cNvPicPr>
            <a:picLocks noChangeAspect="1"/>
          </p:cNvPicPr>
          <p:nvPr/>
        </p:nvPicPr>
        <p:blipFill>
          <a:blip r:embed="rId2" cstate="print"/>
          <a:srcRect l="11734" t="14918" r="35492" b="72902"/>
          <a:stretch>
            <a:fillRect/>
          </a:stretch>
        </p:blipFill>
        <p:spPr>
          <a:xfrm>
            <a:off x="0" y="0"/>
            <a:ext cx="9144000" cy="4680520"/>
          </a:xfrm>
          <a:prstGeom prst="rect">
            <a:avLst/>
          </a:prstGeom>
        </p:spPr>
      </p:pic>
      <p:pic>
        <p:nvPicPr>
          <p:cNvPr id="6" name="Image 5" descr="ق2 فضاء الرياضيات 060.JPG"/>
          <p:cNvPicPr>
            <a:picLocks noChangeAspect="1"/>
          </p:cNvPicPr>
          <p:nvPr/>
        </p:nvPicPr>
        <p:blipFill>
          <a:blip r:embed="rId2" cstate="print"/>
          <a:srcRect l="55111" t="21196" r="36372" b="76931"/>
          <a:stretch>
            <a:fillRect/>
          </a:stretch>
        </p:blipFill>
        <p:spPr>
          <a:xfrm>
            <a:off x="7452320" y="2348880"/>
            <a:ext cx="1475656" cy="720080"/>
          </a:xfrm>
          <a:prstGeom prst="rect">
            <a:avLst/>
          </a:prstGeom>
        </p:spPr>
      </p:pic>
      <p:pic>
        <p:nvPicPr>
          <p:cNvPr id="10" name="Image 9" descr="ق2 فضاء الرياضيات 060.JPG"/>
          <p:cNvPicPr>
            <a:picLocks noChangeAspect="1"/>
          </p:cNvPicPr>
          <p:nvPr/>
        </p:nvPicPr>
        <p:blipFill>
          <a:blip r:embed="rId2" cstate="print"/>
          <a:srcRect l="55111" t="21196" r="36372" b="76931"/>
          <a:stretch>
            <a:fillRect/>
          </a:stretch>
        </p:blipFill>
        <p:spPr>
          <a:xfrm>
            <a:off x="7452320" y="2348880"/>
            <a:ext cx="1475656" cy="720080"/>
          </a:xfrm>
          <a:prstGeom prst="rect">
            <a:avLst/>
          </a:prstGeom>
        </p:spPr>
      </p:pic>
      <p:pic>
        <p:nvPicPr>
          <p:cNvPr id="18" name="Image 17" descr="ق2 فضاء الرياضيات 060.JPG"/>
          <p:cNvPicPr>
            <a:picLocks noChangeAspect="1"/>
          </p:cNvPicPr>
          <p:nvPr/>
        </p:nvPicPr>
        <p:blipFill>
          <a:blip r:embed="rId2" cstate="print"/>
          <a:srcRect l="10927" t="27473" r="56502" b="68610"/>
          <a:stretch>
            <a:fillRect/>
          </a:stretch>
        </p:blipFill>
        <p:spPr>
          <a:xfrm>
            <a:off x="0" y="4653136"/>
            <a:ext cx="9144000" cy="2204864"/>
          </a:xfrm>
          <a:prstGeom prst="rect">
            <a:avLst/>
          </a:prstGeom>
        </p:spPr>
      </p:pic>
      <p:sp>
        <p:nvSpPr>
          <p:cNvPr id="20" name="ZoneTexte 19"/>
          <p:cNvSpPr txBox="1"/>
          <p:nvPr/>
        </p:nvSpPr>
        <p:spPr>
          <a:xfrm>
            <a:off x="1835696" y="4581128"/>
            <a:ext cx="1656184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1</a:t>
            </a:r>
            <a:endParaRPr lang="fr-FR" sz="166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pic>
        <p:nvPicPr>
          <p:cNvPr id="21" name="Image 20" descr="ق2 فضاء الرياضيات 060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C6C9D2"/>
              </a:clrFrom>
              <a:clrTo>
                <a:srgbClr val="C6C9D2">
                  <a:alpha val="0"/>
                </a:srgbClr>
              </a:clrTo>
            </a:clrChange>
          </a:blip>
          <a:srcRect l="25190" t="24569" r="68992" b="72902"/>
          <a:stretch>
            <a:fillRect/>
          </a:stretch>
        </p:blipFill>
        <p:spPr>
          <a:xfrm>
            <a:off x="2339752" y="3717032"/>
            <a:ext cx="1008112" cy="971872"/>
          </a:xfrm>
          <a:prstGeom prst="rect">
            <a:avLst/>
          </a:prstGeom>
        </p:spPr>
      </p:pic>
      <p:pic>
        <p:nvPicPr>
          <p:cNvPr id="19" name="Image 18" descr="ق2 فضاء الرياضيات 060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C6C9D2"/>
              </a:clrFrom>
              <a:clrTo>
                <a:srgbClr val="C6C9D2">
                  <a:alpha val="0"/>
                </a:srgbClr>
              </a:clrTo>
            </a:clrChange>
          </a:blip>
          <a:srcRect l="25190" t="24569" r="68992" b="72902"/>
          <a:stretch>
            <a:fillRect/>
          </a:stretch>
        </p:blipFill>
        <p:spPr>
          <a:xfrm>
            <a:off x="2339752" y="3717032"/>
            <a:ext cx="1008112" cy="971872"/>
          </a:xfrm>
          <a:prstGeom prst="rect">
            <a:avLst/>
          </a:prstGeom>
        </p:spPr>
      </p:pic>
      <p:sp>
        <p:nvSpPr>
          <p:cNvPr id="22" name="ZoneTexte 21"/>
          <p:cNvSpPr txBox="1"/>
          <p:nvPr/>
        </p:nvSpPr>
        <p:spPr>
          <a:xfrm>
            <a:off x="1835696" y="4581128"/>
            <a:ext cx="1656184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2</a:t>
            </a:r>
            <a:endParaRPr lang="fr-FR" sz="166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pic>
        <p:nvPicPr>
          <p:cNvPr id="23" name="Image 22" descr="ق2 فضاء الرياضيات 060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C6C9D2"/>
              </a:clrFrom>
              <a:clrTo>
                <a:srgbClr val="C6C9D2">
                  <a:alpha val="0"/>
                </a:srgbClr>
              </a:clrTo>
            </a:clrChange>
          </a:blip>
          <a:srcRect l="25190" t="24569" r="68992" b="72902"/>
          <a:stretch>
            <a:fillRect/>
          </a:stretch>
        </p:blipFill>
        <p:spPr>
          <a:xfrm>
            <a:off x="3131840" y="3717032"/>
            <a:ext cx="1008112" cy="971872"/>
          </a:xfrm>
          <a:prstGeom prst="rect">
            <a:avLst/>
          </a:prstGeom>
        </p:spPr>
      </p:pic>
      <p:sp>
        <p:nvSpPr>
          <p:cNvPr id="24" name="ZoneTexte 23"/>
          <p:cNvSpPr txBox="1"/>
          <p:nvPr/>
        </p:nvSpPr>
        <p:spPr>
          <a:xfrm>
            <a:off x="1835696" y="4581128"/>
            <a:ext cx="1656184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3</a:t>
            </a:r>
            <a:endParaRPr lang="fr-FR" sz="166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pic>
        <p:nvPicPr>
          <p:cNvPr id="25" name="Image 24" descr="ق2 فضاء الرياضيات 060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C6C9D2"/>
              </a:clrFrom>
              <a:clrTo>
                <a:srgbClr val="C6C9D2">
                  <a:alpha val="0"/>
                </a:srgbClr>
              </a:clrTo>
            </a:clrChange>
          </a:blip>
          <a:srcRect l="25190" t="24569" r="68992" b="72902"/>
          <a:stretch>
            <a:fillRect/>
          </a:stretch>
        </p:blipFill>
        <p:spPr>
          <a:xfrm>
            <a:off x="3923928" y="3717032"/>
            <a:ext cx="1008112" cy="971872"/>
          </a:xfrm>
          <a:prstGeom prst="rect">
            <a:avLst/>
          </a:prstGeom>
        </p:spPr>
      </p:pic>
      <p:sp>
        <p:nvSpPr>
          <p:cNvPr id="26" name="ZoneTexte 25"/>
          <p:cNvSpPr txBox="1"/>
          <p:nvPr/>
        </p:nvSpPr>
        <p:spPr>
          <a:xfrm>
            <a:off x="1835696" y="4653136"/>
            <a:ext cx="1656184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4</a:t>
            </a:r>
            <a:endParaRPr lang="fr-FR" sz="166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pic>
        <p:nvPicPr>
          <p:cNvPr id="27" name="Image 26" descr="ق2 فضاء الرياضيات 060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C6C9D2"/>
              </a:clrFrom>
              <a:clrTo>
                <a:srgbClr val="C6C9D2">
                  <a:alpha val="0"/>
                </a:srgbClr>
              </a:clrTo>
            </a:clrChange>
          </a:blip>
          <a:srcRect l="25190" t="24569" r="68992" b="72902"/>
          <a:stretch>
            <a:fillRect/>
          </a:stretch>
        </p:blipFill>
        <p:spPr>
          <a:xfrm>
            <a:off x="4788024" y="3645024"/>
            <a:ext cx="1008112" cy="971872"/>
          </a:xfrm>
          <a:prstGeom prst="rect">
            <a:avLst/>
          </a:prstGeom>
        </p:spPr>
      </p:pic>
      <p:sp>
        <p:nvSpPr>
          <p:cNvPr id="28" name="ZoneTexte 27"/>
          <p:cNvSpPr txBox="1"/>
          <p:nvPr/>
        </p:nvSpPr>
        <p:spPr>
          <a:xfrm>
            <a:off x="1907704" y="4653136"/>
            <a:ext cx="1656184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5</a:t>
            </a:r>
            <a:endParaRPr lang="fr-FR" sz="166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pic>
        <p:nvPicPr>
          <p:cNvPr id="29" name="Image 28" descr="ق2 فضاء الرياضيات 060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C6C9D2"/>
              </a:clrFrom>
              <a:clrTo>
                <a:srgbClr val="C6C9D2">
                  <a:alpha val="0"/>
                </a:srgbClr>
              </a:clrTo>
            </a:clrChange>
          </a:blip>
          <a:srcRect l="25190" t="24569" r="68992" b="72902"/>
          <a:stretch>
            <a:fillRect/>
          </a:stretch>
        </p:blipFill>
        <p:spPr>
          <a:xfrm>
            <a:off x="5580112" y="3645024"/>
            <a:ext cx="1008112" cy="971872"/>
          </a:xfrm>
          <a:prstGeom prst="rect">
            <a:avLst/>
          </a:prstGeom>
        </p:spPr>
      </p:pic>
      <p:sp>
        <p:nvSpPr>
          <p:cNvPr id="30" name="ZoneTexte 29"/>
          <p:cNvSpPr txBox="1"/>
          <p:nvPr/>
        </p:nvSpPr>
        <p:spPr>
          <a:xfrm>
            <a:off x="1907704" y="4581128"/>
            <a:ext cx="1656184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6</a:t>
            </a:r>
            <a:endParaRPr lang="fr-FR" sz="166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pic>
        <p:nvPicPr>
          <p:cNvPr id="31" name="Image 30" descr="ق2 فضاء الرياضيات 060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C6C9D2"/>
              </a:clrFrom>
              <a:clrTo>
                <a:srgbClr val="C6C9D2">
                  <a:alpha val="0"/>
                </a:srgbClr>
              </a:clrTo>
            </a:clrChange>
          </a:blip>
          <a:srcRect l="25190" t="24569" r="68992" b="72902"/>
          <a:stretch>
            <a:fillRect/>
          </a:stretch>
        </p:blipFill>
        <p:spPr>
          <a:xfrm>
            <a:off x="6372200" y="3645024"/>
            <a:ext cx="1008112" cy="971872"/>
          </a:xfrm>
          <a:prstGeom prst="rect">
            <a:avLst/>
          </a:prstGeom>
        </p:spPr>
      </p:pic>
      <p:sp>
        <p:nvSpPr>
          <p:cNvPr id="32" name="ZoneTexte 31"/>
          <p:cNvSpPr txBox="1"/>
          <p:nvPr/>
        </p:nvSpPr>
        <p:spPr>
          <a:xfrm>
            <a:off x="1907704" y="4653136"/>
            <a:ext cx="1656184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7</a:t>
            </a:r>
            <a:endParaRPr lang="fr-FR" sz="166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pic>
        <p:nvPicPr>
          <p:cNvPr id="33" name="Image 32" descr="ق2 فضاء الرياضيات 060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C6C9D2"/>
              </a:clrFrom>
              <a:clrTo>
                <a:srgbClr val="C6C9D2">
                  <a:alpha val="0"/>
                </a:srgbClr>
              </a:clrTo>
            </a:clrChange>
          </a:blip>
          <a:srcRect l="25190" t="24569" r="68992" b="72902"/>
          <a:stretch>
            <a:fillRect/>
          </a:stretch>
        </p:blipFill>
        <p:spPr>
          <a:xfrm>
            <a:off x="7164288" y="3645024"/>
            <a:ext cx="1008112" cy="971872"/>
          </a:xfrm>
          <a:prstGeom prst="rect">
            <a:avLst/>
          </a:prstGeom>
        </p:spPr>
      </p:pic>
      <p:sp>
        <p:nvSpPr>
          <p:cNvPr id="34" name="ZoneTexte 33"/>
          <p:cNvSpPr txBox="1"/>
          <p:nvPr/>
        </p:nvSpPr>
        <p:spPr>
          <a:xfrm>
            <a:off x="1979712" y="4653136"/>
            <a:ext cx="1656184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8</a:t>
            </a:r>
            <a:endParaRPr lang="fr-FR" sz="166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66235E-6 C 0.02413 -0.02173 0.04844 -0.04347 0.06319 -0.04926 C 0.07812 -0.05504 0.08333 -0.04417 0.08854 -0.03492 C 0.09375 -0.02567 0.09409 -0.00994 0.09462 0.00602 " pathEditMode="relative" rAng="0" ptsTypes="aaaA">
                                      <p:cBhvr>
                                        <p:cTn id="2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" y="-25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66235E-6 C 0.02413 -0.02173 0.04844 -0.04347 0.06319 -0.04926 C 0.07812 -0.05504 0.08333 -0.04417 0.08854 -0.03492 C 0.09375 -0.02567 0.09409 -0.00994 0.09462 0.00602 " pathEditMode="relative" rAng="0" ptsTypes="aaaA">
                                      <p:cBhvr>
                                        <p:cTn id="3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" y="-25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66235E-6 C 0.02413 -0.02173 0.04844 -0.04347 0.06319 -0.04926 C 0.07812 -0.05504 0.08333 -0.04417 0.08854 -0.03492 C 0.09375 -0.02567 0.09409 -0.00994 0.09462 0.00602 " pathEditMode="relative" rAng="0" ptsTypes="aaaA">
                                      <p:cBhvr>
                                        <p:cTn id="4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" y="-25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66235E-6 C 0.02413 -0.02173 0.04844 -0.04347 0.06319 -0.04926 C 0.07812 -0.05504 0.08333 -0.04417 0.08854 -0.03492 C 0.09375 -0.02567 0.09409 -0.00994 0.09462 0.00602 " pathEditMode="relative" rAng="0" ptsTypes="aaaA">
                                      <p:cBhvr>
                                        <p:cTn id="62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" y="-25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6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66235E-6 C 0.02413 -0.02173 0.04844 -0.04347 0.06319 -0.04926 C 0.07812 -0.05504 0.08333 -0.04417 0.08854 -0.03492 C 0.09375 -0.02567 0.09409 -0.00994 0.09462 0.00602 " pathEditMode="relative" rAng="0" ptsTypes="aaaA">
                                      <p:cBhvr>
                                        <p:cTn id="76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" y="-25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66235E-6 C 0.02413 -0.02173 0.04844 -0.04347 0.06319 -0.04926 C 0.07812 -0.05504 0.08333 -0.04417 0.08854 -0.03492 C 0.09375 -0.02567 0.09409 -0.00994 0.09462 0.00602 " pathEditMode="relative" rAng="0" ptsTypes="aaaA">
                                      <p:cBhvr>
                                        <p:cTn id="9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" y="-25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9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66235E-6 C 0.02413 -0.02173 0.04844 -0.04347 0.06319 -0.04926 C 0.07812 -0.05504 0.08333 -0.04417 0.08854 -0.03492 C 0.09375 -0.02567 0.09409 -0.00994 0.09462 0.00602 " pathEditMode="relative" rAng="0" ptsTypes="aaaA">
                                      <p:cBhvr>
                                        <p:cTn id="104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" y="-25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0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2" grpId="0"/>
      <p:bldP spid="24" grpId="0"/>
      <p:bldP spid="26" grpId="0"/>
      <p:bldP spid="28" grpId="0"/>
      <p:bldP spid="30" grpId="0"/>
      <p:bldP spid="32" grpId="0"/>
      <p:bldP spid="3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60.JPG"/>
          <p:cNvPicPr>
            <a:picLocks noChangeAspect="1"/>
          </p:cNvPicPr>
          <p:nvPr/>
        </p:nvPicPr>
        <p:blipFill>
          <a:blip r:embed="rId2" cstate="print"/>
          <a:srcRect l="3538" t="14240" r="5901" b="6791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5643570" y="4500570"/>
            <a:ext cx="1656184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5</a:t>
            </a:r>
            <a:endParaRPr lang="fr-FR" sz="166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000100" y="4500570"/>
            <a:ext cx="1656184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8</a:t>
            </a:r>
            <a:endParaRPr lang="fr-FR" sz="166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pic>
        <p:nvPicPr>
          <p:cNvPr id="7" name="Image 6" descr="ق2 فضاء الرياضيات 060.JPG"/>
          <p:cNvPicPr>
            <a:picLocks noChangeAspect="1"/>
          </p:cNvPicPr>
          <p:nvPr/>
        </p:nvPicPr>
        <p:blipFill>
          <a:blip r:embed="rId2" cstate="print"/>
          <a:srcRect l="55111" t="21196" r="36372" b="76931"/>
          <a:stretch>
            <a:fillRect/>
          </a:stretch>
        </p:blipFill>
        <p:spPr>
          <a:xfrm>
            <a:off x="6572264" y="1428736"/>
            <a:ext cx="1475656" cy="720080"/>
          </a:xfrm>
          <a:prstGeom prst="rect">
            <a:avLst/>
          </a:prstGeom>
        </p:spPr>
      </p:pic>
      <p:pic>
        <p:nvPicPr>
          <p:cNvPr id="8" name="Image 7" descr="ق2 فضاء الرياضيات 060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C6C9D2"/>
              </a:clrFrom>
              <a:clrTo>
                <a:srgbClr val="C6C9D2">
                  <a:alpha val="0"/>
                </a:srgbClr>
              </a:clrTo>
            </a:clrChange>
          </a:blip>
          <a:srcRect l="25190" t="24569" r="68992" b="72902"/>
          <a:stretch>
            <a:fillRect/>
          </a:stretch>
        </p:blipFill>
        <p:spPr>
          <a:xfrm>
            <a:off x="6921474" y="2214554"/>
            <a:ext cx="1008112" cy="971872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785786" y="3143248"/>
            <a:ext cx="7991500" cy="1107996"/>
          </a:xfrm>
          <a:prstGeom prst="rect">
            <a:avLst/>
          </a:prstGeom>
          <a:solidFill>
            <a:srgbClr val="FFFF00"/>
          </a:solidFill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66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سَنُقارِنُ بَيْنَ وَحْدَتَي القِيَاسِ </a:t>
            </a:r>
            <a:endParaRPr lang="fr-FR" sz="66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60.JPG"/>
          <p:cNvPicPr>
            <a:picLocks noChangeAspect="1"/>
          </p:cNvPicPr>
          <p:nvPr/>
        </p:nvPicPr>
        <p:blipFill>
          <a:blip r:embed="rId2" cstate="print"/>
          <a:srcRect l="3538" t="14240" r="5901" b="6791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5643570" y="4500570"/>
            <a:ext cx="1656184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5</a:t>
            </a:r>
            <a:endParaRPr lang="fr-FR" sz="166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000100" y="4500570"/>
            <a:ext cx="1656184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8</a:t>
            </a:r>
            <a:endParaRPr lang="fr-FR" sz="166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pic>
        <p:nvPicPr>
          <p:cNvPr id="7" name="Image 6" descr="ق2 فضاء الرياضيات 060.JPG"/>
          <p:cNvPicPr>
            <a:picLocks noChangeAspect="1"/>
          </p:cNvPicPr>
          <p:nvPr/>
        </p:nvPicPr>
        <p:blipFill>
          <a:blip r:embed="rId2" cstate="print"/>
          <a:srcRect l="55111" t="21196" r="36372" b="76931"/>
          <a:stretch>
            <a:fillRect/>
          </a:stretch>
        </p:blipFill>
        <p:spPr>
          <a:xfrm>
            <a:off x="6572264" y="1428736"/>
            <a:ext cx="1475656" cy="720080"/>
          </a:xfrm>
          <a:prstGeom prst="rect">
            <a:avLst/>
          </a:prstGeom>
        </p:spPr>
      </p:pic>
      <p:pic>
        <p:nvPicPr>
          <p:cNvPr id="8" name="Image 7" descr="ق2 فضاء الرياضيات 060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C6C9D2"/>
              </a:clrFrom>
              <a:clrTo>
                <a:srgbClr val="C6C9D2">
                  <a:alpha val="0"/>
                </a:srgbClr>
              </a:clrTo>
            </a:clrChange>
          </a:blip>
          <a:srcRect l="25190" t="24569" r="68992" b="72902"/>
          <a:stretch>
            <a:fillRect/>
          </a:stretch>
        </p:blipFill>
        <p:spPr>
          <a:xfrm>
            <a:off x="6921474" y="2214554"/>
            <a:ext cx="1008112" cy="971872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785786" y="3143248"/>
            <a:ext cx="7991500" cy="1107996"/>
          </a:xfrm>
          <a:prstGeom prst="rect">
            <a:avLst/>
          </a:prstGeom>
          <a:solidFill>
            <a:srgbClr val="00B0F0"/>
          </a:solidFill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6600" b="1" dirty="0" err="1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الدراع</a:t>
            </a:r>
            <a:r>
              <a:rPr lang="ar-MA" sz="66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 أطول من الشبر</a:t>
            </a:r>
            <a:endParaRPr lang="fr-FR" sz="66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0" name="Flèche en arc 9"/>
          <p:cNvSpPr/>
          <p:nvPr/>
        </p:nvSpPr>
        <p:spPr>
          <a:xfrm>
            <a:off x="6572264" y="857256"/>
            <a:ext cx="1500198" cy="1357298"/>
          </a:xfrm>
          <a:prstGeom prst="circularArrow">
            <a:avLst/>
          </a:prstGeom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1" name="Flèche en arc 10"/>
          <p:cNvSpPr/>
          <p:nvPr/>
        </p:nvSpPr>
        <p:spPr>
          <a:xfrm>
            <a:off x="6858016" y="1785926"/>
            <a:ext cx="1071570" cy="1357298"/>
          </a:xfrm>
          <a:prstGeom prst="circularArrow">
            <a:avLst/>
          </a:prstGeom>
          <a:solidFill>
            <a:srgbClr val="FF0000"/>
          </a:solidFill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60.JPG"/>
          <p:cNvPicPr>
            <a:picLocks noChangeAspect="1"/>
          </p:cNvPicPr>
          <p:nvPr/>
        </p:nvPicPr>
        <p:blipFill>
          <a:blip r:embed="rId2" cstate="print"/>
          <a:srcRect l="3538" t="14240" r="5901" b="6791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5643570" y="4500570"/>
            <a:ext cx="1656184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5</a:t>
            </a:r>
            <a:endParaRPr lang="fr-FR" sz="166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000100" y="4500570"/>
            <a:ext cx="1656184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8</a:t>
            </a:r>
            <a:endParaRPr lang="fr-FR" sz="166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pic>
        <p:nvPicPr>
          <p:cNvPr id="7" name="Image 6" descr="ق2 فضاء الرياضيات 060.JPG"/>
          <p:cNvPicPr>
            <a:picLocks noChangeAspect="1"/>
          </p:cNvPicPr>
          <p:nvPr/>
        </p:nvPicPr>
        <p:blipFill>
          <a:blip r:embed="rId2" cstate="print"/>
          <a:srcRect l="55111" t="21196" r="36372" b="76931"/>
          <a:stretch>
            <a:fillRect/>
          </a:stretch>
        </p:blipFill>
        <p:spPr>
          <a:xfrm>
            <a:off x="6572264" y="1428736"/>
            <a:ext cx="1475656" cy="720080"/>
          </a:xfrm>
          <a:prstGeom prst="rect">
            <a:avLst/>
          </a:prstGeom>
        </p:spPr>
      </p:pic>
      <p:pic>
        <p:nvPicPr>
          <p:cNvPr id="8" name="Image 7" descr="ق2 فضاء الرياضيات 060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C6C9D2"/>
              </a:clrFrom>
              <a:clrTo>
                <a:srgbClr val="C6C9D2">
                  <a:alpha val="0"/>
                </a:srgbClr>
              </a:clrTo>
            </a:clrChange>
          </a:blip>
          <a:srcRect l="25190" t="24569" r="68992" b="72902"/>
          <a:stretch>
            <a:fillRect/>
          </a:stretch>
        </p:blipFill>
        <p:spPr>
          <a:xfrm>
            <a:off x="6921474" y="2214554"/>
            <a:ext cx="1008112" cy="971872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714348" y="0"/>
            <a:ext cx="7991500" cy="1107996"/>
          </a:xfrm>
          <a:prstGeom prst="rect">
            <a:avLst/>
          </a:prstGeom>
          <a:solidFill>
            <a:srgbClr val="92D050"/>
          </a:solidFill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66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لدينا نفس قطعة الثوب</a:t>
            </a:r>
            <a:endParaRPr lang="fr-FR" sz="66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60.JPG"/>
          <p:cNvPicPr>
            <a:picLocks noChangeAspect="1"/>
          </p:cNvPicPr>
          <p:nvPr/>
        </p:nvPicPr>
        <p:blipFill>
          <a:blip r:embed="rId2" cstate="print"/>
          <a:srcRect l="3538" t="14240" r="5901" b="6791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5643570" y="4500570"/>
            <a:ext cx="1656184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5</a:t>
            </a:r>
            <a:endParaRPr lang="fr-FR" sz="166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000100" y="4500570"/>
            <a:ext cx="1656184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8</a:t>
            </a:r>
            <a:endParaRPr lang="fr-FR" sz="166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pic>
        <p:nvPicPr>
          <p:cNvPr id="7" name="Image 6" descr="ق2 فضاء الرياضيات 060.JPG"/>
          <p:cNvPicPr>
            <a:picLocks noChangeAspect="1"/>
          </p:cNvPicPr>
          <p:nvPr/>
        </p:nvPicPr>
        <p:blipFill>
          <a:blip r:embed="rId2" cstate="print"/>
          <a:srcRect l="55111" t="21196" r="36372" b="76931"/>
          <a:stretch>
            <a:fillRect/>
          </a:stretch>
        </p:blipFill>
        <p:spPr>
          <a:xfrm>
            <a:off x="6572264" y="1428736"/>
            <a:ext cx="1475656" cy="720080"/>
          </a:xfrm>
          <a:prstGeom prst="rect">
            <a:avLst/>
          </a:prstGeom>
        </p:spPr>
      </p:pic>
      <p:pic>
        <p:nvPicPr>
          <p:cNvPr id="8" name="Image 7" descr="ق2 فضاء الرياضيات 060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C6C9D2"/>
              </a:clrFrom>
              <a:clrTo>
                <a:srgbClr val="C6C9D2">
                  <a:alpha val="0"/>
                </a:srgbClr>
              </a:clrTo>
            </a:clrChange>
          </a:blip>
          <a:srcRect l="25190" t="24569" r="68992" b="72902"/>
          <a:stretch>
            <a:fillRect/>
          </a:stretch>
        </p:blipFill>
        <p:spPr>
          <a:xfrm>
            <a:off x="6921474" y="2214554"/>
            <a:ext cx="1008112" cy="971872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714348" y="0"/>
            <a:ext cx="7991500" cy="1107996"/>
          </a:xfrm>
          <a:prstGeom prst="rect">
            <a:avLst/>
          </a:prstGeom>
          <a:solidFill>
            <a:srgbClr val="92D050"/>
          </a:solidFill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66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استنتاج</a:t>
            </a:r>
            <a:endParaRPr lang="fr-FR" sz="66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500034" y="1714488"/>
            <a:ext cx="7991500" cy="3139321"/>
          </a:xfrm>
          <a:prstGeom prst="rect">
            <a:avLst/>
          </a:prstGeom>
          <a:solidFill>
            <a:srgbClr val="FFFF00"/>
          </a:solidFill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66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اختلاف في طول قطعة الثوب ناتج عن اختلاف في وحدة القياس</a:t>
            </a:r>
            <a:endParaRPr lang="fr-FR" sz="66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181</Words>
  <Application>Microsoft Office PowerPoint</Application>
  <PresentationFormat>Affichage à l'écran (4:3)</PresentationFormat>
  <Paragraphs>126</Paragraphs>
  <Slides>24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24</vt:i4>
      </vt:variant>
    </vt:vector>
  </HeadingPairs>
  <TitlesOfParts>
    <vt:vector size="25" baseType="lpstr">
      <vt:lpstr>Thème Office</vt:lpstr>
      <vt:lpstr>    </vt:lpstr>
      <vt:lpstr>حصة 1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  <vt:lpstr>Diapositive 22</vt:lpstr>
      <vt:lpstr>Diapositive 23</vt:lpstr>
      <vt:lpstr>Diapositive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</dc:title>
  <dc:creator>Directeur</dc:creator>
  <cp:lastModifiedBy>Unicornis</cp:lastModifiedBy>
  <cp:revision>22</cp:revision>
  <dcterms:created xsi:type="dcterms:W3CDTF">2011-01-20T09:29:05Z</dcterms:created>
  <dcterms:modified xsi:type="dcterms:W3CDTF">2011-02-07T10:28:26Z</dcterms:modified>
</cp:coreProperties>
</file>