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8" r:id="rId2"/>
    <p:sldId id="259" r:id="rId3"/>
    <p:sldId id="257" r:id="rId4"/>
    <p:sldId id="261" r:id="rId5"/>
    <p:sldId id="262" r:id="rId6"/>
    <p:sldId id="263" r:id="rId7"/>
    <p:sldId id="264" r:id="rId8"/>
    <p:sldId id="260" r:id="rId9"/>
    <p:sldId id="266" r:id="rId10"/>
    <p:sldId id="267" r:id="rId11"/>
    <p:sldId id="268" r:id="rId12"/>
    <p:sldId id="269" r:id="rId13"/>
    <p:sldId id="270" r:id="rId14"/>
    <p:sldId id="271" r:id="rId15"/>
    <p:sldId id="265" r:id="rId16"/>
    <p:sldId id="272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64" autoAdjust="0"/>
    <p:restoredTop sz="94626" autoAdjust="0"/>
  </p:normalViewPr>
  <p:slideViewPr>
    <p:cSldViewPr>
      <p:cViewPr varScale="1">
        <p:scale>
          <a:sx n="64" d="100"/>
          <a:sy n="64" d="100"/>
        </p:scale>
        <p:origin x="-96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6"/>
    </p:cViewPr>
  </p:sorterViewPr>
  <p:notesViewPr>
    <p:cSldViewPr>
      <p:cViewPr varScale="1">
        <p:scale>
          <a:sx n="42" d="100"/>
          <a:sy n="42" d="100"/>
        </p:scale>
        <p:origin x="-212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F72BE-67B6-41D6-86D6-1C9EDA0BFC6F}" type="datetimeFigureOut">
              <a:rPr lang="fr-FR" smtClean="0"/>
              <a:pPr/>
              <a:t>15/01/2011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00F899-4F43-4943-80B0-7E235DAE58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C0195E7-1E9A-40F9-8B26-59BEC0DE568F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00F899-4F43-4943-80B0-7E235DAE5822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00F899-4F43-4943-80B0-7E235DAE5822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D2CFC-1B2D-430A-AE9A-2E742CD78A88}" type="datetimeFigureOut">
              <a:rPr lang="fr-FR" smtClean="0"/>
              <a:pPr/>
              <a:t>15/01/2011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EF9DA-64D3-468B-88CC-5499B989241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D2CFC-1B2D-430A-AE9A-2E742CD78A88}" type="datetimeFigureOut">
              <a:rPr lang="fr-FR" smtClean="0"/>
              <a:pPr/>
              <a:t>15/01/2011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EF9DA-64D3-468B-88CC-5499B989241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D2CFC-1B2D-430A-AE9A-2E742CD78A88}" type="datetimeFigureOut">
              <a:rPr lang="fr-FR" smtClean="0"/>
              <a:pPr/>
              <a:t>15/01/2011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EF9DA-64D3-468B-88CC-5499B989241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D2CFC-1B2D-430A-AE9A-2E742CD78A88}" type="datetimeFigureOut">
              <a:rPr lang="fr-FR" smtClean="0"/>
              <a:pPr/>
              <a:t>15/01/2011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EF9DA-64D3-468B-88CC-5499B989241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D2CFC-1B2D-430A-AE9A-2E742CD78A88}" type="datetimeFigureOut">
              <a:rPr lang="fr-FR" smtClean="0"/>
              <a:pPr/>
              <a:t>15/01/2011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EF9DA-64D3-468B-88CC-5499B989241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D2CFC-1B2D-430A-AE9A-2E742CD78A88}" type="datetimeFigureOut">
              <a:rPr lang="fr-FR" smtClean="0"/>
              <a:pPr/>
              <a:t>15/01/2011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EF9DA-64D3-468B-88CC-5499B989241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D2CFC-1B2D-430A-AE9A-2E742CD78A88}" type="datetimeFigureOut">
              <a:rPr lang="fr-FR" smtClean="0"/>
              <a:pPr/>
              <a:t>15/01/2011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EF9DA-64D3-468B-88CC-5499B989241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D2CFC-1B2D-430A-AE9A-2E742CD78A88}" type="datetimeFigureOut">
              <a:rPr lang="fr-FR" smtClean="0"/>
              <a:pPr/>
              <a:t>15/01/2011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EF9DA-64D3-468B-88CC-5499B989241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D2CFC-1B2D-430A-AE9A-2E742CD78A88}" type="datetimeFigureOut">
              <a:rPr lang="fr-FR" smtClean="0"/>
              <a:pPr/>
              <a:t>15/01/2011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EF9DA-64D3-468B-88CC-5499B989241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D2CFC-1B2D-430A-AE9A-2E742CD78A88}" type="datetimeFigureOut">
              <a:rPr lang="fr-FR" smtClean="0"/>
              <a:pPr/>
              <a:t>15/01/2011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EF9DA-64D3-468B-88CC-5499B989241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D2CFC-1B2D-430A-AE9A-2E742CD78A88}" type="datetimeFigureOut">
              <a:rPr lang="fr-FR" smtClean="0"/>
              <a:pPr/>
              <a:t>15/01/2011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EF9DA-64D3-468B-88CC-5499B989241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D2CFC-1B2D-430A-AE9A-2E742CD78A88}" type="datetimeFigureOut">
              <a:rPr lang="fr-FR" smtClean="0"/>
              <a:pPr/>
              <a:t>15/01/2011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EF9DA-64D3-468B-88CC-5499B989241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785927"/>
            <a:ext cx="9144000" cy="507207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0"/>
            <a:ext cx="9144000" cy="1754326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r-F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786584" y="0"/>
            <a:ext cx="2357416" cy="5847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المستوى الثاني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0" y="1785926"/>
            <a:ext cx="9144000" cy="403187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الكفايات</a:t>
            </a:r>
            <a:r>
              <a:rPr lang="ar-MA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 القدرات المستهدفة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ar-MA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MA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MA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MA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MA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0" y="5780806"/>
            <a:ext cx="9153556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صيغة العمل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ينجز 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العمل جماعيا </a:t>
            </a:r>
            <a:r>
              <a:rPr lang="ar-MA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على الكراسات.</a:t>
            </a:r>
            <a:b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اللوازم </a:t>
            </a:r>
            <a:r>
              <a:rPr lang="ar-MA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الضرورية</a:t>
            </a:r>
            <a:r>
              <a:rPr lang="ar-MA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MA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جداول صور ألواح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71472" y="642918"/>
            <a:ext cx="7643866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الموضوع: 038 </a:t>
            </a: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أستثمر ما تعلمته </a:t>
            </a:r>
            <a:r>
              <a:rPr lang="ar-MA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857488" y="0"/>
            <a:ext cx="3571900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المكون:الرياضيات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0" y="0"/>
            <a:ext cx="2643206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ar-M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المدة:45د</a:t>
            </a: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786584" y="1428736"/>
            <a:ext cx="2357416" cy="3385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الدرس من إعداد: رشيد </a:t>
            </a:r>
            <a:r>
              <a:rPr lang="ar-MA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العوفير</a:t>
            </a:r>
            <a:endParaRPr lang="fr-F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0" y="1428736"/>
            <a:ext cx="2357416" cy="3385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المرجع: فضاء الرياضيات</a:t>
            </a:r>
            <a:endParaRPr lang="fr-F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928926" y="1214422"/>
            <a:ext cx="3571900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دعم الدرسين </a:t>
            </a:r>
            <a:r>
              <a:rPr lang="ar-MA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21و22.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ق2 فضاء الرياضيات 057.JPG"/>
          <p:cNvPicPr>
            <a:picLocks noChangeAspect="1"/>
          </p:cNvPicPr>
          <p:nvPr/>
        </p:nvPicPr>
        <p:blipFill>
          <a:blip r:embed="rId2" cstate="print"/>
          <a:srcRect l="7954" t="40632" r="45903" b="3993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Image 5" descr="Sans titre-1.ps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488" y="0"/>
            <a:ext cx="6548437" cy="6858000"/>
          </a:xfrm>
          <a:prstGeom prst="rect">
            <a:avLst/>
          </a:prstGeom>
        </p:spPr>
      </p:pic>
      <p:sp>
        <p:nvSpPr>
          <p:cNvPr id="7" name="Flèche vers le haut 6"/>
          <p:cNvSpPr/>
          <p:nvPr/>
        </p:nvSpPr>
        <p:spPr>
          <a:xfrm rot="14038098">
            <a:off x="5354145" y="3009777"/>
            <a:ext cx="500066" cy="1268894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lèche vers le haut 7"/>
          <p:cNvSpPr/>
          <p:nvPr/>
        </p:nvSpPr>
        <p:spPr>
          <a:xfrm rot="10800000">
            <a:off x="5786446" y="3143248"/>
            <a:ext cx="500066" cy="2417846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ق2 فضاء الرياضيات 057.JPG"/>
          <p:cNvPicPr>
            <a:picLocks noChangeAspect="1"/>
          </p:cNvPicPr>
          <p:nvPr/>
        </p:nvPicPr>
        <p:blipFill>
          <a:blip r:embed="rId2" cstate="print"/>
          <a:srcRect l="4687" t="38233" b="3873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ق2 فضاء الرياضيات 057.JPG"/>
          <p:cNvPicPr>
            <a:picLocks noChangeAspect="1"/>
          </p:cNvPicPr>
          <p:nvPr/>
        </p:nvPicPr>
        <p:blipFill>
          <a:blip r:embed="rId3" cstate="print"/>
          <a:srcRect l="53833" t="39433" b="39934"/>
          <a:stretch>
            <a:fillRect/>
          </a:stretch>
        </p:blipFill>
        <p:spPr>
          <a:xfrm>
            <a:off x="0" y="357166"/>
            <a:ext cx="9144000" cy="6143668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-500098" y="3143248"/>
            <a:ext cx="42148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5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08:30</a:t>
            </a:r>
            <a:endParaRPr lang="fr-FR" sz="54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44444E-6 C 0.01216 0.0426 0.02431 0.08519 0.07309 0.11065 C 0.12188 0.13612 0.2073 0.14445 0.29289 0.15278 " pathEditMode="relative" rAng="0" ptsTypes="aaA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" y="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300000" y="300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BEA24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3" grpId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ق2 فضاء الرياضيات 057.JPG"/>
          <p:cNvPicPr>
            <a:picLocks noChangeAspect="1"/>
          </p:cNvPicPr>
          <p:nvPr/>
        </p:nvPicPr>
        <p:blipFill>
          <a:blip r:embed="rId3" cstate="print"/>
          <a:srcRect l="53833" t="39433" b="39934"/>
          <a:stretch>
            <a:fillRect/>
          </a:stretch>
        </p:blipFill>
        <p:spPr>
          <a:xfrm>
            <a:off x="0" y="357166"/>
            <a:ext cx="9144000" cy="6143668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-500098" y="3143248"/>
            <a:ext cx="42148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5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08:30</a:t>
            </a:r>
            <a:endParaRPr lang="fr-FR" sz="54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ق2 فضاء الرياضيات 057.JPG"/>
          <p:cNvPicPr>
            <a:picLocks noChangeAspect="1"/>
          </p:cNvPicPr>
          <p:nvPr/>
        </p:nvPicPr>
        <p:blipFill>
          <a:blip r:embed="rId2" cstate="print"/>
          <a:srcRect l="3906" t="62427" b="23816"/>
          <a:stretch>
            <a:fillRect/>
          </a:stretch>
        </p:blipFill>
        <p:spPr>
          <a:xfrm>
            <a:off x="0" y="0"/>
            <a:ext cx="9144000" cy="4000528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6786578" y="2143116"/>
            <a:ext cx="20716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400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215106" y="2228671"/>
            <a:ext cx="10715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</a:rPr>
              <a:t>-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572000" y="2143116"/>
            <a:ext cx="18573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468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857620" y="2214554"/>
            <a:ext cx="10715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</a:rPr>
              <a:t>-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428860" y="2143116"/>
            <a:ext cx="18573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486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714480" y="2157233"/>
            <a:ext cx="10715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</a:rPr>
              <a:t>-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85720" y="2143116"/>
            <a:ext cx="18573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648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-357222" y="2228671"/>
            <a:ext cx="10715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</a:rPr>
              <a:t>-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786578" y="3228803"/>
            <a:ext cx="18573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684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143636" y="3228803"/>
            <a:ext cx="10715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</a:rPr>
              <a:t>-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4643438" y="3286124"/>
            <a:ext cx="18573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800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ق2 فضاء الرياضيات 057.JPG"/>
          <p:cNvPicPr>
            <a:picLocks noChangeAspect="1"/>
          </p:cNvPicPr>
          <p:nvPr/>
        </p:nvPicPr>
        <p:blipFill>
          <a:blip r:embed="rId2" cstate="print"/>
          <a:srcRect t="76322" b="880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571472" y="1357298"/>
            <a:ext cx="27146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234</a:t>
            </a:r>
            <a:endParaRPr lang="fr-FR" sz="9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42910" y="3857628"/>
            <a:ext cx="27146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432</a:t>
            </a:r>
            <a:endParaRPr lang="fr-FR" sz="9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ق2 فضاء الرياضيات 05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31136" y="307848"/>
            <a:ext cx="4681728" cy="62423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ar-MA" sz="239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حصة 1</a:t>
            </a:r>
            <a:endParaRPr lang="fr-FR" sz="239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0" y="5857892"/>
            <a:ext cx="9144000" cy="100010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4800" b="1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أنشطة </a:t>
            </a:r>
            <a:r>
              <a:rPr lang="ar-MA" sz="4800" b="1" spc="50" dirty="0" err="1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ترييض</a:t>
            </a:r>
            <a:r>
              <a:rPr lang="ar-MA" sz="4800" b="1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 الوضعيات </a:t>
            </a:r>
            <a:r>
              <a:rPr lang="ar-MA" sz="4800" b="1" spc="50" dirty="0" err="1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و</a:t>
            </a:r>
            <a:r>
              <a:rPr lang="ar-MA" sz="4800" b="1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 بناء المفاهيم</a:t>
            </a:r>
            <a:endParaRPr kumimoji="0" lang="fr-FR" sz="4800" b="1" i="0" u="none" strike="noStrike" kern="1200" spc="50" normalizeH="0" baseline="0" noProof="0" dirty="0">
              <a:ln w="11430"/>
              <a:solidFill>
                <a:sysClr val="windowText" lastClr="0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ق2 فضاء الرياضيات 057.JPG"/>
          <p:cNvPicPr>
            <a:picLocks noChangeAspect="1"/>
          </p:cNvPicPr>
          <p:nvPr/>
        </p:nvPicPr>
        <p:blipFill>
          <a:blip r:embed="rId2" cstate="print"/>
          <a:srcRect l="3906" t="16025" b="6144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ق2 فضاء الرياضيات 057.JPG"/>
          <p:cNvPicPr>
            <a:picLocks noChangeAspect="1"/>
          </p:cNvPicPr>
          <p:nvPr/>
        </p:nvPicPr>
        <p:blipFill>
          <a:blip r:embed="rId2" cstate="print"/>
          <a:srcRect l="32434" t="20250" r="2639" b="6449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2500298" y="571480"/>
            <a:ext cx="42148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5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سَاعَتَيْنِ</a:t>
            </a:r>
            <a:endParaRPr lang="fr-FR" sz="54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139 0.07592 -0.00277 0.15185 -0.00833 0.19722 C -0.01389 0.24259 -0.02361 0.25741 -0.03333 0.27222 " pathEditMode="relative" ptsTypes="aaA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300000" y="300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BEA24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3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ق2 فضاء الرياضيات 057.JPG"/>
          <p:cNvPicPr>
            <a:picLocks noChangeAspect="1"/>
          </p:cNvPicPr>
          <p:nvPr/>
        </p:nvPicPr>
        <p:blipFill>
          <a:blip r:embed="rId2" cstate="print"/>
          <a:srcRect l="32434" t="20250" r="2639" b="6449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2500298" y="571480"/>
            <a:ext cx="42148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5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سَاعَتَيْنِ</a:t>
            </a:r>
            <a:endParaRPr lang="fr-FR" sz="54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785786" y="428604"/>
            <a:ext cx="42148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5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ثـَلاث </a:t>
            </a:r>
          </a:p>
          <a:p>
            <a:pPr algn="ctr"/>
            <a:r>
              <a:rPr lang="ar-MA" sz="5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سَاعَاتٍ</a:t>
            </a:r>
            <a:endParaRPr lang="fr-FR" sz="54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2.22222E-6 C 0.00365 0.10023 0.00729 0.20069 0.02222 0.26065 C 0.03698 0.3206 0.06302 0.34028 0.08906 0.35995 " pathEditMode="relative" rAng="0" ptsTypes="aaA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" y="1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300000" y="300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BEA24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5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ق2 فضاء الرياضيات 057.JPG"/>
          <p:cNvPicPr>
            <a:picLocks noChangeAspect="1"/>
          </p:cNvPicPr>
          <p:nvPr/>
        </p:nvPicPr>
        <p:blipFill>
          <a:blip r:embed="rId2" cstate="print"/>
          <a:srcRect l="32434" t="20250" r="2639" b="6449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2500298" y="571480"/>
            <a:ext cx="42148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5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سَاعَتَيْنِ</a:t>
            </a:r>
            <a:endParaRPr lang="fr-FR" sz="54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785786" y="428604"/>
            <a:ext cx="42148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5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ثـَلاث </a:t>
            </a:r>
          </a:p>
          <a:p>
            <a:pPr algn="ctr"/>
            <a:r>
              <a:rPr lang="ar-MA" sz="5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سَاعَاتٍ</a:t>
            </a:r>
            <a:endParaRPr lang="fr-FR" sz="54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-928726" y="357166"/>
            <a:ext cx="42148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5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أرْبَع</a:t>
            </a:r>
          </a:p>
          <a:p>
            <a:pPr algn="ctr"/>
            <a:r>
              <a:rPr lang="ar-MA" sz="5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سَاعَاتٍ</a:t>
            </a:r>
            <a:endParaRPr lang="fr-FR" sz="54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1.11111E-6 C 0.01215 0.1007 0.02448 0.20185 0.07483 0.26204 C 0.12465 0.32245 0.2125 0.34213 0.30035 0.36204 " pathEditMode="relative" rAng="0" ptsTypes="aaA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0" y="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300000" y="300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BEA24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ق2 فضاء الرياضيات 057.JPG"/>
          <p:cNvPicPr>
            <a:picLocks noChangeAspect="1"/>
          </p:cNvPicPr>
          <p:nvPr/>
        </p:nvPicPr>
        <p:blipFill>
          <a:blip r:embed="rId2" cstate="print"/>
          <a:srcRect l="32434" t="20250" r="2639" b="6449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2500298" y="571480"/>
            <a:ext cx="42148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5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سَاعَتَيْنِ</a:t>
            </a:r>
            <a:endParaRPr lang="fr-FR" sz="54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785786" y="428604"/>
            <a:ext cx="42148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5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ثـَلاث </a:t>
            </a:r>
          </a:p>
          <a:p>
            <a:pPr algn="ctr"/>
            <a:r>
              <a:rPr lang="ar-MA" sz="5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سَاعَاتٍ</a:t>
            </a:r>
            <a:endParaRPr lang="fr-FR" sz="54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-928726" y="357166"/>
            <a:ext cx="42148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5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أرْبَع</a:t>
            </a:r>
          </a:p>
          <a:p>
            <a:pPr algn="ctr"/>
            <a:r>
              <a:rPr lang="ar-MA" sz="5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سَاعَاتٍ</a:t>
            </a:r>
            <a:endParaRPr lang="fr-FR" sz="54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ق2 فضاء الرياضيات 057.JPG"/>
          <p:cNvPicPr>
            <a:picLocks noChangeAspect="1"/>
          </p:cNvPicPr>
          <p:nvPr/>
        </p:nvPicPr>
        <p:blipFill>
          <a:blip r:embed="rId2" cstate="print"/>
          <a:srcRect l="4687" t="38233" b="3873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ق2 فضاء الرياضيات 057.JPG"/>
          <p:cNvPicPr>
            <a:picLocks noChangeAspect="1"/>
          </p:cNvPicPr>
          <p:nvPr/>
        </p:nvPicPr>
        <p:blipFill>
          <a:blip r:embed="rId2" cstate="print"/>
          <a:srcRect l="7954" t="40632" r="45903" b="3993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Image 2" descr="ق2 فضاء الرياضيات 057.JPG"/>
          <p:cNvPicPr>
            <a:picLocks noChangeAspect="1"/>
          </p:cNvPicPr>
          <p:nvPr/>
        </p:nvPicPr>
        <p:blipFill>
          <a:blip r:embed="rId2" cstate="print"/>
          <a:srcRect l="43955" t="42022" r="48474" b="53525"/>
          <a:stretch>
            <a:fillRect/>
          </a:stretch>
        </p:blipFill>
        <p:spPr>
          <a:xfrm>
            <a:off x="7143768" y="500042"/>
            <a:ext cx="1500198" cy="15716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77556E-17 C -0.03732 0.06597 -0.07465 0.13218 -0.11545 0.17894 C -0.15625 0.22593 -0.20069 0.25347 -0.24513 0.28102 " pathEditMode="relative" rAng="0" ptsTypes="a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" y="1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87</Words>
  <Application>Microsoft Office PowerPoint</Application>
  <PresentationFormat>Affichage à l'écran (4:3)</PresentationFormat>
  <Paragraphs>51</Paragraphs>
  <Slides>16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Thème Office</vt:lpstr>
      <vt:lpstr>    </vt:lpstr>
      <vt:lpstr>حصة 1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WANA RABAT2</dc:creator>
  <cp:lastModifiedBy>Unicornis</cp:lastModifiedBy>
  <cp:revision>13</cp:revision>
  <dcterms:created xsi:type="dcterms:W3CDTF">2011-01-07T17:26:25Z</dcterms:created>
  <dcterms:modified xsi:type="dcterms:W3CDTF">2011-01-15T11:31:03Z</dcterms:modified>
</cp:coreProperties>
</file>