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6" r:id="rId3"/>
    <p:sldId id="259" r:id="rId4"/>
    <p:sldId id="260" r:id="rId5"/>
    <p:sldId id="261" r:id="rId6"/>
    <p:sldId id="258" r:id="rId7"/>
    <p:sldId id="265" r:id="rId8"/>
    <p:sldId id="263" r:id="rId9"/>
    <p:sldId id="262" r:id="rId10"/>
    <p:sldId id="266" r:id="rId11"/>
    <p:sldId id="267" r:id="rId12"/>
    <p:sldId id="264" r:id="rId13"/>
    <p:sldId id="269" r:id="rId14"/>
    <p:sldId id="270" r:id="rId15"/>
    <p:sldId id="271" r:id="rId16"/>
    <p:sldId id="268" r:id="rId17"/>
    <p:sldId id="273" r:id="rId18"/>
    <p:sldId id="274" r:id="rId19"/>
    <p:sldId id="275" r:id="rId20"/>
    <p:sldId id="276" r:id="rId21"/>
    <p:sldId id="272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851D8-8BD1-4236-ABB3-B57A8A6C0A8E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7FA03-63D4-4022-AC66-5786505C2E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940D-C954-4A6D-A61A-F768B7294932}" type="datetimeFigureOut">
              <a:rPr lang="fr-FR" smtClean="0"/>
              <a:pPr/>
              <a:t>31/12/2010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DFEE-3DD7-4792-898E-F8FAF9F5AD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المهارات </a:t>
            </a:r>
            <a:r>
              <a:rPr lang="ar-MA" sz="32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00166" y="637270"/>
            <a:ext cx="578647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035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تعلمته 10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حصة :1و2  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19و20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8801" t="33119" r="39319" b="454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 rot="5400000" flipH="1" flipV="1">
            <a:off x="4643438" y="785794"/>
            <a:ext cx="857256" cy="8572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5036347" y="1178703"/>
            <a:ext cx="92869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500694" y="1643050"/>
            <a:ext cx="92869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5400000">
            <a:off x="4500562" y="4572008"/>
            <a:ext cx="785818" cy="6429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0800000">
            <a:off x="5214942" y="4500570"/>
            <a:ext cx="321471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16200000" flipV="1">
            <a:off x="5893603" y="2035959"/>
            <a:ext cx="3000396" cy="20717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857752" y="1643050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rectangle 24"/>
          <p:cNvSpPr/>
          <p:nvPr/>
        </p:nvSpPr>
        <p:spPr>
          <a:xfrm>
            <a:off x="6072198" y="2786058"/>
            <a:ext cx="571504" cy="928694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8801" t="33119" r="39319" b="454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11989" t="35548" r="64908" b="50147"/>
          <a:stretch>
            <a:fillRect/>
          </a:stretch>
        </p:blipFill>
        <p:spPr>
          <a:xfrm>
            <a:off x="4572000" y="785794"/>
            <a:ext cx="4071966" cy="4572032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2207" t="52289" r="1771" b="1222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8117" t="58204" r="8806" b="229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>
            <a:off x="1000100" y="3571876"/>
            <a:ext cx="1357322" cy="9286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2357422" y="3500438"/>
            <a:ext cx="1214446" cy="10001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000628" y="3500438"/>
            <a:ext cx="1357322" cy="9286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6357950" y="3500438"/>
            <a:ext cx="1214446" cy="10001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 flipH="1" flipV="1">
            <a:off x="1893075" y="4893479"/>
            <a:ext cx="78581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 flipH="1" flipV="1">
            <a:off x="5965041" y="4822041"/>
            <a:ext cx="78581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10800000">
            <a:off x="2285984" y="5214950"/>
            <a:ext cx="1357322" cy="10001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10800000" flipV="1">
            <a:off x="5000628" y="5286388"/>
            <a:ext cx="1357322" cy="9286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10800000">
            <a:off x="3714744" y="6215082"/>
            <a:ext cx="135732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8680" t="57834" r="9088" b="236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70590" t="59926" r="12214" b="31961"/>
          <a:stretch>
            <a:fillRect/>
          </a:stretch>
        </p:blipFill>
        <p:spPr>
          <a:xfrm rot="10800000">
            <a:off x="500034" y="3643314"/>
            <a:ext cx="7072362" cy="3009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74857" t="77444" r="14017" b="143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86446" y="4357694"/>
            <a:ext cx="2857520" cy="2214578"/>
          </a:xfrm>
          <a:prstGeom prst="rect">
            <a:avLst/>
          </a:prstGeom>
          <a:solidFill>
            <a:schemeClr val="accent1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857884" y="2357430"/>
            <a:ext cx="2857520" cy="2071702"/>
          </a:xfrm>
          <a:prstGeom prst="rect">
            <a:avLst/>
          </a:prstGeom>
          <a:solidFill>
            <a:srgbClr val="92D05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143240" y="4429132"/>
            <a:ext cx="2643206" cy="2143140"/>
          </a:xfrm>
          <a:prstGeom prst="rect">
            <a:avLst/>
          </a:prstGeom>
          <a:solidFill>
            <a:srgbClr val="92D05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 rot="10800000" flipV="1">
            <a:off x="5929322" y="214290"/>
            <a:ext cx="2857520" cy="2102877"/>
          </a:xfrm>
          <a:prstGeom prst="rtTriangle">
            <a:avLst/>
          </a:prstGeom>
          <a:solidFill>
            <a:schemeClr val="accent1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 rot="10800000" flipV="1">
            <a:off x="3000364" y="2357430"/>
            <a:ext cx="2857520" cy="2102877"/>
          </a:xfrm>
          <a:prstGeom prst="rtTriangle">
            <a:avLst/>
          </a:prstGeom>
          <a:solidFill>
            <a:schemeClr val="accent1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/>
          <p:cNvSpPr/>
          <p:nvPr/>
        </p:nvSpPr>
        <p:spPr>
          <a:xfrm rot="10800000" flipV="1">
            <a:off x="428596" y="4429132"/>
            <a:ext cx="2857520" cy="2102877"/>
          </a:xfrm>
          <a:prstGeom prst="rtTriangle">
            <a:avLst/>
          </a:prstGeom>
          <a:solidFill>
            <a:schemeClr val="accent1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11853" t="52289" r="36267" b="122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35361" t="62544" r="42346" b="2615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Image 5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49445" t="69358" r="45330" b="26638"/>
          <a:stretch>
            <a:fillRect/>
          </a:stretch>
        </p:blipFill>
        <p:spPr>
          <a:xfrm>
            <a:off x="5715008" y="1714488"/>
            <a:ext cx="2143140" cy="2428892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D9D6"/>
              </a:clrFrom>
              <a:clrTo>
                <a:srgbClr val="FFD9D6">
                  <a:alpha val="0"/>
                </a:srgbClr>
              </a:clrTo>
            </a:clrChange>
          </a:blip>
          <a:srcRect l="42304" t="65355" r="53516" b="30524"/>
          <a:stretch>
            <a:fillRect/>
          </a:stretch>
        </p:blipFill>
        <p:spPr>
          <a:xfrm>
            <a:off x="5643570" y="1643050"/>
            <a:ext cx="1571636" cy="2500330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13069" t="62636" r="65449" b="2553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Image 5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49445" t="69358" r="45330" b="26638"/>
          <a:stretch>
            <a:fillRect/>
          </a:stretch>
        </p:blipFill>
        <p:spPr>
          <a:xfrm>
            <a:off x="5715008" y="1643050"/>
            <a:ext cx="2500330" cy="2500330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27144" t="65453" r="67653" b="30112"/>
          <a:stretch>
            <a:fillRect/>
          </a:stretch>
        </p:blipFill>
        <p:spPr>
          <a:xfrm>
            <a:off x="5786446" y="1571612"/>
            <a:ext cx="2428892" cy="2571768"/>
          </a:xfrm>
          <a:prstGeom prst="rect">
            <a:avLst/>
          </a:prstGeom>
        </p:spPr>
      </p:pic>
      <p:sp>
        <p:nvSpPr>
          <p:cNvPr id="7" name="Multiplier 6"/>
          <p:cNvSpPr/>
          <p:nvPr/>
        </p:nvSpPr>
        <p:spPr>
          <a:xfrm>
            <a:off x="-357222" y="5000636"/>
            <a:ext cx="2000264" cy="1857364"/>
          </a:xfrm>
          <a:prstGeom prst="mathMultiply">
            <a:avLst>
              <a:gd name="adj1" fmla="val 12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35766" t="75571" r="43157" b="134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49445" t="69358" r="45330" b="26638"/>
          <a:stretch>
            <a:fillRect/>
          </a:stretch>
        </p:blipFill>
        <p:spPr>
          <a:xfrm>
            <a:off x="5857884" y="1785926"/>
            <a:ext cx="2500330" cy="2500330"/>
          </a:xfrm>
          <a:prstGeom prst="rect">
            <a:avLst/>
          </a:prstGeom>
        </p:spPr>
      </p:pic>
      <p:pic>
        <p:nvPicPr>
          <p:cNvPr id="6" name="Image 5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27144" t="65453" r="67653" b="30112"/>
          <a:stretch>
            <a:fillRect/>
          </a:stretch>
        </p:blipFill>
        <p:spPr>
          <a:xfrm rot="10800000">
            <a:off x="5929322" y="1714488"/>
            <a:ext cx="2428892" cy="2571768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11853" t="15417" r="4037" b="683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13474" t="75571" r="65044" b="12234"/>
          <a:stretch>
            <a:fillRect/>
          </a:stretch>
        </p:blipFill>
        <p:spPr>
          <a:xfrm>
            <a:off x="0" y="0"/>
            <a:ext cx="8858280" cy="6858000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49445" t="69358" r="45330" b="26638"/>
          <a:stretch>
            <a:fillRect/>
          </a:stretch>
        </p:blipFill>
        <p:spPr>
          <a:xfrm>
            <a:off x="5643570" y="1714488"/>
            <a:ext cx="2214578" cy="2357454"/>
          </a:xfrm>
          <a:prstGeom prst="rect">
            <a:avLst/>
          </a:prstGeom>
        </p:spPr>
      </p:pic>
      <p:pic>
        <p:nvPicPr>
          <p:cNvPr id="6" name="Image 5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27144" t="65453" r="67653" b="30112"/>
          <a:stretch>
            <a:fillRect/>
          </a:stretch>
        </p:blipFill>
        <p:spPr>
          <a:xfrm>
            <a:off x="5715008" y="1643050"/>
            <a:ext cx="2143140" cy="2428892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59822" t="20332" r="19807" b="6949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riangle rectangle 4"/>
          <p:cNvSpPr/>
          <p:nvPr/>
        </p:nvSpPr>
        <p:spPr>
          <a:xfrm>
            <a:off x="5072066" y="214290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143504" y="2714620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 rot="5400000">
            <a:off x="5857884" y="1000108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072066" y="1785926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 rot="10800000">
            <a:off x="5000628" y="1785926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929322" y="1785926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/>
          <p:cNvSpPr/>
          <p:nvPr/>
        </p:nvSpPr>
        <p:spPr>
          <a:xfrm rot="16200000">
            <a:off x="4214810" y="1071546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000760" y="2786058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 rot="5400000">
            <a:off x="5286380" y="2428868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500562" y="3250405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/>
          <p:cNvSpPr/>
          <p:nvPr/>
        </p:nvSpPr>
        <p:spPr>
          <a:xfrm rot="7666167">
            <a:off x="5738012" y="383173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 rot="7926848">
            <a:off x="5634404" y="4221139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rectangle 16"/>
          <p:cNvSpPr/>
          <p:nvPr/>
        </p:nvSpPr>
        <p:spPr>
          <a:xfrm>
            <a:off x="3500430" y="3571876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500430" y="6000768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9" grpId="0" animBg="1"/>
      <p:bldP spid="9" grpId="1" animBg="1"/>
      <p:bldP spid="10" grpId="0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40922" t="17281" r="48443" b="6949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riangle rectangle 4"/>
          <p:cNvSpPr/>
          <p:nvPr/>
        </p:nvSpPr>
        <p:spPr>
          <a:xfrm rot="5400000">
            <a:off x="4572000" y="-285776"/>
            <a:ext cx="1285884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714744" y="500042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 flipH="1">
            <a:off x="6224598" y="-571528"/>
            <a:ext cx="1562112" cy="2857520"/>
          </a:xfrm>
          <a:prstGeom prst="rtTriangle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 rot="16200000">
            <a:off x="7429520" y="1857364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 rot="16200000">
            <a:off x="2928926" y="3643314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 rot="16200000">
            <a:off x="4214810" y="6000768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 rot="14247806">
            <a:off x="5283251" y="4151984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14247806">
            <a:off x="6721129" y="4652048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 rot="14247806">
            <a:off x="4079147" y="4723486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 rot="14052086">
            <a:off x="5435245" y="5152114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14481" t="15925" r="64491" b="683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6200000">
            <a:off x="3214678" y="3071810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 rot="16200000">
            <a:off x="4572000" y="5572140"/>
            <a:ext cx="35719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 rot="13992171">
            <a:off x="4364287" y="2080281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 rot="13779618">
            <a:off x="4941293" y="2003111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 rot="13779618">
            <a:off x="4430223" y="3514773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13779618">
            <a:off x="3798285" y="3871962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 rot="13779618">
            <a:off x="5012730" y="3871963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 rot="13779618">
            <a:off x="4512665" y="4300591"/>
            <a:ext cx="415426" cy="411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0681" t="32821" r="2764" b="465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0681" t="32821" r="2764" b="465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28860" y="3500438"/>
            <a:ext cx="2643206" cy="500066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857488" y="3071810"/>
            <a:ext cx="1785950" cy="500066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286116" y="2643182"/>
            <a:ext cx="857256" cy="500066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>
            <a:off x="3286116" y="2214554"/>
            <a:ext cx="857256" cy="571504"/>
          </a:xfrm>
          <a:prstGeom prst="triangl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4108" t="37759" r="11617" b="4803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66763" t="44990" r="17306" b="49683"/>
          <a:stretch>
            <a:fillRect/>
          </a:stretch>
        </p:blipFill>
        <p:spPr>
          <a:xfrm rot="10800000">
            <a:off x="1643042" y="857232"/>
            <a:ext cx="6000792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3.JPG"/>
          <p:cNvPicPr>
            <a:picLocks noChangeAspect="1"/>
          </p:cNvPicPr>
          <p:nvPr/>
        </p:nvPicPr>
        <p:blipFill>
          <a:blip r:embed="rId2" cstate="print"/>
          <a:srcRect l="8801" t="33119" r="39319" b="454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50</Words>
  <Application>Microsoft Office PowerPoint</Application>
  <PresentationFormat>Affichage à l'écran (4:3)</PresentationFormat>
  <Paragraphs>15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 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Unicornis</dc:creator>
  <cp:lastModifiedBy>WANA RABAT2</cp:lastModifiedBy>
  <cp:revision>31</cp:revision>
  <dcterms:created xsi:type="dcterms:W3CDTF">2010-12-27T08:53:34Z</dcterms:created>
  <dcterms:modified xsi:type="dcterms:W3CDTF">2010-12-31T15:53:57Z</dcterms:modified>
</cp:coreProperties>
</file>