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9" r:id="rId4"/>
    <p:sldId id="261" r:id="rId5"/>
    <p:sldId id="262" r:id="rId6"/>
    <p:sldId id="263" r:id="rId7"/>
    <p:sldId id="258" r:id="rId8"/>
    <p:sldId id="264" r:id="rId9"/>
    <p:sldId id="260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65" r:id="rId19"/>
    <p:sldId id="275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279F5-1634-4AEB-9A36-8172E55E55F8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EA802-CB9A-440F-ADF4-5937E228D98A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A811-BF55-4B40-9652-7144394164A0}" type="datetimeFigureOut">
              <a:rPr lang="fr-FR" smtClean="0"/>
              <a:t>19/12/2010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8A4D-351E-4F49-8583-608DC6A84FE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المهارات </a:t>
            </a:r>
            <a:r>
              <a:rPr lang="ar-MA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000232" y="637270"/>
            <a:ext cx="52864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الموضوع: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032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تعلمته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حصة :1و2  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17و18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5371" t="51651" r="6005" b="339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4836" t="51805" r="9461" b="435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5371" t="52898" r="57294" b="436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-214346" y="428604"/>
            <a:ext cx="48577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9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115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6221" t="56591" r="8774" b="39068"/>
          <a:stretch>
            <a:fillRect/>
          </a:stretch>
        </p:blipFill>
        <p:spPr>
          <a:xfrm>
            <a:off x="0" y="0"/>
            <a:ext cx="88582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5371" t="57639" r="55164" b="389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43570" y="1428736"/>
            <a:ext cx="1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28728" y="1928802"/>
            <a:ext cx="28575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80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3" t="7229" r="4854" b="120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21988" t="61531" r="53779" b="339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86480" y="2571744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00496" y="2786058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57356" y="2928934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500098" y="3000372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7448" t="62130" r="77320" b="339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43306" y="1500174"/>
            <a:ext cx="55006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175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7275" t="66450" r="1172" b="99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7275" t="70138" r="5463" b="111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7128372" y="1428736"/>
            <a:ext cx="1801346" cy="5000660"/>
          </a:xfrm>
          <a:custGeom>
            <a:avLst/>
            <a:gdLst>
              <a:gd name="connsiteX0" fmla="*/ 0 w 1714512"/>
              <a:gd name="connsiteY0" fmla="*/ 285758 h 5000660"/>
              <a:gd name="connsiteX1" fmla="*/ 83697 w 1714512"/>
              <a:gd name="connsiteY1" fmla="*/ 83697 h 5000660"/>
              <a:gd name="connsiteX2" fmla="*/ 285759 w 1714512"/>
              <a:gd name="connsiteY2" fmla="*/ 1 h 5000660"/>
              <a:gd name="connsiteX3" fmla="*/ 1428754 w 1714512"/>
              <a:gd name="connsiteY3" fmla="*/ 0 h 5000660"/>
              <a:gd name="connsiteX4" fmla="*/ 1630815 w 1714512"/>
              <a:gd name="connsiteY4" fmla="*/ 83697 h 5000660"/>
              <a:gd name="connsiteX5" fmla="*/ 1714511 w 1714512"/>
              <a:gd name="connsiteY5" fmla="*/ 285759 h 5000660"/>
              <a:gd name="connsiteX6" fmla="*/ 1714512 w 1714512"/>
              <a:gd name="connsiteY6" fmla="*/ 4714902 h 5000660"/>
              <a:gd name="connsiteX7" fmla="*/ 1630815 w 1714512"/>
              <a:gd name="connsiteY7" fmla="*/ 4916963 h 5000660"/>
              <a:gd name="connsiteX8" fmla="*/ 1428753 w 1714512"/>
              <a:gd name="connsiteY8" fmla="*/ 5000660 h 5000660"/>
              <a:gd name="connsiteX9" fmla="*/ 285758 w 1714512"/>
              <a:gd name="connsiteY9" fmla="*/ 5000660 h 5000660"/>
              <a:gd name="connsiteX10" fmla="*/ 83697 w 1714512"/>
              <a:gd name="connsiteY10" fmla="*/ 4916963 h 5000660"/>
              <a:gd name="connsiteX11" fmla="*/ 1 w 1714512"/>
              <a:gd name="connsiteY11" fmla="*/ 4714901 h 5000660"/>
              <a:gd name="connsiteX12" fmla="*/ 0 w 1714512"/>
              <a:gd name="connsiteY12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99093 w 1729908"/>
              <a:gd name="connsiteY10" fmla="*/ 4916963 h 5000660"/>
              <a:gd name="connsiteX11" fmla="*/ 15397 w 1729908"/>
              <a:gd name="connsiteY11" fmla="*/ 4714901 h 5000660"/>
              <a:gd name="connsiteX12" fmla="*/ 6719 w 1729908"/>
              <a:gd name="connsiteY12" fmla="*/ 3351082 h 5000660"/>
              <a:gd name="connsiteX13" fmla="*/ 15396 w 1729908"/>
              <a:gd name="connsiteY13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99093 w 1729908"/>
              <a:gd name="connsiteY10" fmla="*/ 4916963 h 5000660"/>
              <a:gd name="connsiteX11" fmla="*/ 15397 w 1729908"/>
              <a:gd name="connsiteY11" fmla="*/ 4714901 h 5000660"/>
              <a:gd name="connsiteX12" fmla="*/ 6719 w 1729908"/>
              <a:gd name="connsiteY12" fmla="*/ 3351082 h 5000660"/>
              <a:gd name="connsiteX13" fmla="*/ 15396 w 1729908"/>
              <a:gd name="connsiteY13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99093 w 1729908"/>
              <a:gd name="connsiteY10" fmla="*/ 4916963 h 5000660"/>
              <a:gd name="connsiteX11" fmla="*/ 15397 w 1729908"/>
              <a:gd name="connsiteY11" fmla="*/ 4714901 h 5000660"/>
              <a:gd name="connsiteX12" fmla="*/ 6719 w 1729908"/>
              <a:gd name="connsiteY12" fmla="*/ 3351082 h 5000660"/>
              <a:gd name="connsiteX13" fmla="*/ 15396 w 1729908"/>
              <a:gd name="connsiteY13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283810 w 1729908"/>
              <a:gd name="connsiteY10" fmla="*/ 4985919 h 5000660"/>
              <a:gd name="connsiteX11" fmla="*/ 99093 w 1729908"/>
              <a:gd name="connsiteY11" fmla="*/ 4916963 h 5000660"/>
              <a:gd name="connsiteX12" fmla="*/ 15397 w 1729908"/>
              <a:gd name="connsiteY12" fmla="*/ 4714901 h 5000660"/>
              <a:gd name="connsiteX13" fmla="*/ 6719 w 1729908"/>
              <a:gd name="connsiteY13" fmla="*/ 3351082 h 5000660"/>
              <a:gd name="connsiteX14" fmla="*/ 15396 w 1729908"/>
              <a:gd name="connsiteY14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283810 w 1729908"/>
              <a:gd name="connsiteY10" fmla="*/ 4985919 h 5000660"/>
              <a:gd name="connsiteX11" fmla="*/ 99093 w 1729908"/>
              <a:gd name="connsiteY11" fmla="*/ 4916963 h 5000660"/>
              <a:gd name="connsiteX12" fmla="*/ 515431 w 1729908"/>
              <a:gd name="connsiteY12" fmla="*/ 4714901 h 5000660"/>
              <a:gd name="connsiteX13" fmla="*/ 6719 w 1729908"/>
              <a:gd name="connsiteY13" fmla="*/ 3351082 h 5000660"/>
              <a:gd name="connsiteX14" fmla="*/ 15396 w 1729908"/>
              <a:gd name="connsiteY14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283810 w 1729908"/>
              <a:gd name="connsiteY10" fmla="*/ 4985919 h 5000660"/>
              <a:gd name="connsiteX11" fmla="*/ 456251 w 1729908"/>
              <a:gd name="connsiteY11" fmla="*/ 4916963 h 5000660"/>
              <a:gd name="connsiteX12" fmla="*/ 515431 w 1729908"/>
              <a:gd name="connsiteY12" fmla="*/ 4714901 h 5000660"/>
              <a:gd name="connsiteX13" fmla="*/ 6719 w 1729908"/>
              <a:gd name="connsiteY13" fmla="*/ 3351082 h 5000660"/>
              <a:gd name="connsiteX14" fmla="*/ 15396 w 1729908"/>
              <a:gd name="connsiteY14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569530 w 1729908"/>
              <a:gd name="connsiteY10" fmla="*/ 4985919 h 5000660"/>
              <a:gd name="connsiteX11" fmla="*/ 456251 w 1729908"/>
              <a:gd name="connsiteY11" fmla="*/ 4916963 h 5000660"/>
              <a:gd name="connsiteX12" fmla="*/ 515431 w 1729908"/>
              <a:gd name="connsiteY12" fmla="*/ 4714901 h 5000660"/>
              <a:gd name="connsiteX13" fmla="*/ 6719 w 1729908"/>
              <a:gd name="connsiteY13" fmla="*/ 3351082 h 5000660"/>
              <a:gd name="connsiteX14" fmla="*/ 15396 w 1729908"/>
              <a:gd name="connsiteY14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640968 w 1729908"/>
              <a:gd name="connsiteY10" fmla="*/ 4985919 h 5000660"/>
              <a:gd name="connsiteX11" fmla="*/ 569530 w 1729908"/>
              <a:gd name="connsiteY11" fmla="*/ 4985919 h 5000660"/>
              <a:gd name="connsiteX12" fmla="*/ 456251 w 1729908"/>
              <a:gd name="connsiteY12" fmla="*/ 4916963 h 5000660"/>
              <a:gd name="connsiteX13" fmla="*/ 515431 w 1729908"/>
              <a:gd name="connsiteY13" fmla="*/ 4714901 h 5000660"/>
              <a:gd name="connsiteX14" fmla="*/ 6719 w 1729908"/>
              <a:gd name="connsiteY14" fmla="*/ 3351082 h 5000660"/>
              <a:gd name="connsiteX15" fmla="*/ 15396 w 1729908"/>
              <a:gd name="connsiteY15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301154 w 1729908"/>
              <a:gd name="connsiteY9" fmla="*/ 5000660 h 5000660"/>
              <a:gd name="connsiteX10" fmla="*/ 670848 w 1729908"/>
              <a:gd name="connsiteY10" fmla="*/ 4985919 h 5000660"/>
              <a:gd name="connsiteX11" fmla="*/ 640968 w 1729908"/>
              <a:gd name="connsiteY11" fmla="*/ 4985919 h 5000660"/>
              <a:gd name="connsiteX12" fmla="*/ 569530 w 1729908"/>
              <a:gd name="connsiteY12" fmla="*/ 4985919 h 5000660"/>
              <a:gd name="connsiteX13" fmla="*/ 456251 w 1729908"/>
              <a:gd name="connsiteY13" fmla="*/ 4916963 h 5000660"/>
              <a:gd name="connsiteX14" fmla="*/ 515431 w 1729908"/>
              <a:gd name="connsiteY14" fmla="*/ 4714901 h 5000660"/>
              <a:gd name="connsiteX15" fmla="*/ 6719 w 1729908"/>
              <a:gd name="connsiteY15" fmla="*/ 3351082 h 5000660"/>
              <a:gd name="connsiteX16" fmla="*/ 15396 w 1729908"/>
              <a:gd name="connsiteY16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849963 w 1729908"/>
              <a:gd name="connsiteY9" fmla="*/ 5000660 h 5000660"/>
              <a:gd name="connsiteX10" fmla="*/ 670848 w 1729908"/>
              <a:gd name="connsiteY10" fmla="*/ 4985919 h 5000660"/>
              <a:gd name="connsiteX11" fmla="*/ 640968 w 1729908"/>
              <a:gd name="connsiteY11" fmla="*/ 4985919 h 5000660"/>
              <a:gd name="connsiteX12" fmla="*/ 569530 w 1729908"/>
              <a:gd name="connsiteY12" fmla="*/ 4985919 h 5000660"/>
              <a:gd name="connsiteX13" fmla="*/ 456251 w 1729908"/>
              <a:gd name="connsiteY13" fmla="*/ 4916963 h 5000660"/>
              <a:gd name="connsiteX14" fmla="*/ 515431 w 1729908"/>
              <a:gd name="connsiteY14" fmla="*/ 4714901 h 5000660"/>
              <a:gd name="connsiteX15" fmla="*/ 6719 w 1729908"/>
              <a:gd name="connsiteY15" fmla="*/ 3351082 h 5000660"/>
              <a:gd name="connsiteX16" fmla="*/ 15396 w 1729908"/>
              <a:gd name="connsiteY16" fmla="*/ 285758 h 5000660"/>
              <a:gd name="connsiteX0" fmla="*/ 15396 w 1729908"/>
              <a:gd name="connsiteY0" fmla="*/ 285758 h 5000660"/>
              <a:gd name="connsiteX1" fmla="*/ 99093 w 1729908"/>
              <a:gd name="connsiteY1" fmla="*/ 83697 h 5000660"/>
              <a:gd name="connsiteX2" fmla="*/ 301155 w 1729908"/>
              <a:gd name="connsiteY2" fmla="*/ 1 h 5000660"/>
              <a:gd name="connsiteX3" fmla="*/ 1444150 w 1729908"/>
              <a:gd name="connsiteY3" fmla="*/ 0 h 5000660"/>
              <a:gd name="connsiteX4" fmla="*/ 1646211 w 1729908"/>
              <a:gd name="connsiteY4" fmla="*/ 83697 h 5000660"/>
              <a:gd name="connsiteX5" fmla="*/ 1729907 w 1729908"/>
              <a:gd name="connsiteY5" fmla="*/ 285759 h 5000660"/>
              <a:gd name="connsiteX6" fmla="*/ 1729908 w 1729908"/>
              <a:gd name="connsiteY6" fmla="*/ 4714902 h 5000660"/>
              <a:gd name="connsiteX7" fmla="*/ 1646211 w 1729908"/>
              <a:gd name="connsiteY7" fmla="*/ 4916963 h 5000660"/>
              <a:gd name="connsiteX8" fmla="*/ 1444149 w 1729908"/>
              <a:gd name="connsiteY8" fmla="*/ 5000660 h 5000660"/>
              <a:gd name="connsiteX9" fmla="*/ 849963 w 1729908"/>
              <a:gd name="connsiteY9" fmla="*/ 5000660 h 5000660"/>
              <a:gd name="connsiteX10" fmla="*/ 670848 w 1729908"/>
              <a:gd name="connsiteY10" fmla="*/ 4985919 h 5000660"/>
              <a:gd name="connsiteX11" fmla="*/ 640968 w 1729908"/>
              <a:gd name="connsiteY11" fmla="*/ 4985919 h 5000660"/>
              <a:gd name="connsiteX12" fmla="*/ 569530 w 1729908"/>
              <a:gd name="connsiteY12" fmla="*/ 4985919 h 5000660"/>
              <a:gd name="connsiteX13" fmla="*/ 456251 w 1729908"/>
              <a:gd name="connsiteY13" fmla="*/ 4916963 h 5000660"/>
              <a:gd name="connsiteX14" fmla="*/ 472131 w 1729908"/>
              <a:gd name="connsiteY14" fmla="*/ 4888937 h 5000660"/>
              <a:gd name="connsiteX15" fmla="*/ 515431 w 1729908"/>
              <a:gd name="connsiteY15" fmla="*/ 4714901 h 5000660"/>
              <a:gd name="connsiteX16" fmla="*/ 6719 w 1729908"/>
              <a:gd name="connsiteY16" fmla="*/ 3351082 h 5000660"/>
              <a:gd name="connsiteX17" fmla="*/ 15396 w 1729908"/>
              <a:gd name="connsiteY17" fmla="*/ 285758 h 50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29908" h="5000660">
                <a:moveTo>
                  <a:pt x="15396" y="285758"/>
                </a:moveTo>
                <a:cubicBezTo>
                  <a:pt x="15396" y="209970"/>
                  <a:pt x="45503" y="137287"/>
                  <a:pt x="99093" y="83697"/>
                </a:cubicBezTo>
                <a:cubicBezTo>
                  <a:pt x="152683" y="30107"/>
                  <a:pt x="225367" y="1"/>
                  <a:pt x="301155" y="1"/>
                </a:cubicBezTo>
                <a:lnTo>
                  <a:pt x="1444150" y="0"/>
                </a:lnTo>
                <a:cubicBezTo>
                  <a:pt x="1519938" y="0"/>
                  <a:pt x="1592621" y="30107"/>
                  <a:pt x="1646211" y="83697"/>
                </a:cubicBezTo>
                <a:cubicBezTo>
                  <a:pt x="1699801" y="137287"/>
                  <a:pt x="1729907" y="209971"/>
                  <a:pt x="1729907" y="285759"/>
                </a:cubicBezTo>
                <a:cubicBezTo>
                  <a:pt x="1729907" y="1762140"/>
                  <a:pt x="1729908" y="3238521"/>
                  <a:pt x="1729908" y="4714902"/>
                </a:cubicBezTo>
                <a:cubicBezTo>
                  <a:pt x="1729908" y="4790690"/>
                  <a:pt x="1699801" y="4863373"/>
                  <a:pt x="1646211" y="4916963"/>
                </a:cubicBezTo>
                <a:cubicBezTo>
                  <a:pt x="1592621" y="4970553"/>
                  <a:pt x="1519937" y="5000660"/>
                  <a:pt x="1444149" y="5000660"/>
                </a:cubicBezTo>
                <a:lnTo>
                  <a:pt x="849963" y="5000660"/>
                </a:lnTo>
                <a:cubicBezTo>
                  <a:pt x="652480" y="4998203"/>
                  <a:pt x="705680" y="4988376"/>
                  <a:pt x="670848" y="4985919"/>
                </a:cubicBezTo>
                <a:cubicBezTo>
                  <a:pt x="636016" y="4983462"/>
                  <a:pt x="657854" y="4985919"/>
                  <a:pt x="640968" y="4985919"/>
                </a:cubicBezTo>
                <a:cubicBezTo>
                  <a:pt x="624082" y="4985919"/>
                  <a:pt x="600316" y="4997412"/>
                  <a:pt x="569530" y="4985919"/>
                </a:cubicBezTo>
                <a:cubicBezTo>
                  <a:pt x="538744" y="4974426"/>
                  <a:pt x="472484" y="4933127"/>
                  <a:pt x="456251" y="4916963"/>
                </a:cubicBezTo>
                <a:cubicBezTo>
                  <a:pt x="440018" y="4900799"/>
                  <a:pt x="462268" y="4922614"/>
                  <a:pt x="472131" y="4888937"/>
                </a:cubicBezTo>
                <a:cubicBezTo>
                  <a:pt x="481994" y="4855260"/>
                  <a:pt x="593000" y="4971210"/>
                  <a:pt x="515431" y="4714901"/>
                </a:cubicBezTo>
                <a:cubicBezTo>
                  <a:pt x="437862" y="4458592"/>
                  <a:pt x="1064842" y="3673188"/>
                  <a:pt x="6719" y="3351082"/>
                </a:cubicBezTo>
                <a:cubicBezTo>
                  <a:pt x="53460" y="2865733"/>
                  <a:pt x="0" y="830322"/>
                  <a:pt x="15396" y="285758"/>
                </a:cubicBezTo>
                <a:close/>
              </a:path>
            </a:pathLst>
          </a:cu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684567" y="1643051"/>
            <a:ext cx="2102010" cy="5004328"/>
          </a:xfrm>
          <a:custGeom>
            <a:avLst/>
            <a:gdLst>
              <a:gd name="connsiteX0" fmla="*/ 0 w 2071702"/>
              <a:gd name="connsiteY0" fmla="*/ 345291 h 4857784"/>
              <a:gd name="connsiteX1" fmla="*/ 101134 w 2071702"/>
              <a:gd name="connsiteY1" fmla="*/ 101133 h 4857784"/>
              <a:gd name="connsiteX2" fmla="*/ 345292 w 2071702"/>
              <a:gd name="connsiteY2" fmla="*/ 0 h 4857784"/>
              <a:gd name="connsiteX3" fmla="*/ 1726411 w 2071702"/>
              <a:gd name="connsiteY3" fmla="*/ 0 h 4857784"/>
              <a:gd name="connsiteX4" fmla="*/ 1970569 w 2071702"/>
              <a:gd name="connsiteY4" fmla="*/ 101134 h 4857784"/>
              <a:gd name="connsiteX5" fmla="*/ 2071702 w 2071702"/>
              <a:gd name="connsiteY5" fmla="*/ 345292 h 4857784"/>
              <a:gd name="connsiteX6" fmla="*/ 2071702 w 2071702"/>
              <a:gd name="connsiteY6" fmla="*/ 4512493 h 4857784"/>
              <a:gd name="connsiteX7" fmla="*/ 1970569 w 2071702"/>
              <a:gd name="connsiteY7" fmla="*/ 4756651 h 4857784"/>
              <a:gd name="connsiteX8" fmla="*/ 1726411 w 2071702"/>
              <a:gd name="connsiteY8" fmla="*/ 4857784 h 4857784"/>
              <a:gd name="connsiteX9" fmla="*/ 345291 w 2071702"/>
              <a:gd name="connsiteY9" fmla="*/ 4857784 h 4857784"/>
              <a:gd name="connsiteX10" fmla="*/ 101133 w 2071702"/>
              <a:gd name="connsiteY10" fmla="*/ 4756650 h 4857784"/>
              <a:gd name="connsiteX11" fmla="*/ 0 w 2071702"/>
              <a:gd name="connsiteY11" fmla="*/ 4512492 h 4857784"/>
              <a:gd name="connsiteX12" fmla="*/ 0 w 2071702"/>
              <a:gd name="connsiteY12" fmla="*/ 345291 h 4857784"/>
              <a:gd name="connsiteX0" fmla="*/ 18185 w 2089887"/>
              <a:gd name="connsiteY0" fmla="*/ 345291 h 5004145"/>
              <a:gd name="connsiteX1" fmla="*/ 119319 w 2089887"/>
              <a:gd name="connsiteY1" fmla="*/ 101133 h 5004145"/>
              <a:gd name="connsiteX2" fmla="*/ 363477 w 2089887"/>
              <a:gd name="connsiteY2" fmla="*/ 0 h 5004145"/>
              <a:gd name="connsiteX3" fmla="*/ 1744596 w 2089887"/>
              <a:gd name="connsiteY3" fmla="*/ 0 h 5004145"/>
              <a:gd name="connsiteX4" fmla="*/ 1988754 w 2089887"/>
              <a:gd name="connsiteY4" fmla="*/ 101134 h 5004145"/>
              <a:gd name="connsiteX5" fmla="*/ 2089887 w 2089887"/>
              <a:gd name="connsiteY5" fmla="*/ 345292 h 5004145"/>
              <a:gd name="connsiteX6" fmla="*/ 2089887 w 2089887"/>
              <a:gd name="connsiteY6" fmla="*/ 4512493 h 5004145"/>
              <a:gd name="connsiteX7" fmla="*/ 1988754 w 2089887"/>
              <a:gd name="connsiteY7" fmla="*/ 4756651 h 5004145"/>
              <a:gd name="connsiteX8" fmla="*/ 1744596 w 2089887"/>
              <a:gd name="connsiteY8" fmla="*/ 4857784 h 5004145"/>
              <a:gd name="connsiteX9" fmla="*/ 363476 w 2089887"/>
              <a:gd name="connsiteY9" fmla="*/ 4857784 h 5004145"/>
              <a:gd name="connsiteX10" fmla="*/ 119318 w 2089887"/>
              <a:gd name="connsiteY10" fmla="*/ 4756650 h 5004145"/>
              <a:gd name="connsiteX11" fmla="*/ 18185 w 2089887"/>
              <a:gd name="connsiteY11" fmla="*/ 4512492 h 5004145"/>
              <a:gd name="connsiteX12" fmla="*/ 0 w 2089887"/>
              <a:gd name="connsiteY12" fmla="*/ 1806732 h 5004145"/>
              <a:gd name="connsiteX13" fmla="*/ 18185 w 2089887"/>
              <a:gd name="connsiteY13" fmla="*/ 345291 h 5004145"/>
              <a:gd name="connsiteX0" fmla="*/ 30308 w 2102010"/>
              <a:gd name="connsiteY0" fmla="*/ 345291 h 5004145"/>
              <a:gd name="connsiteX1" fmla="*/ 131442 w 2102010"/>
              <a:gd name="connsiteY1" fmla="*/ 101133 h 5004145"/>
              <a:gd name="connsiteX2" fmla="*/ 375600 w 2102010"/>
              <a:gd name="connsiteY2" fmla="*/ 0 h 5004145"/>
              <a:gd name="connsiteX3" fmla="*/ 1756719 w 2102010"/>
              <a:gd name="connsiteY3" fmla="*/ 0 h 5004145"/>
              <a:gd name="connsiteX4" fmla="*/ 2000877 w 2102010"/>
              <a:gd name="connsiteY4" fmla="*/ 101134 h 5004145"/>
              <a:gd name="connsiteX5" fmla="*/ 2102010 w 2102010"/>
              <a:gd name="connsiteY5" fmla="*/ 345292 h 5004145"/>
              <a:gd name="connsiteX6" fmla="*/ 2102010 w 2102010"/>
              <a:gd name="connsiteY6" fmla="*/ 4512493 h 5004145"/>
              <a:gd name="connsiteX7" fmla="*/ 2000877 w 2102010"/>
              <a:gd name="connsiteY7" fmla="*/ 4756651 h 5004145"/>
              <a:gd name="connsiteX8" fmla="*/ 1756719 w 2102010"/>
              <a:gd name="connsiteY8" fmla="*/ 4857784 h 5004145"/>
              <a:gd name="connsiteX9" fmla="*/ 375599 w 2102010"/>
              <a:gd name="connsiteY9" fmla="*/ 4857784 h 5004145"/>
              <a:gd name="connsiteX10" fmla="*/ 131441 w 2102010"/>
              <a:gd name="connsiteY10" fmla="*/ 4756650 h 5004145"/>
              <a:gd name="connsiteX11" fmla="*/ 30308 w 2102010"/>
              <a:gd name="connsiteY11" fmla="*/ 4512492 h 5004145"/>
              <a:gd name="connsiteX12" fmla="*/ 12123 w 2102010"/>
              <a:gd name="connsiteY12" fmla="*/ 1806732 h 5004145"/>
              <a:gd name="connsiteX13" fmla="*/ 30308 w 2102010"/>
              <a:gd name="connsiteY13" fmla="*/ 345291 h 5004145"/>
              <a:gd name="connsiteX0" fmla="*/ 30308 w 2102010"/>
              <a:gd name="connsiteY0" fmla="*/ 345291 h 5004145"/>
              <a:gd name="connsiteX1" fmla="*/ 131442 w 2102010"/>
              <a:gd name="connsiteY1" fmla="*/ 101133 h 5004145"/>
              <a:gd name="connsiteX2" fmla="*/ 375600 w 2102010"/>
              <a:gd name="connsiteY2" fmla="*/ 0 h 5004145"/>
              <a:gd name="connsiteX3" fmla="*/ 1756719 w 2102010"/>
              <a:gd name="connsiteY3" fmla="*/ 0 h 5004145"/>
              <a:gd name="connsiteX4" fmla="*/ 2000877 w 2102010"/>
              <a:gd name="connsiteY4" fmla="*/ 101134 h 5004145"/>
              <a:gd name="connsiteX5" fmla="*/ 2102010 w 2102010"/>
              <a:gd name="connsiteY5" fmla="*/ 345292 h 5004145"/>
              <a:gd name="connsiteX6" fmla="*/ 2102010 w 2102010"/>
              <a:gd name="connsiteY6" fmla="*/ 4512493 h 5004145"/>
              <a:gd name="connsiteX7" fmla="*/ 2000877 w 2102010"/>
              <a:gd name="connsiteY7" fmla="*/ 4756651 h 5004145"/>
              <a:gd name="connsiteX8" fmla="*/ 1756719 w 2102010"/>
              <a:gd name="connsiteY8" fmla="*/ 4857784 h 5004145"/>
              <a:gd name="connsiteX9" fmla="*/ 375599 w 2102010"/>
              <a:gd name="connsiteY9" fmla="*/ 4857784 h 5004145"/>
              <a:gd name="connsiteX10" fmla="*/ 131441 w 2102010"/>
              <a:gd name="connsiteY10" fmla="*/ 4756650 h 5004145"/>
              <a:gd name="connsiteX11" fmla="*/ 30308 w 2102010"/>
              <a:gd name="connsiteY11" fmla="*/ 4512492 h 5004145"/>
              <a:gd name="connsiteX12" fmla="*/ 12123 w 2102010"/>
              <a:gd name="connsiteY12" fmla="*/ 1806732 h 5004145"/>
              <a:gd name="connsiteX13" fmla="*/ 30308 w 2102010"/>
              <a:gd name="connsiteY13" fmla="*/ 345291 h 5004145"/>
              <a:gd name="connsiteX0" fmla="*/ 30308 w 2102010"/>
              <a:gd name="connsiteY0" fmla="*/ 345291 h 5004145"/>
              <a:gd name="connsiteX1" fmla="*/ 131442 w 2102010"/>
              <a:gd name="connsiteY1" fmla="*/ 101133 h 5004145"/>
              <a:gd name="connsiteX2" fmla="*/ 375600 w 2102010"/>
              <a:gd name="connsiteY2" fmla="*/ 0 h 5004145"/>
              <a:gd name="connsiteX3" fmla="*/ 1756719 w 2102010"/>
              <a:gd name="connsiteY3" fmla="*/ 0 h 5004145"/>
              <a:gd name="connsiteX4" fmla="*/ 2000877 w 2102010"/>
              <a:gd name="connsiteY4" fmla="*/ 101134 h 5004145"/>
              <a:gd name="connsiteX5" fmla="*/ 2102010 w 2102010"/>
              <a:gd name="connsiteY5" fmla="*/ 345292 h 5004145"/>
              <a:gd name="connsiteX6" fmla="*/ 2102010 w 2102010"/>
              <a:gd name="connsiteY6" fmla="*/ 4512493 h 5004145"/>
              <a:gd name="connsiteX7" fmla="*/ 2000877 w 2102010"/>
              <a:gd name="connsiteY7" fmla="*/ 4756651 h 5004145"/>
              <a:gd name="connsiteX8" fmla="*/ 1756719 w 2102010"/>
              <a:gd name="connsiteY8" fmla="*/ 4857784 h 5004145"/>
              <a:gd name="connsiteX9" fmla="*/ 375599 w 2102010"/>
              <a:gd name="connsiteY9" fmla="*/ 4857784 h 5004145"/>
              <a:gd name="connsiteX10" fmla="*/ 131441 w 2102010"/>
              <a:gd name="connsiteY10" fmla="*/ 4756650 h 5004145"/>
              <a:gd name="connsiteX11" fmla="*/ 1030408 w 2102010"/>
              <a:gd name="connsiteY11" fmla="*/ 4512492 h 5004145"/>
              <a:gd name="connsiteX12" fmla="*/ 12123 w 2102010"/>
              <a:gd name="connsiteY12" fmla="*/ 1806732 h 5004145"/>
              <a:gd name="connsiteX13" fmla="*/ 30308 w 2102010"/>
              <a:gd name="connsiteY13" fmla="*/ 345291 h 5004145"/>
              <a:gd name="connsiteX0" fmla="*/ 30308 w 2102010"/>
              <a:gd name="connsiteY0" fmla="*/ 345291 h 5004145"/>
              <a:gd name="connsiteX1" fmla="*/ 131442 w 2102010"/>
              <a:gd name="connsiteY1" fmla="*/ 101133 h 5004145"/>
              <a:gd name="connsiteX2" fmla="*/ 375600 w 2102010"/>
              <a:gd name="connsiteY2" fmla="*/ 0 h 5004145"/>
              <a:gd name="connsiteX3" fmla="*/ 1756719 w 2102010"/>
              <a:gd name="connsiteY3" fmla="*/ 0 h 5004145"/>
              <a:gd name="connsiteX4" fmla="*/ 2000877 w 2102010"/>
              <a:gd name="connsiteY4" fmla="*/ 101134 h 5004145"/>
              <a:gd name="connsiteX5" fmla="*/ 2102010 w 2102010"/>
              <a:gd name="connsiteY5" fmla="*/ 345292 h 5004145"/>
              <a:gd name="connsiteX6" fmla="*/ 2102010 w 2102010"/>
              <a:gd name="connsiteY6" fmla="*/ 4512493 h 5004145"/>
              <a:gd name="connsiteX7" fmla="*/ 2000877 w 2102010"/>
              <a:gd name="connsiteY7" fmla="*/ 4756651 h 5004145"/>
              <a:gd name="connsiteX8" fmla="*/ 1756719 w 2102010"/>
              <a:gd name="connsiteY8" fmla="*/ 4857784 h 5004145"/>
              <a:gd name="connsiteX9" fmla="*/ 375599 w 2102010"/>
              <a:gd name="connsiteY9" fmla="*/ 4857784 h 5004145"/>
              <a:gd name="connsiteX10" fmla="*/ 1488731 w 2102010"/>
              <a:gd name="connsiteY10" fmla="*/ 4756650 h 5004145"/>
              <a:gd name="connsiteX11" fmla="*/ 1030408 w 2102010"/>
              <a:gd name="connsiteY11" fmla="*/ 4512492 h 5004145"/>
              <a:gd name="connsiteX12" fmla="*/ 12123 w 2102010"/>
              <a:gd name="connsiteY12" fmla="*/ 1806732 h 5004145"/>
              <a:gd name="connsiteX13" fmla="*/ 30308 w 2102010"/>
              <a:gd name="connsiteY13" fmla="*/ 345291 h 5004145"/>
              <a:gd name="connsiteX0" fmla="*/ 30308 w 2102010"/>
              <a:gd name="connsiteY0" fmla="*/ 345291 h 5004145"/>
              <a:gd name="connsiteX1" fmla="*/ 131442 w 2102010"/>
              <a:gd name="connsiteY1" fmla="*/ 101133 h 5004145"/>
              <a:gd name="connsiteX2" fmla="*/ 375600 w 2102010"/>
              <a:gd name="connsiteY2" fmla="*/ 0 h 5004145"/>
              <a:gd name="connsiteX3" fmla="*/ 1756719 w 2102010"/>
              <a:gd name="connsiteY3" fmla="*/ 0 h 5004145"/>
              <a:gd name="connsiteX4" fmla="*/ 2000877 w 2102010"/>
              <a:gd name="connsiteY4" fmla="*/ 101134 h 5004145"/>
              <a:gd name="connsiteX5" fmla="*/ 2102010 w 2102010"/>
              <a:gd name="connsiteY5" fmla="*/ 345292 h 5004145"/>
              <a:gd name="connsiteX6" fmla="*/ 2102010 w 2102010"/>
              <a:gd name="connsiteY6" fmla="*/ 4512493 h 5004145"/>
              <a:gd name="connsiteX7" fmla="*/ 2000877 w 2102010"/>
              <a:gd name="connsiteY7" fmla="*/ 4756651 h 5004145"/>
              <a:gd name="connsiteX8" fmla="*/ 1756719 w 2102010"/>
              <a:gd name="connsiteY8" fmla="*/ 4857784 h 5004145"/>
              <a:gd name="connsiteX9" fmla="*/ 375599 w 2102010"/>
              <a:gd name="connsiteY9" fmla="*/ 4857784 h 5004145"/>
              <a:gd name="connsiteX10" fmla="*/ 1443880 w 2102010"/>
              <a:gd name="connsiteY10" fmla="*/ 4840877 h 5004145"/>
              <a:gd name="connsiteX11" fmla="*/ 1488731 w 2102010"/>
              <a:gd name="connsiteY11" fmla="*/ 4756650 h 5004145"/>
              <a:gd name="connsiteX12" fmla="*/ 1030408 w 2102010"/>
              <a:gd name="connsiteY12" fmla="*/ 4512492 h 5004145"/>
              <a:gd name="connsiteX13" fmla="*/ 12123 w 2102010"/>
              <a:gd name="connsiteY13" fmla="*/ 1806732 h 5004145"/>
              <a:gd name="connsiteX14" fmla="*/ 30308 w 2102010"/>
              <a:gd name="connsiteY14" fmla="*/ 345291 h 5004145"/>
              <a:gd name="connsiteX0" fmla="*/ 30308 w 2102010"/>
              <a:gd name="connsiteY0" fmla="*/ 345291 h 5004145"/>
              <a:gd name="connsiteX1" fmla="*/ 131442 w 2102010"/>
              <a:gd name="connsiteY1" fmla="*/ 101133 h 5004145"/>
              <a:gd name="connsiteX2" fmla="*/ 375600 w 2102010"/>
              <a:gd name="connsiteY2" fmla="*/ 0 h 5004145"/>
              <a:gd name="connsiteX3" fmla="*/ 1756719 w 2102010"/>
              <a:gd name="connsiteY3" fmla="*/ 0 h 5004145"/>
              <a:gd name="connsiteX4" fmla="*/ 2000877 w 2102010"/>
              <a:gd name="connsiteY4" fmla="*/ 101134 h 5004145"/>
              <a:gd name="connsiteX5" fmla="*/ 2102010 w 2102010"/>
              <a:gd name="connsiteY5" fmla="*/ 345292 h 5004145"/>
              <a:gd name="connsiteX6" fmla="*/ 2102010 w 2102010"/>
              <a:gd name="connsiteY6" fmla="*/ 4512493 h 5004145"/>
              <a:gd name="connsiteX7" fmla="*/ 2000877 w 2102010"/>
              <a:gd name="connsiteY7" fmla="*/ 4756651 h 5004145"/>
              <a:gd name="connsiteX8" fmla="*/ 1756719 w 2102010"/>
              <a:gd name="connsiteY8" fmla="*/ 4857784 h 5004145"/>
              <a:gd name="connsiteX9" fmla="*/ 1447137 w 2102010"/>
              <a:gd name="connsiteY9" fmla="*/ 4857784 h 5004145"/>
              <a:gd name="connsiteX10" fmla="*/ 1443880 w 2102010"/>
              <a:gd name="connsiteY10" fmla="*/ 4840877 h 5004145"/>
              <a:gd name="connsiteX11" fmla="*/ 1488731 w 2102010"/>
              <a:gd name="connsiteY11" fmla="*/ 4756650 h 5004145"/>
              <a:gd name="connsiteX12" fmla="*/ 1030408 w 2102010"/>
              <a:gd name="connsiteY12" fmla="*/ 4512492 h 5004145"/>
              <a:gd name="connsiteX13" fmla="*/ 12123 w 2102010"/>
              <a:gd name="connsiteY13" fmla="*/ 1806732 h 5004145"/>
              <a:gd name="connsiteX14" fmla="*/ 30308 w 2102010"/>
              <a:gd name="connsiteY14" fmla="*/ 345291 h 5004145"/>
              <a:gd name="connsiteX0" fmla="*/ 30308 w 2102010"/>
              <a:gd name="connsiteY0" fmla="*/ 345291 h 5004328"/>
              <a:gd name="connsiteX1" fmla="*/ 131442 w 2102010"/>
              <a:gd name="connsiteY1" fmla="*/ 101133 h 5004328"/>
              <a:gd name="connsiteX2" fmla="*/ 375600 w 2102010"/>
              <a:gd name="connsiteY2" fmla="*/ 0 h 5004328"/>
              <a:gd name="connsiteX3" fmla="*/ 1756719 w 2102010"/>
              <a:gd name="connsiteY3" fmla="*/ 0 h 5004328"/>
              <a:gd name="connsiteX4" fmla="*/ 2000877 w 2102010"/>
              <a:gd name="connsiteY4" fmla="*/ 101134 h 5004328"/>
              <a:gd name="connsiteX5" fmla="*/ 2102010 w 2102010"/>
              <a:gd name="connsiteY5" fmla="*/ 345292 h 5004328"/>
              <a:gd name="connsiteX6" fmla="*/ 2102010 w 2102010"/>
              <a:gd name="connsiteY6" fmla="*/ 4512493 h 5004328"/>
              <a:gd name="connsiteX7" fmla="*/ 2000877 w 2102010"/>
              <a:gd name="connsiteY7" fmla="*/ 4756651 h 5004328"/>
              <a:gd name="connsiteX8" fmla="*/ 1756719 w 2102010"/>
              <a:gd name="connsiteY8" fmla="*/ 4857784 h 5004328"/>
              <a:gd name="connsiteX9" fmla="*/ 1447137 w 2102010"/>
              <a:gd name="connsiteY9" fmla="*/ 4857784 h 5004328"/>
              <a:gd name="connsiteX10" fmla="*/ 1443880 w 2102010"/>
              <a:gd name="connsiteY10" fmla="*/ 4840877 h 5004328"/>
              <a:gd name="connsiteX11" fmla="*/ 1488731 w 2102010"/>
              <a:gd name="connsiteY11" fmla="*/ 4756650 h 5004328"/>
              <a:gd name="connsiteX12" fmla="*/ 1452997 w 2102010"/>
              <a:gd name="connsiteY12" fmla="*/ 4757750 h 5004328"/>
              <a:gd name="connsiteX13" fmla="*/ 1030408 w 2102010"/>
              <a:gd name="connsiteY13" fmla="*/ 4512492 h 5004328"/>
              <a:gd name="connsiteX14" fmla="*/ 12123 w 2102010"/>
              <a:gd name="connsiteY14" fmla="*/ 1806732 h 5004328"/>
              <a:gd name="connsiteX15" fmla="*/ 30308 w 2102010"/>
              <a:gd name="connsiteY15" fmla="*/ 345291 h 500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02010" h="5004328">
                <a:moveTo>
                  <a:pt x="30308" y="345291"/>
                </a:moveTo>
                <a:cubicBezTo>
                  <a:pt x="30308" y="253714"/>
                  <a:pt x="66687" y="165888"/>
                  <a:pt x="131442" y="101133"/>
                </a:cubicBezTo>
                <a:cubicBezTo>
                  <a:pt x="196197" y="36378"/>
                  <a:pt x="284023" y="0"/>
                  <a:pt x="375600" y="0"/>
                </a:cubicBezTo>
                <a:lnTo>
                  <a:pt x="1756719" y="0"/>
                </a:lnTo>
                <a:cubicBezTo>
                  <a:pt x="1848296" y="0"/>
                  <a:pt x="1936122" y="36379"/>
                  <a:pt x="2000877" y="101134"/>
                </a:cubicBezTo>
                <a:cubicBezTo>
                  <a:pt x="2065632" y="165889"/>
                  <a:pt x="2102010" y="253715"/>
                  <a:pt x="2102010" y="345292"/>
                </a:cubicBezTo>
                <a:lnTo>
                  <a:pt x="2102010" y="4512493"/>
                </a:lnTo>
                <a:cubicBezTo>
                  <a:pt x="2102010" y="4604070"/>
                  <a:pt x="2065631" y="4691896"/>
                  <a:pt x="2000877" y="4756651"/>
                </a:cubicBezTo>
                <a:cubicBezTo>
                  <a:pt x="1936122" y="4821406"/>
                  <a:pt x="1848296" y="4857784"/>
                  <a:pt x="1756719" y="4857784"/>
                </a:cubicBezTo>
                <a:lnTo>
                  <a:pt x="1447137" y="4857784"/>
                </a:lnTo>
                <a:cubicBezTo>
                  <a:pt x="1216408" y="4854966"/>
                  <a:pt x="1436948" y="4857733"/>
                  <a:pt x="1443880" y="4840877"/>
                </a:cubicBezTo>
                <a:cubicBezTo>
                  <a:pt x="1450812" y="4824021"/>
                  <a:pt x="1487212" y="4770504"/>
                  <a:pt x="1488731" y="4756650"/>
                </a:cubicBezTo>
                <a:cubicBezTo>
                  <a:pt x="1490250" y="4742796"/>
                  <a:pt x="1529384" y="4798443"/>
                  <a:pt x="1452997" y="4757750"/>
                </a:cubicBezTo>
                <a:cubicBezTo>
                  <a:pt x="1376610" y="4717057"/>
                  <a:pt x="1270554" y="5004328"/>
                  <a:pt x="1030408" y="4512492"/>
                </a:cubicBezTo>
                <a:cubicBezTo>
                  <a:pt x="1024346" y="3610572"/>
                  <a:pt x="1191491" y="1648340"/>
                  <a:pt x="12123" y="1806732"/>
                </a:cubicBezTo>
                <a:cubicBezTo>
                  <a:pt x="0" y="1755140"/>
                  <a:pt x="24246" y="832438"/>
                  <a:pt x="30308" y="345291"/>
                </a:cubicBezTo>
                <a:close/>
              </a:path>
            </a:pathLst>
          </a:custGeom>
          <a:noFill/>
          <a:ln w="139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2428860" y="3357562"/>
            <a:ext cx="2214578" cy="2071702"/>
          </a:xfrm>
          <a:prstGeom prst="roundRect">
            <a:avLst/>
          </a:prstGeom>
          <a:noFill/>
          <a:ln w="139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14282" y="1756235"/>
            <a:ext cx="2071702" cy="3815905"/>
          </a:xfrm>
          <a:custGeom>
            <a:avLst/>
            <a:gdLst>
              <a:gd name="connsiteX0" fmla="*/ 0 w 2071702"/>
              <a:gd name="connsiteY0" fmla="*/ 345291 h 3571900"/>
              <a:gd name="connsiteX1" fmla="*/ 101134 w 2071702"/>
              <a:gd name="connsiteY1" fmla="*/ 101133 h 3571900"/>
              <a:gd name="connsiteX2" fmla="*/ 345292 w 2071702"/>
              <a:gd name="connsiteY2" fmla="*/ 0 h 3571900"/>
              <a:gd name="connsiteX3" fmla="*/ 1726411 w 2071702"/>
              <a:gd name="connsiteY3" fmla="*/ 0 h 3571900"/>
              <a:gd name="connsiteX4" fmla="*/ 1970569 w 2071702"/>
              <a:gd name="connsiteY4" fmla="*/ 101134 h 3571900"/>
              <a:gd name="connsiteX5" fmla="*/ 2071702 w 2071702"/>
              <a:gd name="connsiteY5" fmla="*/ 345292 h 3571900"/>
              <a:gd name="connsiteX6" fmla="*/ 2071702 w 2071702"/>
              <a:gd name="connsiteY6" fmla="*/ 3226609 h 3571900"/>
              <a:gd name="connsiteX7" fmla="*/ 1970569 w 2071702"/>
              <a:gd name="connsiteY7" fmla="*/ 3470767 h 3571900"/>
              <a:gd name="connsiteX8" fmla="*/ 1726411 w 2071702"/>
              <a:gd name="connsiteY8" fmla="*/ 3571900 h 3571900"/>
              <a:gd name="connsiteX9" fmla="*/ 345291 w 2071702"/>
              <a:gd name="connsiteY9" fmla="*/ 3571900 h 3571900"/>
              <a:gd name="connsiteX10" fmla="*/ 101133 w 2071702"/>
              <a:gd name="connsiteY10" fmla="*/ 3470766 h 3571900"/>
              <a:gd name="connsiteX11" fmla="*/ 0 w 2071702"/>
              <a:gd name="connsiteY11" fmla="*/ 3226608 h 3571900"/>
              <a:gd name="connsiteX12" fmla="*/ 0 w 2071702"/>
              <a:gd name="connsiteY12" fmla="*/ 345291 h 3571900"/>
              <a:gd name="connsiteX0" fmla="*/ 0 w 2071702"/>
              <a:gd name="connsiteY0" fmla="*/ 345291 h 3571900"/>
              <a:gd name="connsiteX1" fmla="*/ 101134 w 2071702"/>
              <a:gd name="connsiteY1" fmla="*/ 101133 h 3571900"/>
              <a:gd name="connsiteX2" fmla="*/ 345292 w 2071702"/>
              <a:gd name="connsiteY2" fmla="*/ 0 h 3571900"/>
              <a:gd name="connsiteX3" fmla="*/ 1726411 w 2071702"/>
              <a:gd name="connsiteY3" fmla="*/ 0 h 3571900"/>
              <a:gd name="connsiteX4" fmla="*/ 1970569 w 2071702"/>
              <a:gd name="connsiteY4" fmla="*/ 101134 h 3571900"/>
              <a:gd name="connsiteX5" fmla="*/ 2071702 w 2071702"/>
              <a:gd name="connsiteY5" fmla="*/ 345292 h 3571900"/>
              <a:gd name="connsiteX6" fmla="*/ 2071702 w 2071702"/>
              <a:gd name="connsiteY6" fmla="*/ 3226609 h 3571900"/>
              <a:gd name="connsiteX7" fmla="*/ 1970569 w 2071702"/>
              <a:gd name="connsiteY7" fmla="*/ 3470767 h 3571900"/>
              <a:gd name="connsiteX8" fmla="*/ 1726411 w 2071702"/>
              <a:gd name="connsiteY8" fmla="*/ 3571900 h 3571900"/>
              <a:gd name="connsiteX9" fmla="*/ 345291 w 2071702"/>
              <a:gd name="connsiteY9" fmla="*/ 3571900 h 3571900"/>
              <a:gd name="connsiteX10" fmla="*/ 101133 w 2071702"/>
              <a:gd name="connsiteY10" fmla="*/ 3470766 h 3571900"/>
              <a:gd name="connsiteX11" fmla="*/ 0 w 2071702"/>
              <a:gd name="connsiteY11" fmla="*/ 3226608 h 3571900"/>
              <a:gd name="connsiteX12" fmla="*/ 242918 w 2071702"/>
              <a:gd name="connsiteY12" fmla="*/ 1652167 h 3571900"/>
              <a:gd name="connsiteX13" fmla="*/ 0 w 2071702"/>
              <a:gd name="connsiteY13" fmla="*/ 345291 h 3571900"/>
              <a:gd name="connsiteX0" fmla="*/ 0 w 2071702"/>
              <a:gd name="connsiteY0" fmla="*/ 345291 h 3571900"/>
              <a:gd name="connsiteX1" fmla="*/ 101134 w 2071702"/>
              <a:gd name="connsiteY1" fmla="*/ 101133 h 3571900"/>
              <a:gd name="connsiteX2" fmla="*/ 345292 w 2071702"/>
              <a:gd name="connsiteY2" fmla="*/ 0 h 3571900"/>
              <a:gd name="connsiteX3" fmla="*/ 1726411 w 2071702"/>
              <a:gd name="connsiteY3" fmla="*/ 0 h 3571900"/>
              <a:gd name="connsiteX4" fmla="*/ 1970569 w 2071702"/>
              <a:gd name="connsiteY4" fmla="*/ 101134 h 3571900"/>
              <a:gd name="connsiteX5" fmla="*/ 2071702 w 2071702"/>
              <a:gd name="connsiteY5" fmla="*/ 345292 h 3571900"/>
              <a:gd name="connsiteX6" fmla="*/ 2071702 w 2071702"/>
              <a:gd name="connsiteY6" fmla="*/ 3226609 h 3571900"/>
              <a:gd name="connsiteX7" fmla="*/ 1970569 w 2071702"/>
              <a:gd name="connsiteY7" fmla="*/ 3470767 h 3571900"/>
              <a:gd name="connsiteX8" fmla="*/ 1726411 w 2071702"/>
              <a:gd name="connsiteY8" fmla="*/ 3571900 h 3571900"/>
              <a:gd name="connsiteX9" fmla="*/ 345291 w 2071702"/>
              <a:gd name="connsiteY9" fmla="*/ 3571900 h 3571900"/>
              <a:gd name="connsiteX10" fmla="*/ 101133 w 2071702"/>
              <a:gd name="connsiteY10" fmla="*/ 3470766 h 3571900"/>
              <a:gd name="connsiteX11" fmla="*/ 0 w 2071702"/>
              <a:gd name="connsiteY11" fmla="*/ 3226608 h 3571900"/>
              <a:gd name="connsiteX12" fmla="*/ 28572 w 2071702"/>
              <a:gd name="connsiteY12" fmla="*/ 1652167 h 3571900"/>
              <a:gd name="connsiteX13" fmla="*/ 0 w 2071702"/>
              <a:gd name="connsiteY13" fmla="*/ 345291 h 3571900"/>
              <a:gd name="connsiteX0" fmla="*/ 0 w 2071702"/>
              <a:gd name="connsiteY0" fmla="*/ 345291 h 3571900"/>
              <a:gd name="connsiteX1" fmla="*/ 101134 w 2071702"/>
              <a:gd name="connsiteY1" fmla="*/ 101133 h 3571900"/>
              <a:gd name="connsiteX2" fmla="*/ 345292 w 2071702"/>
              <a:gd name="connsiteY2" fmla="*/ 0 h 3571900"/>
              <a:gd name="connsiteX3" fmla="*/ 1726411 w 2071702"/>
              <a:gd name="connsiteY3" fmla="*/ 0 h 3571900"/>
              <a:gd name="connsiteX4" fmla="*/ 1970569 w 2071702"/>
              <a:gd name="connsiteY4" fmla="*/ 101134 h 3571900"/>
              <a:gd name="connsiteX5" fmla="*/ 2071702 w 2071702"/>
              <a:gd name="connsiteY5" fmla="*/ 345292 h 3571900"/>
              <a:gd name="connsiteX6" fmla="*/ 2071702 w 2071702"/>
              <a:gd name="connsiteY6" fmla="*/ 3226609 h 3571900"/>
              <a:gd name="connsiteX7" fmla="*/ 1970569 w 2071702"/>
              <a:gd name="connsiteY7" fmla="*/ 3470767 h 3571900"/>
              <a:gd name="connsiteX8" fmla="*/ 1726411 w 2071702"/>
              <a:gd name="connsiteY8" fmla="*/ 3571900 h 3571900"/>
              <a:gd name="connsiteX9" fmla="*/ 345291 w 2071702"/>
              <a:gd name="connsiteY9" fmla="*/ 3571900 h 3571900"/>
              <a:gd name="connsiteX10" fmla="*/ 101133 w 2071702"/>
              <a:gd name="connsiteY10" fmla="*/ 3470766 h 3571900"/>
              <a:gd name="connsiteX11" fmla="*/ 0 w 2071702"/>
              <a:gd name="connsiteY11" fmla="*/ 3226608 h 3571900"/>
              <a:gd name="connsiteX12" fmla="*/ 28572 w 2071702"/>
              <a:gd name="connsiteY12" fmla="*/ 1652167 h 3571900"/>
              <a:gd name="connsiteX13" fmla="*/ 0 w 2071702"/>
              <a:gd name="connsiteY13" fmla="*/ 345291 h 3571900"/>
              <a:gd name="connsiteX0" fmla="*/ 0 w 2071702"/>
              <a:gd name="connsiteY0" fmla="*/ 345291 h 3571900"/>
              <a:gd name="connsiteX1" fmla="*/ 101134 w 2071702"/>
              <a:gd name="connsiteY1" fmla="*/ 101133 h 3571900"/>
              <a:gd name="connsiteX2" fmla="*/ 345292 w 2071702"/>
              <a:gd name="connsiteY2" fmla="*/ 0 h 3571900"/>
              <a:gd name="connsiteX3" fmla="*/ 1726411 w 2071702"/>
              <a:gd name="connsiteY3" fmla="*/ 0 h 3571900"/>
              <a:gd name="connsiteX4" fmla="*/ 1970569 w 2071702"/>
              <a:gd name="connsiteY4" fmla="*/ 101134 h 3571900"/>
              <a:gd name="connsiteX5" fmla="*/ 2071702 w 2071702"/>
              <a:gd name="connsiteY5" fmla="*/ 345292 h 3571900"/>
              <a:gd name="connsiteX6" fmla="*/ 2071702 w 2071702"/>
              <a:gd name="connsiteY6" fmla="*/ 3226609 h 3571900"/>
              <a:gd name="connsiteX7" fmla="*/ 1970569 w 2071702"/>
              <a:gd name="connsiteY7" fmla="*/ 3470767 h 3571900"/>
              <a:gd name="connsiteX8" fmla="*/ 1726411 w 2071702"/>
              <a:gd name="connsiteY8" fmla="*/ 3571900 h 3571900"/>
              <a:gd name="connsiteX9" fmla="*/ 345291 w 2071702"/>
              <a:gd name="connsiteY9" fmla="*/ 3571900 h 3571900"/>
              <a:gd name="connsiteX10" fmla="*/ 101133 w 2071702"/>
              <a:gd name="connsiteY10" fmla="*/ 3470766 h 3571900"/>
              <a:gd name="connsiteX11" fmla="*/ 0 w 2071702"/>
              <a:gd name="connsiteY11" fmla="*/ 3226608 h 3571900"/>
              <a:gd name="connsiteX12" fmla="*/ 28572 w 2071702"/>
              <a:gd name="connsiteY12" fmla="*/ 1652167 h 3571900"/>
              <a:gd name="connsiteX13" fmla="*/ 0 w 2071702"/>
              <a:gd name="connsiteY13" fmla="*/ 345291 h 3571900"/>
              <a:gd name="connsiteX0" fmla="*/ 0 w 2071702"/>
              <a:gd name="connsiteY0" fmla="*/ 345291 h 3893801"/>
              <a:gd name="connsiteX1" fmla="*/ 101134 w 2071702"/>
              <a:gd name="connsiteY1" fmla="*/ 101133 h 3893801"/>
              <a:gd name="connsiteX2" fmla="*/ 345292 w 2071702"/>
              <a:gd name="connsiteY2" fmla="*/ 0 h 3893801"/>
              <a:gd name="connsiteX3" fmla="*/ 1726411 w 2071702"/>
              <a:gd name="connsiteY3" fmla="*/ 0 h 3893801"/>
              <a:gd name="connsiteX4" fmla="*/ 1970569 w 2071702"/>
              <a:gd name="connsiteY4" fmla="*/ 101134 h 3893801"/>
              <a:gd name="connsiteX5" fmla="*/ 2071702 w 2071702"/>
              <a:gd name="connsiteY5" fmla="*/ 345292 h 3893801"/>
              <a:gd name="connsiteX6" fmla="*/ 2071702 w 2071702"/>
              <a:gd name="connsiteY6" fmla="*/ 3226609 h 3893801"/>
              <a:gd name="connsiteX7" fmla="*/ 1970569 w 2071702"/>
              <a:gd name="connsiteY7" fmla="*/ 3470767 h 3893801"/>
              <a:gd name="connsiteX8" fmla="*/ 1726411 w 2071702"/>
              <a:gd name="connsiteY8" fmla="*/ 3571900 h 3893801"/>
              <a:gd name="connsiteX9" fmla="*/ 345291 w 2071702"/>
              <a:gd name="connsiteY9" fmla="*/ 3571900 h 3893801"/>
              <a:gd name="connsiteX10" fmla="*/ 101133 w 2071702"/>
              <a:gd name="connsiteY10" fmla="*/ 3470766 h 3893801"/>
              <a:gd name="connsiteX11" fmla="*/ 428596 w 2071702"/>
              <a:gd name="connsiteY11" fmla="*/ 3583774 h 3893801"/>
              <a:gd name="connsiteX12" fmla="*/ 28572 w 2071702"/>
              <a:gd name="connsiteY12" fmla="*/ 1652167 h 3893801"/>
              <a:gd name="connsiteX13" fmla="*/ 0 w 2071702"/>
              <a:gd name="connsiteY13" fmla="*/ 345291 h 3893801"/>
              <a:gd name="connsiteX0" fmla="*/ 0 w 2071702"/>
              <a:gd name="connsiteY0" fmla="*/ 345291 h 3812983"/>
              <a:gd name="connsiteX1" fmla="*/ 101134 w 2071702"/>
              <a:gd name="connsiteY1" fmla="*/ 101133 h 3812983"/>
              <a:gd name="connsiteX2" fmla="*/ 345292 w 2071702"/>
              <a:gd name="connsiteY2" fmla="*/ 0 h 3812983"/>
              <a:gd name="connsiteX3" fmla="*/ 1726411 w 2071702"/>
              <a:gd name="connsiteY3" fmla="*/ 0 h 3812983"/>
              <a:gd name="connsiteX4" fmla="*/ 1970569 w 2071702"/>
              <a:gd name="connsiteY4" fmla="*/ 101134 h 3812983"/>
              <a:gd name="connsiteX5" fmla="*/ 2071702 w 2071702"/>
              <a:gd name="connsiteY5" fmla="*/ 345292 h 3812983"/>
              <a:gd name="connsiteX6" fmla="*/ 2071702 w 2071702"/>
              <a:gd name="connsiteY6" fmla="*/ 3226609 h 3812983"/>
              <a:gd name="connsiteX7" fmla="*/ 1970569 w 2071702"/>
              <a:gd name="connsiteY7" fmla="*/ 3470767 h 3812983"/>
              <a:gd name="connsiteX8" fmla="*/ 1726411 w 2071702"/>
              <a:gd name="connsiteY8" fmla="*/ 3571900 h 3812983"/>
              <a:gd name="connsiteX9" fmla="*/ 345291 w 2071702"/>
              <a:gd name="connsiteY9" fmla="*/ 3571900 h 3812983"/>
              <a:gd name="connsiteX10" fmla="*/ 101133 w 2071702"/>
              <a:gd name="connsiteY10" fmla="*/ 3470766 h 3812983"/>
              <a:gd name="connsiteX11" fmla="*/ 428596 w 2071702"/>
              <a:gd name="connsiteY11" fmla="*/ 3583774 h 3812983"/>
              <a:gd name="connsiteX12" fmla="*/ 749008 w 2071702"/>
              <a:gd name="connsiteY12" fmla="*/ 2095512 h 3812983"/>
              <a:gd name="connsiteX13" fmla="*/ 28572 w 2071702"/>
              <a:gd name="connsiteY13" fmla="*/ 1652167 h 3812983"/>
              <a:gd name="connsiteX14" fmla="*/ 0 w 2071702"/>
              <a:gd name="connsiteY14" fmla="*/ 345291 h 3812983"/>
              <a:gd name="connsiteX0" fmla="*/ 0 w 2071702"/>
              <a:gd name="connsiteY0" fmla="*/ 345291 h 3812983"/>
              <a:gd name="connsiteX1" fmla="*/ 101134 w 2071702"/>
              <a:gd name="connsiteY1" fmla="*/ 101133 h 3812983"/>
              <a:gd name="connsiteX2" fmla="*/ 345292 w 2071702"/>
              <a:gd name="connsiteY2" fmla="*/ 0 h 3812983"/>
              <a:gd name="connsiteX3" fmla="*/ 1726411 w 2071702"/>
              <a:gd name="connsiteY3" fmla="*/ 0 h 3812983"/>
              <a:gd name="connsiteX4" fmla="*/ 1970569 w 2071702"/>
              <a:gd name="connsiteY4" fmla="*/ 101134 h 3812983"/>
              <a:gd name="connsiteX5" fmla="*/ 2071702 w 2071702"/>
              <a:gd name="connsiteY5" fmla="*/ 345292 h 3812983"/>
              <a:gd name="connsiteX6" fmla="*/ 2071702 w 2071702"/>
              <a:gd name="connsiteY6" fmla="*/ 3226609 h 3812983"/>
              <a:gd name="connsiteX7" fmla="*/ 1970569 w 2071702"/>
              <a:gd name="connsiteY7" fmla="*/ 3470767 h 3812983"/>
              <a:gd name="connsiteX8" fmla="*/ 1726411 w 2071702"/>
              <a:gd name="connsiteY8" fmla="*/ 3571900 h 3812983"/>
              <a:gd name="connsiteX9" fmla="*/ 345291 w 2071702"/>
              <a:gd name="connsiteY9" fmla="*/ 3571900 h 3812983"/>
              <a:gd name="connsiteX10" fmla="*/ 101133 w 2071702"/>
              <a:gd name="connsiteY10" fmla="*/ 3470766 h 3812983"/>
              <a:gd name="connsiteX11" fmla="*/ 785754 w 2071702"/>
              <a:gd name="connsiteY11" fmla="*/ 3583774 h 3812983"/>
              <a:gd name="connsiteX12" fmla="*/ 749008 w 2071702"/>
              <a:gd name="connsiteY12" fmla="*/ 2095512 h 3812983"/>
              <a:gd name="connsiteX13" fmla="*/ 28572 w 2071702"/>
              <a:gd name="connsiteY13" fmla="*/ 1652167 h 3812983"/>
              <a:gd name="connsiteX14" fmla="*/ 0 w 2071702"/>
              <a:gd name="connsiteY14" fmla="*/ 345291 h 3812983"/>
              <a:gd name="connsiteX0" fmla="*/ 0 w 2071702"/>
              <a:gd name="connsiteY0" fmla="*/ 345291 h 3833156"/>
              <a:gd name="connsiteX1" fmla="*/ 101134 w 2071702"/>
              <a:gd name="connsiteY1" fmla="*/ 101133 h 3833156"/>
              <a:gd name="connsiteX2" fmla="*/ 345292 w 2071702"/>
              <a:gd name="connsiteY2" fmla="*/ 0 h 3833156"/>
              <a:gd name="connsiteX3" fmla="*/ 1726411 w 2071702"/>
              <a:gd name="connsiteY3" fmla="*/ 0 h 3833156"/>
              <a:gd name="connsiteX4" fmla="*/ 1970569 w 2071702"/>
              <a:gd name="connsiteY4" fmla="*/ 101134 h 3833156"/>
              <a:gd name="connsiteX5" fmla="*/ 2071702 w 2071702"/>
              <a:gd name="connsiteY5" fmla="*/ 345292 h 3833156"/>
              <a:gd name="connsiteX6" fmla="*/ 2071702 w 2071702"/>
              <a:gd name="connsiteY6" fmla="*/ 3226609 h 3833156"/>
              <a:gd name="connsiteX7" fmla="*/ 1970569 w 2071702"/>
              <a:gd name="connsiteY7" fmla="*/ 3470767 h 3833156"/>
              <a:gd name="connsiteX8" fmla="*/ 1726411 w 2071702"/>
              <a:gd name="connsiteY8" fmla="*/ 3571900 h 3833156"/>
              <a:gd name="connsiteX9" fmla="*/ 345291 w 2071702"/>
              <a:gd name="connsiteY9" fmla="*/ 3571900 h 3833156"/>
              <a:gd name="connsiteX10" fmla="*/ 101133 w 2071702"/>
              <a:gd name="connsiteY10" fmla="*/ 3470766 h 3833156"/>
              <a:gd name="connsiteX11" fmla="*/ 754641 w 2071702"/>
              <a:gd name="connsiteY11" fmla="*/ 3591803 h 3833156"/>
              <a:gd name="connsiteX12" fmla="*/ 785754 w 2071702"/>
              <a:gd name="connsiteY12" fmla="*/ 3583774 h 3833156"/>
              <a:gd name="connsiteX13" fmla="*/ 749008 w 2071702"/>
              <a:gd name="connsiteY13" fmla="*/ 2095512 h 3833156"/>
              <a:gd name="connsiteX14" fmla="*/ 28572 w 2071702"/>
              <a:gd name="connsiteY14" fmla="*/ 1652167 h 3833156"/>
              <a:gd name="connsiteX15" fmla="*/ 0 w 2071702"/>
              <a:gd name="connsiteY15" fmla="*/ 345291 h 3833156"/>
              <a:gd name="connsiteX0" fmla="*/ 0 w 2071702"/>
              <a:gd name="connsiteY0" fmla="*/ 345291 h 3833156"/>
              <a:gd name="connsiteX1" fmla="*/ 101134 w 2071702"/>
              <a:gd name="connsiteY1" fmla="*/ 101133 h 3833156"/>
              <a:gd name="connsiteX2" fmla="*/ 345292 w 2071702"/>
              <a:gd name="connsiteY2" fmla="*/ 0 h 3833156"/>
              <a:gd name="connsiteX3" fmla="*/ 1726411 w 2071702"/>
              <a:gd name="connsiteY3" fmla="*/ 0 h 3833156"/>
              <a:gd name="connsiteX4" fmla="*/ 1970569 w 2071702"/>
              <a:gd name="connsiteY4" fmla="*/ 101134 h 3833156"/>
              <a:gd name="connsiteX5" fmla="*/ 2071702 w 2071702"/>
              <a:gd name="connsiteY5" fmla="*/ 345292 h 3833156"/>
              <a:gd name="connsiteX6" fmla="*/ 2071702 w 2071702"/>
              <a:gd name="connsiteY6" fmla="*/ 3226609 h 3833156"/>
              <a:gd name="connsiteX7" fmla="*/ 1970569 w 2071702"/>
              <a:gd name="connsiteY7" fmla="*/ 3470767 h 3833156"/>
              <a:gd name="connsiteX8" fmla="*/ 1726411 w 2071702"/>
              <a:gd name="connsiteY8" fmla="*/ 3571900 h 3833156"/>
              <a:gd name="connsiteX9" fmla="*/ 845325 w 2071702"/>
              <a:gd name="connsiteY9" fmla="*/ 3571900 h 3833156"/>
              <a:gd name="connsiteX10" fmla="*/ 101133 w 2071702"/>
              <a:gd name="connsiteY10" fmla="*/ 3470766 h 3833156"/>
              <a:gd name="connsiteX11" fmla="*/ 754641 w 2071702"/>
              <a:gd name="connsiteY11" fmla="*/ 3591803 h 3833156"/>
              <a:gd name="connsiteX12" fmla="*/ 785754 w 2071702"/>
              <a:gd name="connsiteY12" fmla="*/ 3583774 h 3833156"/>
              <a:gd name="connsiteX13" fmla="*/ 749008 w 2071702"/>
              <a:gd name="connsiteY13" fmla="*/ 2095512 h 3833156"/>
              <a:gd name="connsiteX14" fmla="*/ 28572 w 2071702"/>
              <a:gd name="connsiteY14" fmla="*/ 1652167 h 3833156"/>
              <a:gd name="connsiteX15" fmla="*/ 0 w 2071702"/>
              <a:gd name="connsiteY15" fmla="*/ 345291 h 3833156"/>
              <a:gd name="connsiteX0" fmla="*/ 22359 w 2094061"/>
              <a:gd name="connsiteY0" fmla="*/ 345291 h 3833156"/>
              <a:gd name="connsiteX1" fmla="*/ 123493 w 2094061"/>
              <a:gd name="connsiteY1" fmla="*/ 101133 h 3833156"/>
              <a:gd name="connsiteX2" fmla="*/ 367651 w 2094061"/>
              <a:gd name="connsiteY2" fmla="*/ 0 h 3833156"/>
              <a:gd name="connsiteX3" fmla="*/ 1748770 w 2094061"/>
              <a:gd name="connsiteY3" fmla="*/ 0 h 3833156"/>
              <a:gd name="connsiteX4" fmla="*/ 1992928 w 2094061"/>
              <a:gd name="connsiteY4" fmla="*/ 101134 h 3833156"/>
              <a:gd name="connsiteX5" fmla="*/ 2094061 w 2094061"/>
              <a:gd name="connsiteY5" fmla="*/ 345292 h 3833156"/>
              <a:gd name="connsiteX6" fmla="*/ 2094061 w 2094061"/>
              <a:gd name="connsiteY6" fmla="*/ 3226609 h 3833156"/>
              <a:gd name="connsiteX7" fmla="*/ 1992928 w 2094061"/>
              <a:gd name="connsiteY7" fmla="*/ 3470767 h 3833156"/>
              <a:gd name="connsiteX8" fmla="*/ 1748770 w 2094061"/>
              <a:gd name="connsiteY8" fmla="*/ 3571900 h 3833156"/>
              <a:gd name="connsiteX9" fmla="*/ 867684 w 2094061"/>
              <a:gd name="connsiteY9" fmla="*/ 3571900 h 3833156"/>
              <a:gd name="connsiteX10" fmla="*/ 123492 w 2094061"/>
              <a:gd name="connsiteY10" fmla="*/ 3470766 h 3833156"/>
              <a:gd name="connsiteX11" fmla="*/ 841080 w 2094061"/>
              <a:gd name="connsiteY11" fmla="*/ 3480966 h 3833156"/>
              <a:gd name="connsiteX12" fmla="*/ 777000 w 2094061"/>
              <a:gd name="connsiteY12" fmla="*/ 3591803 h 3833156"/>
              <a:gd name="connsiteX13" fmla="*/ 808113 w 2094061"/>
              <a:gd name="connsiteY13" fmla="*/ 3583774 h 3833156"/>
              <a:gd name="connsiteX14" fmla="*/ 771367 w 2094061"/>
              <a:gd name="connsiteY14" fmla="*/ 2095512 h 3833156"/>
              <a:gd name="connsiteX15" fmla="*/ 50931 w 2094061"/>
              <a:gd name="connsiteY15" fmla="*/ 1652167 h 3833156"/>
              <a:gd name="connsiteX16" fmla="*/ 22359 w 2094061"/>
              <a:gd name="connsiteY16" fmla="*/ 345291 h 3833156"/>
              <a:gd name="connsiteX0" fmla="*/ 22359 w 2094061"/>
              <a:gd name="connsiteY0" fmla="*/ 345291 h 3833156"/>
              <a:gd name="connsiteX1" fmla="*/ 123493 w 2094061"/>
              <a:gd name="connsiteY1" fmla="*/ 101133 h 3833156"/>
              <a:gd name="connsiteX2" fmla="*/ 367651 w 2094061"/>
              <a:gd name="connsiteY2" fmla="*/ 0 h 3833156"/>
              <a:gd name="connsiteX3" fmla="*/ 1748770 w 2094061"/>
              <a:gd name="connsiteY3" fmla="*/ 0 h 3833156"/>
              <a:gd name="connsiteX4" fmla="*/ 1992928 w 2094061"/>
              <a:gd name="connsiteY4" fmla="*/ 101134 h 3833156"/>
              <a:gd name="connsiteX5" fmla="*/ 2094061 w 2094061"/>
              <a:gd name="connsiteY5" fmla="*/ 345292 h 3833156"/>
              <a:gd name="connsiteX6" fmla="*/ 2094061 w 2094061"/>
              <a:gd name="connsiteY6" fmla="*/ 3226609 h 3833156"/>
              <a:gd name="connsiteX7" fmla="*/ 1992928 w 2094061"/>
              <a:gd name="connsiteY7" fmla="*/ 3470767 h 3833156"/>
              <a:gd name="connsiteX8" fmla="*/ 1748770 w 2094061"/>
              <a:gd name="connsiteY8" fmla="*/ 3571900 h 3833156"/>
              <a:gd name="connsiteX9" fmla="*/ 867684 w 2094061"/>
              <a:gd name="connsiteY9" fmla="*/ 3571900 h 3833156"/>
              <a:gd name="connsiteX10" fmla="*/ 123492 w 2094061"/>
              <a:gd name="connsiteY10" fmla="*/ 3470766 h 3833156"/>
              <a:gd name="connsiteX11" fmla="*/ 983957 w 2094061"/>
              <a:gd name="connsiteY11" fmla="*/ 3467111 h 3833156"/>
              <a:gd name="connsiteX12" fmla="*/ 841080 w 2094061"/>
              <a:gd name="connsiteY12" fmla="*/ 3480966 h 3833156"/>
              <a:gd name="connsiteX13" fmla="*/ 777000 w 2094061"/>
              <a:gd name="connsiteY13" fmla="*/ 3591803 h 3833156"/>
              <a:gd name="connsiteX14" fmla="*/ 808113 w 2094061"/>
              <a:gd name="connsiteY14" fmla="*/ 3583774 h 3833156"/>
              <a:gd name="connsiteX15" fmla="*/ 771367 w 2094061"/>
              <a:gd name="connsiteY15" fmla="*/ 2095512 h 3833156"/>
              <a:gd name="connsiteX16" fmla="*/ 50931 w 2094061"/>
              <a:gd name="connsiteY16" fmla="*/ 1652167 h 3833156"/>
              <a:gd name="connsiteX17" fmla="*/ 22359 w 2094061"/>
              <a:gd name="connsiteY17" fmla="*/ 345291 h 3833156"/>
              <a:gd name="connsiteX0" fmla="*/ 0 w 2071702"/>
              <a:gd name="connsiteY0" fmla="*/ 345291 h 3833156"/>
              <a:gd name="connsiteX1" fmla="*/ 101134 w 2071702"/>
              <a:gd name="connsiteY1" fmla="*/ 101133 h 3833156"/>
              <a:gd name="connsiteX2" fmla="*/ 345292 w 2071702"/>
              <a:gd name="connsiteY2" fmla="*/ 0 h 3833156"/>
              <a:gd name="connsiteX3" fmla="*/ 1726411 w 2071702"/>
              <a:gd name="connsiteY3" fmla="*/ 0 h 3833156"/>
              <a:gd name="connsiteX4" fmla="*/ 1970569 w 2071702"/>
              <a:gd name="connsiteY4" fmla="*/ 101134 h 3833156"/>
              <a:gd name="connsiteX5" fmla="*/ 2071702 w 2071702"/>
              <a:gd name="connsiteY5" fmla="*/ 345292 h 3833156"/>
              <a:gd name="connsiteX6" fmla="*/ 2071702 w 2071702"/>
              <a:gd name="connsiteY6" fmla="*/ 3226609 h 3833156"/>
              <a:gd name="connsiteX7" fmla="*/ 1970569 w 2071702"/>
              <a:gd name="connsiteY7" fmla="*/ 3470767 h 3833156"/>
              <a:gd name="connsiteX8" fmla="*/ 1726411 w 2071702"/>
              <a:gd name="connsiteY8" fmla="*/ 3571900 h 3833156"/>
              <a:gd name="connsiteX9" fmla="*/ 845325 w 2071702"/>
              <a:gd name="connsiteY9" fmla="*/ 3571900 h 3833156"/>
              <a:gd name="connsiteX10" fmla="*/ 958357 w 2071702"/>
              <a:gd name="connsiteY10" fmla="*/ 3470766 h 3833156"/>
              <a:gd name="connsiteX11" fmla="*/ 961598 w 2071702"/>
              <a:gd name="connsiteY11" fmla="*/ 3467111 h 3833156"/>
              <a:gd name="connsiteX12" fmla="*/ 818721 w 2071702"/>
              <a:gd name="connsiteY12" fmla="*/ 3480966 h 3833156"/>
              <a:gd name="connsiteX13" fmla="*/ 754641 w 2071702"/>
              <a:gd name="connsiteY13" fmla="*/ 3591803 h 3833156"/>
              <a:gd name="connsiteX14" fmla="*/ 785754 w 2071702"/>
              <a:gd name="connsiteY14" fmla="*/ 3583774 h 3833156"/>
              <a:gd name="connsiteX15" fmla="*/ 749008 w 2071702"/>
              <a:gd name="connsiteY15" fmla="*/ 2095512 h 3833156"/>
              <a:gd name="connsiteX16" fmla="*/ 28572 w 2071702"/>
              <a:gd name="connsiteY16" fmla="*/ 1652167 h 3833156"/>
              <a:gd name="connsiteX17" fmla="*/ 0 w 2071702"/>
              <a:gd name="connsiteY17" fmla="*/ 345291 h 3833156"/>
              <a:gd name="connsiteX0" fmla="*/ 0 w 2071702"/>
              <a:gd name="connsiteY0" fmla="*/ 345291 h 3815905"/>
              <a:gd name="connsiteX1" fmla="*/ 101134 w 2071702"/>
              <a:gd name="connsiteY1" fmla="*/ 101133 h 3815905"/>
              <a:gd name="connsiteX2" fmla="*/ 345292 w 2071702"/>
              <a:gd name="connsiteY2" fmla="*/ 0 h 3815905"/>
              <a:gd name="connsiteX3" fmla="*/ 1726411 w 2071702"/>
              <a:gd name="connsiteY3" fmla="*/ 0 h 3815905"/>
              <a:gd name="connsiteX4" fmla="*/ 1970569 w 2071702"/>
              <a:gd name="connsiteY4" fmla="*/ 101134 h 3815905"/>
              <a:gd name="connsiteX5" fmla="*/ 2071702 w 2071702"/>
              <a:gd name="connsiteY5" fmla="*/ 345292 h 3815905"/>
              <a:gd name="connsiteX6" fmla="*/ 2071702 w 2071702"/>
              <a:gd name="connsiteY6" fmla="*/ 3226609 h 3815905"/>
              <a:gd name="connsiteX7" fmla="*/ 1970569 w 2071702"/>
              <a:gd name="connsiteY7" fmla="*/ 3470767 h 3815905"/>
              <a:gd name="connsiteX8" fmla="*/ 1726411 w 2071702"/>
              <a:gd name="connsiteY8" fmla="*/ 3571900 h 3815905"/>
              <a:gd name="connsiteX9" fmla="*/ 845325 w 2071702"/>
              <a:gd name="connsiteY9" fmla="*/ 3571900 h 3815905"/>
              <a:gd name="connsiteX10" fmla="*/ 958357 w 2071702"/>
              <a:gd name="connsiteY10" fmla="*/ 3470766 h 3815905"/>
              <a:gd name="connsiteX11" fmla="*/ 961598 w 2071702"/>
              <a:gd name="connsiteY11" fmla="*/ 3467111 h 3815905"/>
              <a:gd name="connsiteX12" fmla="*/ 818721 w 2071702"/>
              <a:gd name="connsiteY12" fmla="*/ 3480966 h 3815905"/>
              <a:gd name="connsiteX13" fmla="*/ 754641 w 2071702"/>
              <a:gd name="connsiteY13" fmla="*/ 3591803 h 3815905"/>
              <a:gd name="connsiteX14" fmla="*/ 755536 w 2071702"/>
              <a:gd name="connsiteY14" fmla="*/ 3488300 h 3815905"/>
              <a:gd name="connsiteX15" fmla="*/ 785754 w 2071702"/>
              <a:gd name="connsiteY15" fmla="*/ 3583774 h 3815905"/>
              <a:gd name="connsiteX16" fmla="*/ 749008 w 2071702"/>
              <a:gd name="connsiteY16" fmla="*/ 2095512 h 3815905"/>
              <a:gd name="connsiteX17" fmla="*/ 28572 w 2071702"/>
              <a:gd name="connsiteY17" fmla="*/ 1652167 h 3815905"/>
              <a:gd name="connsiteX18" fmla="*/ 0 w 2071702"/>
              <a:gd name="connsiteY18" fmla="*/ 345291 h 3815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71702" h="3815905">
                <a:moveTo>
                  <a:pt x="0" y="345291"/>
                </a:moveTo>
                <a:cubicBezTo>
                  <a:pt x="0" y="253714"/>
                  <a:pt x="36379" y="165888"/>
                  <a:pt x="101134" y="101133"/>
                </a:cubicBezTo>
                <a:cubicBezTo>
                  <a:pt x="165889" y="36378"/>
                  <a:pt x="253715" y="0"/>
                  <a:pt x="345292" y="0"/>
                </a:cubicBezTo>
                <a:lnTo>
                  <a:pt x="1726411" y="0"/>
                </a:lnTo>
                <a:cubicBezTo>
                  <a:pt x="1817988" y="0"/>
                  <a:pt x="1905814" y="36379"/>
                  <a:pt x="1970569" y="101134"/>
                </a:cubicBezTo>
                <a:cubicBezTo>
                  <a:pt x="2035324" y="165889"/>
                  <a:pt x="2071702" y="253715"/>
                  <a:pt x="2071702" y="345292"/>
                </a:cubicBezTo>
                <a:lnTo>
                  <a:pt x="2071702" y="3226609"/>
                </a:lnTo>
                <a:cubicBezTo>
                  <a:pt x="2071702" y="3318186"/>
                  <a:pt x="2035323" y="3406012"/>
                  <a:pt x="1970569" y="3470767"/>
                </a:cubicBezTo>
                <a:cubicBezTo>
                  <a:pt x="1905814" y="3535522"/>
                  <a:pt x="1817988" y="3571900"/>
                  <a:pt x="1726411" y="3571900"/>
                </a:cubicBezTo>
                <a:lnTo>
                  <a:pt x="845325" y="3571900"/>
                </a:lnTo>
                <a:cubicBezTo>
                  <a:pt x="753748" y="3571900"/>
                  <a:pt x="884947" y="3468787"/>
                  <a:pt x="958357" y="3470766"/>
                </a:cubicBezTo>
                <a:cubicBezTo>
                  <a:pt x="834865" y="3453301"/>
                  <a:pt x="842000" y="3465411"/>
                  <a:pt x="961598" y="3467111"/>
                </a:cubicBezTo>
                <a:cubicBezTo>
                  <a:pt x="913972" y="3471729"/>
                  <a:pt x="853214" y="3460184"/>
                  <a:pt x="818721" y="3480966"/>
                </a:cubicBezTo>
                <a:cubicBezTo>
                  <a:pt x="784228" y="3501748"/>
                  <a:pt x="765172" y="3590581"/>
                  <a:pt x="754641" y="3591803"/>
                </a:cubicBezTo>
                <a:cubicBezTo>
                  <a:pt x="744110" y="3593025"/>
                  <a:pt x="750351" y="3489638"/>
                  <a:pt x="755536" y="3488300"/>
                </a:cubicBezTo>
                <a:cubicBezTo>
                  <a:pt x="760721" y="3486962"/>
                  <a:pt x="786842" y="3815905"/>
                  <a:pt x="785754" y="3583774"/>
                </a:cubicBezTo>
                <a:cubicBezTo>
                  <a:pt x="784666" y="3351643"/>
                  <a:pt x="875205" y="2417446"/>
                  <a:pt x="749008" y="2095512"/>
                </a:cubicBezTo>
                <a:cubicBezTo>
                  <a:pt x="622811" y="1773578"/>
                  <a:pt x="189131" y="1943871"/>
                  <a:pt x="28572" y="1652167"/>
                </a:cubicBezTo>
                <a:lnTo>
                  <a:pt x="0" y="345291"/>
                </a:lnTo>
                <a:close/>
              </a:path>
            </a:pathLst>
          </a:custGeom>
          <a:noFill/>
          <a:ln w="1397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878" t="14237" r="6404" b="6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36" y="307848"/>
            <a:ext cx="4681728" cy="624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55578" t="18017" r="7362" b="671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00496" y="528834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215338" y="3071810"/>
            <a:ext cx="928662" cy="2571768"/>
          </a:xfrm>
          <a:prstGeom prst="roundRect">
            <a:avLst/>
          </a:prstGeom>
          <a:noFill/>
          <a:ln w="139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4357686" y="142852"/>
            <a:ext cx="3929058" cy="5429288"/>
          </a:xfrm>
          <a:prstGeom prst="roundRect">
            <a:avLst/>
          </a:prstGeom>
          <a:noFill/>
          <a:ln w="139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357554" y="5288340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0"/>
            <a:ext cx="3929058" cy="5572140"/>
          </a:xfrm>
          <a:prstGeom prst="roundRect">
            <a:avLst/>
          </a:prstGeom>
          <a:noFill/>
          <a:ln w="139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786050" y="5286388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878" t="14237" r="6404" b="6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72132" y="528834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163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878" t="15629" r="47991" b="6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43306" y="5500702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58016" y="4643446"/>
            <a:ext cx="2143140" cy="1071570"/>
          </a:xfrm>
          <a:prstGeom prst="roundRect">
            <a:avLst/>
          </a:prstGeom>
          <a:noFill/>
          <a:ln w="139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6929454" y="142852"/>
            <a:ext cx="2000264" cy="4500594"/>
          </a:xfrm>
          <a:prstGeom prst="roundRect">
            <a:avLst/>
          </a:prstGeom>
          <a:noFill/>
          <a:ln w="139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571736" y="5500702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0" y="214290"/>
            <a:ext cx="6786578" cy="5429288"/>
          </a:xfrm>
          <a:prstGeom prst="roundRect">
            <a:avLst/>
          </a:prstGeom>
          <a:noFill/>
          <a:ln w="139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857356" y="5500702"/>
            <a:ext cx="1785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878" t="14237" r="6404" b="6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72132" y="528834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163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2910" y="544074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134</a:t>
            </a:r>
            <a:endParaRPr lang="fr-FR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223" t="33525" r="4223" b="5295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929586" y="4500570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500430" y="1214422"/>
            <a:ext cx="357190" cy="542928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214942" y="3286124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sz="1050" dirty="0">
              <a:solidFill>
                <a:srgbClr val="7030A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714480" y="714356"/>
            <a:ext cx="1785950" cy="6081754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143768" y="4500570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71934" y="328612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</a:t>
            </a:r>
            <a:endParaRPr lang="fr-FR" sz="1000" dirty="0">
              <a:solidFill>
                <a:srgbClr val="FF0000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1406" y="866756"/>
            <a:ext cx="1571636" cy="6081754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357950" y="4500570"/>
            <a:ext cx="1000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071802" y="3286124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54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</a:t>
            </a:r>
            <a:endParaRPr lang="fr-FR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41417" t="37749" r="4223" b="5394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72396" y="3500438"/>
            <a:ext cx="10001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sz="2800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57488" y="1714488"/>
            <a:ext cx="1214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9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00760" y="3500438"/>
            <a:ext cx="10001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85852" y="1857364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80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70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572000" y="3643314"/>
            <a:ext cx="10001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fr-F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214346" y="192880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100</a:t>
            </a:r>
            <a:endParaRPr lang="fr-FR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ق2 فضاء الرياضيات 050.JPG"/>
          <p:cNvPicPr>
            <a:picLocks noChangeAspect="1"/>
          </p:cNvPicPr>
          <p:nvPr/>
        </p:nvPicPr>
        <p:blipFill>
          <a:blip r:embed="rId2"/>
          <a:srcRect l="3906" t="47378" r="2343" b="339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79</Words>
  <Application>Microsoft Office PowerPoint</Application>
  <PresentationFormat>Affichage à l'écran (4:3)</PresentationFormat>
  <Paragraphs>44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   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Unicornis</cp:lastModifiedBy>
  <cp:revision>11</cp:revision>
  <dcterms:created xsi:type="dcterms:W3CDTF">2010-12-18T23:26:30Z</dcterms:created>
  <dcterms:modified xsi:type="dcterms:W3CDTF">2010-12-19T00:25:58Z</dcterms:modified>
</cp:coreProperties>
</file>