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56" r:id="rId15"/>
    <p:sldId id="270" r:id="rId16"/>
    <p:sldId id="271" r:id="rId17"/>
    <p:sldId id="272" r:id="rId18"/>
    <p:sldId id="273" r:id="rId19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5" d="100"/>
          <a:sy n="55" d="100"/>
        </p:scale>
        <p:origin x="-180" y="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D16C3A-C255-44F1-BD00-387FB8201A09}" type="datetimeFigureOut">
              <a:rPr lang="fr-FR" smtClean="0"/>
              <a:t>13/12/2010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FF5C4C-4F7A-4B7B-AA2E-102EE19D271B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3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fr-FR" dirty="0" smtClean="0"/>
          </a:p>
        </p:txBody>
      </p:sp>
      <p:sp>
        <p:nvSpPr>
          <p:cNvPr id="10244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2C0195E7-1E9A-40F9-8B26-59BEC0DE568F}" type="slidenum">
              <a:rPr lang="fr-FR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fr-F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3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fr-FR" dirty="0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455ED9A-9726-4094-B9C2-230227C83DDB}" type="slidenum">
              <a:rPr lang="fr-FR" smtClean="0"/>
              <a:pPr>
                <a:defRPr/>
              </a:pPr>
              <a:t>6</a:t>
            </a:fld>
            <a:endParaRPr lang="fr-F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3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fr-FR" dirty="0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455ED9A-9726-4094-B9C2-230227C83DDB}" type="slidenum">
              <a:rPr lang="fr-FR" smtClean="0"/>
              <a:pPr>
                <a:defRPr/>
              </a:pPr>
              <a:t>7</a:t>
            </a:fld>
            <a:endParaRPr lang="fr-F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3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fr-FR" dirty="0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455ED9A-9726-4094-B9C2-230227C83DDB}" type="slidenum">
              <a:rPr lang="fr-FR" smtClean="0"/>
              <a:pPr>
                <a:defRPr/>
              </a:pPr>
              <a:t>8</a:t>
            </a:fld>
            <a:endParaRPr lang="fr-F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3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fr-FR" dirty="0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455ED9A-9726-4094-B9C2-230227C83DDB}" type="slidenum">
              <a:rPr lang="fr-FR" smtClean="0"/>
              <a:pPr>
                <a:defRPr/>
              </a:pPr>
              <a:t>9</a:t>
            </a:fld>
            <a:endParaRPr lang="fr-FR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3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fr-FR" dirty="0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455ED9A-9726-4094-B9C2-230227C83DDB}" type="slidenum">
              <a:rPr lang="fr-FR" smtClean="0"/>
              <a:pPr>
                <a:defRPr/>
              </a:pPr>
              <a:t>10</a:t>
            </a:fld>
            <a:endParaRPr lang="fr-FR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3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fr-FR" dirty="0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455ED9A-9726-4094-B9C2-230227C83DDB}" type="slidenum">
              <a:rPr lang="fr-FR" smtClean="0"/>
              <a:pPr>
                <a:defRPr/>
              </a:pPr>
              <a:t>11</a:t>
            </a:fld>
            <a:endParaRPr lang="fr-FR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3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fr-FR" dirty="0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455ED9A-9726-4094-B9C2-230227C83DDB}" type="slidenum">
              <a:rPr lang="fr-FR" smtClean="0"/>
              <a:pPr>
                <a:defRPr/>
              </a:pPr>
              <a:t>12</a:t>
            </a:fld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AAD32-A4D0-43B3-A3DF-EA46AF57C347}" type="datetimeFigureOut">
              <a:rPr lang="fr-FR" smtClean="0"/>
              <a:t>13/12/2010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932F37-E6D3-455E-AAA7-0D9B2D840F46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AAD32-A4D0-43B3-A3DF-EA46AF57C347}" type="datetimeFigureOut">
              <a:rPr lang="fr-FR" smtClean="0"/>
              <a:t>13/12/2010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932F37-E6D3-455E-AAA7-0D9B2D840F46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AAD32-A4D0-43B3-A3DF-EA46AF57C347}" type="datetimeFigureOut">
              <a:rPr lang="fr-FR" smtClean="0"/>
              <a:t>13/12/2010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932F37-E6D3-455E-AAA7-0D9B2D840F46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AAD32-A4D0-43B3-A3DF-EA46AF57C347}" type="datetimeFigureOut">
              <a:rPr lang="fr-FR" smtClean="0"/>
              <a:t>13/12/2010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932F37-E6D3-455E-AAA7-0D9B2D840F46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AAD32-A4D0-43B3-A3DF-EA46AF57C347}" type="datetimeFigureOut">
              <a:rPr lang="fr-FR" smtClean="0"/>
              <a:t>13/12/2010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932F37-E6D3-455E-AAA7-0D9B2D840F46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AAD32-A4D0-43B3-A3DF-EA46AF57C347}" type="datetimeFigureOut">
              <a:rPr lang="fr-FR" smtClean="0"/>
              <a:t>13/12/2010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932F37-E6D3-455E-AAA7-0D9B2D840F46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AAD32-A4D0-43B3-A3DF-EA46AF57C347}" type="datetimeFigureOut">
              <a:rPr lang="fr-FR" smtClean="0"/>
              <a:t>13/12/2010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932F37-E6D3-455E-AAA7-0D9B2D840F46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AAD32-A4D0-43B3-A3DF-EA46AF57C347}" type="datetimeFigureOut">
              <a:rPr lang="fr-FR" smtClean="0"/>
              <a:t>13/12/2010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932F37-E6D3-455E-AAA7-0D9B2D840F46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AAD32-A4D0-43B3-A3DF-EA46AF57C347}" type="datetimeFigureOut">
              <a:rPr lang="fr-FR" smtClean="0"/>
              <a:t>13/12/2010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932F37-E6D3-455E-AAA7-0D9B2D840F46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AAD32-A4D0-43B3-A3DF-EA46AF57C347}" type="datetimeFigureOut">
              <a:rPr lang="fr-FR" smtClean="0"/>
              <a:t>13/12/2010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932F37-E6D3-455E-AAA7-0D9B2D840F46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AAD32-A4D0-43B3-A3DF-EA46AF57C347}" type="datetimeFigureOut">
              <a:rPr lang="fr-FR" smtClean="0"/>
              <a:t>13/12/2010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932F37-E6D3-455E-AAA7-0D9B2D840F46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3AAD32-A4D0-43B3-A3DF-EA46AF57C347}" type="datetimeFigureOut">
              <a:rPr lang="fr-FR" smtClean="0"/>
              <a:t>13/12/2010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932F37-E6D3-455E-AAA7-0D9B2D840F46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0" y="1785927"/>
            <a:ext cx="9144000" cy="5072074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t">
            <a:normAutofit/>
          </a:bodyPr>
          <a:lstStyle/>
          <a:p>
            <a:pPr algn="r" fontAlgn="auto">
              <a:spcAft>
                <a:spcPts val="0"/>
              </a:spcAft>
              <a:defRPr/>
            </a:pPr>
            <a:r>
              <a:rPr lang="ar-M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ar-M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ar-MA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ar-MA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ar-M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ar-M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ar-M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ar-M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fr-FR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0" y="0"/>
            <a:ext cx="9144000" cy="1754326"/>
          </a:xfrm>
          <a:prstGeom prst="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</a:t>
            </a:r>
            <a:endParaRPr lang="ar-MA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</a:t>
            </a:r>
            <a:r>
              <a:rPr lang="ar-MA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fr-FR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ar-MA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ar-MA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6786584" y="0"/>
            <a:ext cx="2357416" cy="584775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المستوى الثاني</a:t>
            </a:r>
            <a:endParaRPr lang="fr-FR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0" y="1785926"/>
            <a:ext cx="9144000" cy="156966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2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المهارات </a:t>
            </a:r>
            <a:r>
              <a:rPr lang="ar-MA" sz="3200" b="1" u="sng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و</a:t>
            </a:r>
            <a:r>
              <a:rPr lang="ar-MA" sz="32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القدرات المستهدفة</a:t>
            </a:r>
            <a:r>
              <a:rPr lang="ar-MA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</a:p>
          <a:p>
            <a:pPr algn="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pPr algn="r" rtl="1" fontAlgn="auto">
              <a:spcBef>
                <a:spcPts val="0"/>
              </a:spcBef>
              <a:spcAft>
                <a:spcPts val="0"/>
              </a:spcAft>
              <a:defRPr/>
            </a:pPr>
            <a:endParaRPr lang="fr-FR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0" y="5780806"/>
            <a:ext cx="9153556" cy="107721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2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صيغة العمل</a:t>
            </a:r>
            <a:r>
              <a:rPr lang="ar-MA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ينجز العمل جماعيا </a:t>
            </a:r>
            <a:r>
              <a:rPr lang="ar-MA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و</a:t>
            </a:r>
            <a:r>
              <a:rPr lang="ar-MA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على الكراسات.</a:t>
            </a:r>
            <a:br>
              <a:rPr lang="ar-MA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ar-MA" sz="32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اللوازم الضرورية</a:t>
            </a:r>
            <a:r>
              <a:rPr lang="ar-MA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r>
              <a:rPr lang="ar-MA" sz="32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التربيعات</a:t>
            </a:r>
            <a:r>
              <a:rPr lang="ar-MA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ar-MA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و القضبان </a:t>
            </a:r>
            <a:r>
              <a:rPr lang="ar-MA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و</a:t>
            </a:r>
            <a:r>
              <a:rPr lang="ar-MA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الصفائح.</a:t>
            </a:r>
            <a:endParaRPr lang="fr-FR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2000232" y="637270"/>
            <a:ext cx="5286412" cy="58477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200" b="1" dirty="0"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الموضوع: </a:t>
            </a:r>
            <a:r>
              <a:rPr lang="ar-MA" sz="3200" b="1" dirty="0" smtClean="0"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029 </a:t>
            </a:r>
            <a:r>
              <a:rPr lang="ar-MA" sz="3200" b="1" dirty="0"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أستثمر ما </a:t>
            </a:r>
            <a:r>
              <a:rPr lang="ar-MA" sz="3200" b="1" dirty="0" smtClean="0"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تعلمته </a:t>
            </a:r>
            <a:r>
              <a:rPr lang="ar-MA" sz="3200" b="1" dirty="0" smtClean="0"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8</a:t>
            </a:r>
            <a:endParaRPr lang="fr-FR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2857488" y="0"/>
            <a:ext cx="3571900" cy="584775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200" b="1" dirty="0"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ar-MA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المكون:الرياضيات</a:t>
            </a:r>
            <a:endParaRPr lang="fr-FR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" name="ZoneTexte 11"/>
          <p:cNvSpPr txBox="1"/>
          <p:nvPr/>
        </p:nvSpPr>
        <p:spPr>
          <a:xfrm>
            <a:off x="0" y="0"/>
            <a:ext cx="2643206" cy="461665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حصة :1و2  المدة:45د</a:t>
            </a:r>
            <a:endParaRPr lang="fr-FR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" name="ZoneTexte 12"/>
          <p:cNvSpPr txBox="1"/>
          <p:nvPr/>
        </p:nvSpPr>
        <p:spPr>
          <a:xfrm>
            <a:off x="6786584" y="1428736"/>
            <a:ext cx="2357416" cy="338554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الدرس من إعداد: رشيد </a:t>
            </a:r>
            <a:r>
              <a:rPr lang="ar-MA" sz="1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العوفير</a:t>
            </a:r>
            <a:endParaRPr lang="fr-FR" sz="1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4" name="ZoneTexte 13"/>
          <p:cNvSpPr txBox="1"/>
          <p:nvPr/>
        </p:nvSpPr>
        <p:spPr>
          <a:xfrm>
            <a:off x="0" y="1428736"/>
            <a:ext cx="2357416" cy="338554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المرجع: فضاء الرياضيات</a:t>
            </a:r>
            <a:endParaRPr lang="fr-FR" sz="1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" name="ZoneTexte 14"/>
          <p:cNvSpPr txBox="1"/>
          <p:nvPr/>
        </p:nvSpPr>
        <p:spPr>
          <a:xfrm>
            <a:off x="2928926" y="1214422"/>
            <a:ext cx="3571900" cy="584775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200" b="1" dirty="0"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ar-MA" sz="3200" b="1" dirty="0" smtClean="0"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دعم الدرسين </a:t>
            </a:r>
            <a:r>
              <a:rPr lang="ar-MA" sz="3200" b="1" dirty="0" smtClean="0"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15و16</a:t>
            </a:r>
            <a:endParaRPr lang="fr-FR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ous-titre 2"/>
          <p:cNvSpPr>
            <a:spLocks noGrp="1"/>
          </p:cNvSpPr>
          <p:nvPr>
            <p:ph type="subTitle" idx="1"/>
          </p:nvPr>
        </p:nvSpPr>
        <p:spPr>
          <a:xfrm>
            <a:off x="1000100" y="0"/>
            <a:ext cx="7215238" cy="2714644"/>
          </a:xfrm>
        </p:spPr>
        <p:txBody>
          <a:bodyPr>
            <a:normAutofit/>
          </a:bodyPr>
          <a:lstStyle/>
          <a:p>
            <a:r>
              <a:rPr lang="ar-MA" sz="13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أكْتُبُ العدد</a:t>
            </a:r>
            <a:endParaRPr lang="fr-FR" sz="4000" dirty="0"/>
          </a:p>
        </p:txBody>
      </p:sp>
      <p:sp>
        <p:nvSpPr>
          <p:cNvPr id="15" name="Titre 1"/>
          <p:cNvSpPr txBox="1">
            <a:spLocks/>
          </p:cNvSpPr>
          <p:nvPr/>
        </p:nvSpPr>
        <p:spPr>
          <a:xfrm>
            <a:off x="0" y="0"/>
            <a:ext cx="9144000" cy="3714752"/>
          </a:xfrm>
          <a:prstGeom prst="rect">
            <a:avLst/>
          </a:prstGeom>
          <a:blipFill>
            <a:blip r:embed="rId3" cstate="print"/>
            <a:tile tx="0" ty="0" sx="100000" sy="100000" flip="none" algn="tl"/>
          </a:blipFill>
          <a:ln w="57150">
            <a:solidFill>
              <a:srgbClr val="002060"/>
            </a:solidFill>
          </a:ln>
        </p:spPr>
        <p:txBody>
          <a:bodyPr vert="horz" lIns="91440" tIns="45720" rIns="91440" bIns="45720" rtlCol="0" anchor="ctr">
            <a:noAutofit/>
          </a:bodyPr>
          <a:lstStyle/>
          <a:p>
            <a:pPr algn="ctr">
              <a:spcBef>
                <a:spcPct val="0"/>
              </a:spcBef>
              <a:defRPr/>
            </a:pPr>
            <a:endParaRPr lang="fr-FR" sz="23900" b="1" dirty="0" smtClean="0">
              <a:ln w="38100">
                <a:solidFill>
                  <a:schemeClr val="tx1"/>
                </a:solidFill>
                <a:prstDash val="solid"/>
                <a:miter lim="800000"/>
              </a:ln>
              <a:solidFill>
                <a:srgbClr val="00B05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+mj-lt"/>
              <a:ea typeface="+mj-ea"/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71406" y="0"/>
            <a:ext cx="3571900" cy="37702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23900" b="1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79</a:t>
            </a:r>
            <a:endParaRPr lang="fr-FR" sz="3600" dirty="0"/>
          </a:p>
        </p:txBody>
      </p:sp>
      <p:sp>
        <p:nvSpPr>
          <p:cNvPr id="7" name="ZoneTexte 6"/>
          <p:cNvSpPr txBox="1"/>
          <p:nvPr/>
        </p:nvSpPr>
        <p:spPr>
          <a:xfrm>
            <a:off x="3286116" y="0"/>
            <a:ext cx="2357454" cy="45089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28700" b="1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&gt;</a:t>
            </a:r>
            <a:endParaRPr lang="fr-FR" sz="4000" dirty="0">
              <a:solidFill>
                <a:srgbClr val="FF0000"/>
              </a:solidFill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4857752" y="-24"/>
            <a:ext cx="4643470" cy="37702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23900" b="1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0070C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80</a:t>
            </a:r>
            <a:endParaRPr lang="fr-FR" sz="3600" dirty="0">
              <a:solidFill>
                <a:srgbClr val="0070C0"/>
              </a:solidFill>
            </a:endParaRPr>
          </a:p>
        </p:txBody>
      </p:sp>
      <p:sp>
        <p:nvSpPr>
          <p:cNvPr id="9" name="Titre 1"/>
          <p:cNvSpPr txBox="1">
            <a:spLocks/>
          </p:cNvSpPr>
          <p:nvPr/>
        </p:nvSpPr>
        <p:spPr>
          <a:xfrm>
            <a:off x="0" y="3786190"/>
            <a:ext cx="9144000" cy="3071810"/>
          </a:xfrm>
          <a:prstGeom prst="rect">
            <a:avLst/>
          </a:prstGeom>
          <a:blipFill>
            <a:blip r:embed="rId4" cstate="print"/>
            <a:tile tx="0" ty="0" sx="100000" sy="100000" flip="none" algn="tl"/>
          </a:blipFill>
          <a:ln w="57150">
            <a:solidFill>
              <a:srgbClr val="002060"/>
            </a:solidFill>
          </a:ln>
        </p:spPr>
        <p:txBody>
          <a:bodyPr vert="horz" lIns="91440" tIns="45720" rIns="91440" bIns="45720" rtlCol="0" anchor="ctr">
            <a:noAutofit/>
          </a:bodyPr>
          <a:lstStyle/>
          <a:p>
            <a:pPr algn="ctr">
              <a:spcBef>
                <a:spcPct val="0"/>
              </a:spcBef>
              <a:defRPr/>
            </a:pPr>
            <a:endParaRPr lang="fr-FR" sz="23900" b="1" dirty="0" smtClean="0">
              <a:ln w="38100">
                <a:solidFill>
                  <a:schemeClr val="tx1"/>
                </a:solidFill>
                <a:prstDash val="solid"/>
                <a:miter lim="800000"/>
              </a:ln>
              <a:solidFill>
                <a:srgbClr val="00B05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+mj-lt"/>
              <a:ea typeface="+mj-ea"/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0" y="3774752"/>
            <a:ext cx="9144000" cy="31547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19900" b="1" dirty="0" err="1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أصغــرمن</a:t>
            </a:r>
            <a:endParaRPr lang="fr-FR" sz="32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1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ous-titre 2"/>
          <p:cNvSpPr>
            <a:spLocks noGrp="1"/>
          </p:cNvSpPr>
          <p:nvPr>
            <p:ph type="subTitle" idx="1"/>
          </p:nvPr>
        </p:nvSpPr>
        <p:spPr>
          <a:xfrm>
            <a:off x="1000100" y="0"/>
            <a:ext cx="7215238" cy="2714644"/>
          </a:xfrm>
        </p:spPr>
        <p:txBody>
          <a:bodyPr>
            <a:normAutofit/>
          </a:bodyPr>
          <a:lstStyle/>
          <a:p>
            <a:r>
              <a:rPr lang="ar-MA" sz="13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أكْتُبُ العدد</a:t>
            </a:r>
            <a:endParaRPr lang="fr-FR" sz="4000" dirty="0"/>
          </a:p>
        </p:txBody>
      </p:sp>
      <p:sp>
        <p:nvSpPr>
          <p:cNvPr id="15" name="Titre 1"/>
          <p:cNvSpPr txBox="1">
            <a:spLocks/>
          </p:cNvSpPr>
          <p:nvPr/>
        </p:nvSpPr>
        <p:spPr>
          <a:xfrm>
            <a:off x="0" y="0"/>
            <a:ext cx="9144000" cy="3714752"/>
          </a:xfrm>
          <a:prstGeom prst="rect">
            <a:avLst/>
          </a:prstGeom>
          <a:blipFill>
            <a:blip r:embed="rId3" cstate="print"/>
            <a:tile tx="0" ty="0" sx="100000" sy="100000" flip="none" algn="tl"/>
          </a:blipFill>
          <a:ln w="57150">
            <a:solidFill>
              <a:srgbClr val="002060"/>
            </a:solidFill>
          </a:ln>
        </p:spPr>
        <p:txBody>
          <a:bodyPr vert="horz" lIns="91440" tIns="45720" rIns="91440" bIns="45720" rtlCol="0" anchor="ctr">
            <a:noAutofit/>
          </a:bodyPr>
          <a:lstStyle/>
          <a:p>
            <a:pPr algn="ctr">
              <a:spcBef>
                <a:spcPct val="0"/>
              </a:spcBef>
              <a:defRPr/>
            </a:pPr>
            <a:endParaRPr lang="fr-FR" sz="23900" b="1" dirty="0" smtClean="0">
              <a:ln w="38100">
                <a:solidFill>
                  <a:schemeClr val="tx1"/>
                </a:solidFill>
                <a:prstDash val="solid"/>
                <a:miter lim="800000"/>
              </a:ln>
              <a:solidFill>
                <a:srgbClr val="00B05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+mj-lt"/>
              <a:ea typeface="+mj-ea"/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71406" y="0"/>
            <a:ext cx="3571900" cy="37702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23900" b="1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55</a:t>
            </a:r>
            <a:endParaRPr lang="fr-FR" sz="3600" dirty="0"/>
          </a:p>
        </p:txBody>
      </p:sp>
      <p:sp>
        <p:nvSpPr>
          <p:cNvPr id="7" name="ZoneTexte 6"/>
          <p:cNvSpPr txBox="1"/>
          <p:nvPr/>
        </p:nvSpPr>
        <p:spPr>
          <a:xfrm>
            <a:off x="3286116" y="0"/>
            <a:ext cx="2357454" cy="45089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28700" b="1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&gt;</a:t>
            </a:r>
            <a:endParaRPr lang="fr-FR" sz="4000" dirty="0">
              <a:solidFill>
                <a:srgbClr val="FF0000"/>
              </a:solidFill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4857752" y="-24"/>
            <a:ext cx="4643470" cy="37702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23900" b="1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0070C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56</a:t>
            </a:r>
            <a:endParaRPr lang="fr-FR" sz="3600" dirty="0">
              <a:solidFill>
                <a:srgbClr val="0070C0"/>
              </a:solidFill>
            </a:endParaRPr>
          </a:p>
        </p:txBody>
      </p:sp>
      <p:sp>
        <p:nvSpPr>
          <p:cNvPr id="9" name="Titre 1"/>
          <p:cNvSpPr txBox="1">
            <a:spLocks/>
          </p:cNvSpPr>
          <p:nvPr/>
        </p:nvSpPr>
        <p:spPr>
          <a:xfrm>
            <a:off x="0" y="3786190"/>
            <a:ext cx="9144000" cy="3071810"/>
          </a:xfrm>
          <a:prstGeom prst="rect">
            <a:avLst/>
          </a:prstGeom>
          <a:blipFill>
            <a:blip r:embed="rId4" cstate="print"/>
            <a:tile tx="0" ty="0" sx="100000" sy="100000" flip="none" algn="tl"/>
          </a:blipFill>
          <a:ln w="57150">
            <a:solidFill>
              <a:srgbClr val="002060"/>
            </a:solidFill>
          </a:ln>
        </p:spPr>
        <p:txBody>
          <a:bodyPr vert="horz" lIns="91440" tIns="45720" rIns="91440" bIns="45720" rtlCol="0" anchor="ctr">
            <a:noAutofit/>
          </a:bodyPr>
          <a:lstStyle/>
          <a:p>
            <a:pPr algn="ctr">
              <a:spcBef>
                <a:spcPct val="0"/>
              </a:spcBef>
              <a:defRPr/>
            </a:pPr>
            <a:endParaRPr lang="fr-FR" sz="23900" b="1" dirty="0" smtClean="0">
              <a:ln w="38100">
                <a:solidFill>
                  <a:schemeClr val="tx1"/>
                </a:solidFill>
                <a:prstDash val="solid"/>
                <a:miter lim="800000"/>
              </a:ln>
              <a:solidFill>
                <a:srgbClr val="00B05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+mj-lt"/>
              <a:ea typeface="+mj-ea"/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0" y="3774752"/>
            <a:ext cx="9144000" cy="31547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19900" b="1" dirty="0" err="1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أصغــرمن</a:t>
            </a:r>
            <a:endParaRPr lang="fr-FR" sz="32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10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ous-titre 2"/>
          <p:cNvSpPr>
            <a:spLocks noGrp="1"/>
          </p:cNvSpPr>
          <p:nvPr>
            <p:ph type="subTitle" idx="1"/>
          </p:nvPr>
        </p:nvSpPr>
        <p:spPr>
          <a:xfrm>
            <a:off x="1000100" y="0"/>
            <a:ext cx="7215238" cy="2714644"/>
          </a:xfrm>
        </p:spPr>
        <p:txBody>
          <a:bodyPr>
            <a:normAutofit/>
          </a:bodyPr>
          <a:lstStyle/>
          <a:p>
            <a:r>
              <a:rPr lang="ar-MA" sz="13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أكْتُبُ العدد</a:t>
            </a:r>
            <a:endParaRPr lang="fr-FR" sz="4000" dirty="0"/>
          </a:p>
        </p:txBody>
      </p:sp>
      <p:sp>
        <p:nvSpPr>
          <p:cNvPr id="15" name="Titre 1"/>
          <p:cNvSpPr txBox="1">
            <a:spLocks/>
          </p:cNvSpPr>
          <p:nvPr/>
        </p:nvSpPr>
        <p:spPr>
          <a:xfrm>
            <a:off x="0" y="0"/>
            <a:ext cx="9144000" cy="3714752"/>
          </a:xfrm>
          <a:prstGeom prst="rect">
            <a:avLst/>
          </a:prstGeom>
          <a:blipFill>
            <a:blip r:embed="rId3" cstate="print"/>
            <a:tile tx="0" ty="0" sx="100000" sy="100000" flip="none" algn="tl"/>
          </a:blipFill>
          <a:ln w="57150">
            <a:solidFill>
              <a:srgbClr val="002060"/>
            </a:solidFill>
          </a:ln>
        </p:spPr>
        <p:txBody>
          <a:bodyPr vert="horz" lIns="91440" tIns="45720" rIns="91440" bIns="45720" rtlCol="0" anchor="ctr">
            <a:noAutofit/>
          </a:bodyPr>
          <a:lstStyle/>
          <a:p>
            <a:pPr algn="ctr">
              <a:spcBef>
                <a:spcPct val="0"/>
              </a:spcBef>
              <a:defRPr/>
            </a:pPr>
            <a:endParaRPr lang="fr-FR" sz="23900" b="1" dirty="0" smtClean="0">
              <a:ln w="38100">
                <a:solidFill>
                  <a:schemeClr val="tx1"/>
                </a:solidFill>
                <a:prstDash val="solid"/>
                <a:miter lim="800000"/>
              </a:ln>
              <a:solidFill>
                <a:srgbClr val="00B05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+mj-lt"/>
              <a:ea typeface="+mj-ea"/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71406" y="0"/>
            <a:ext cx="3571900" cy="37702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23900" b="1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79</a:t>
            </a:r>
            <a:endParaRPr lang="fr-FR" sz="3600" dirty="0"/>
          </a:p>
        </p:txBody>
      </p:sp>
      <p:sp>
        <p:nvSpPr>
          <p:cNvPr id="7" name="ZoneTexte 6"/>
          <p:cNvSpPr txBox="1"/>
          <p:nvPr/>
        </p:nvSpPr>
        <p:spPr>
          <a:xfrm>
            <a:off x="3286116" y="0"/>
            <a:ext cx="2357454" cy="45089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28700" b="1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&gt;</a:t>
            </a:r>
            <a:endParaRPr lang="fr-FR" sz="4000" dirty="0">
              <a:solidFill>
                <a:srgbClr val="FF0000"/>
              </a:solidFill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4857752" y="-24"/>
            <a:ext cx="4643470" cy="37702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23900" b="1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0070C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80</a:t>
            </a:r>
            <a:endParaRPr lang="fr-FR" sz="3600" dirty="0">
              <a:solidFill>
                <a:srgbClr val="0070C0"/>
              </a:solidFill>
            </a:endParaRPr>
          </a:p>
        </p:txBody>
      </p:sp>
      <p:sp>
        <p:nvSpPr>
          <p:cNvPr id="9" name="Titre 1"/>
          <p:cNvSpPr txBox="1">
            <a:spLocks/>
          </p:cNvSpPr>
          <p:nvPr/>
        </p:nvSpPr>
        <p:spPr>
          <a:xfrm>
            <a:off x="0" y="3786190"/>
            <a:ext cx="9144000" cy="3071810"/>
          </a:xfrm>
          <a:prstGeom prst="rect">
            <a:avLst/>
          </a:prstGeom>
          <a:blipFill>
            <a:blip r:embed="rId4" cstate="print"/>
            <a:tile tx="0" ty="0" sx="100000" sy="100000" flip="none" algn="tl"/>
          </a:blipFill>
          <a:ln w="57150">
            <a:solidFill>
              <a:srgbClr val="002060"/>
            </a:solidFill>
          </a:ln>
        </p:spPr>
        <p:txBody>
          <a:bodyPr vert="horz" lIns="91440" tIns="45720" rIns="91440" bIns="45720" rtlCol="0" anchor="ctr">
            <a:noAutofit/>
          </a:bodyPr>
          <a:lstStyle/>
          <a:p>
            <a:pPr algn="ctr">
              <a:spcBef>
                <a:spcPct val="0"/>
              </a:spcBef>
              <a:defRPr/>
            </a:pPr>
            <a:endParaRPr lang="fr-FR" sz="23900" b="1" dirty="0" smtClean="0">
              <a:ln w="38100">
                <a:solidFill>
                  <a:schemeClr val="tx1"/>
                </a:solidFill>
                <a:prstDash val="solid"/>
                <a:miter lim="800000"/>
              </a:ln>
              <a:solidFill>
                <a:srgbClr val="00B05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+mj-lt"/>
              <a:ea typeface="+mj-ea"/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0" y="3774752"/>
            <a:ext cx="9144000" cy="31547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19900" b="1" dirty="0" err="1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أصغــرمن</a:t>
            </a:r>
            <a:endParaRPr lang="fr-FR" sz="32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10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6858000"/>
          </a:xfrm>
          <a:solidFill>
            <a:schemeClr val="tx2">
              <a:lumMod val="60000"/>
              <a:lumOff val="40000"/>
            </a:schemeClr>
          </a:solidFill>
          <a:ln w="57150">
            <a:solidFill>
              <a:srgbClr val="002060"/>
            </a:solidFill>
          </a:ln>
        </p:spPr>
        <p:txBody>
          <a:bodyPr>
            <a:noAutofit/>
          </a:bodyPr>
          <a:lstStyle/>
          <a:p>
            <a:r>
              <a:rPr lang="ar-MA" sz="23900" b="1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حصة 1</a:t>
            </a:r>
            <a:endParaRPr lang="fr-FR" sz="23900" b="1" dirty="0">
              <a:ln w="38100">
                <a:solidFill>
                  <a:schemeClr val="tx1"/>
                </a:solidFill>
                <a:prstDash val="solid"/>
                <a:miter lim="800000"/>
              </a:ln>
              <a:solidFill>
                <a:srgbClr val="FFC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3" name="Titre 1"/>
          <p:cNvSpPr txBox="1">
            <a:spLocks/>
          </p:cNvSpPr>
          <p:nvPr/>
        </p:nvSpPr>
        <p:spPr>
          <a:xfrm>
            <a:off x="0" y="5857892"/>
            <a:ext cx="9144000" cy="1000108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60000"/>
                  <a:lumOff val="40000"/>
                  <a:tint val="66000"/>
                  <a:satMod val="160000"/>
                </a:schemeClr>
              </a:gs>
              <a:gs pos="50000">
                <a:schemeClr val="tx2">
                  <a:lumMod val="60000"/>
                  <a:lumOff val="40000"/>
                  <a:tint val="44500"/>
                  <a:satMod val="160000"/>
                </a:schemeClr>
              </a:gs>
              <a:gs pos="100000">
                <a:schemeClr val="tx2">
                  <a:lumMod val="60000"/>
                  <a:lumOff val="40000"/>
                  <a:tint val="23500"/>
                  <a:satMod val="160000"/>
                </a:schemeClr>
              </a:gs>
            </a:gsLst>
            <a:lin ang="18900000" scaled="1"/>
            <a:tileRect/>
          </a:gradFill>
          <a:ln w="57150">
            <a:solidFill>
              <a:srgbClr val="002060"/>
            </a:solidFill>
          </a:ln>
        </p:spPr>
        <p:txBody>
          <a:bodyPr vert="horz" lIns="91440" tIns="45720" rIns="91440" bIns="45720" rtlCol="0" anchor="ctr"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MA" sz="7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j-lt"/>
                <a:ea typeface="+mj-ea"/>
                <a:cs typeface="+mj-cs"/>
              </a:rPr>
              <a:t>تقويم </a:t>
            </a:r>
            <a:r>
              <a:rPr lang="ar-MA" sz="72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j-lt"/>
                <a:ea typeface="+mj-ea"/>
                <a:cs typeface="+mj-cs"/>
              </a:rPr>
              <a:t>و</a:t>
            </a:r>
            <a:r>
              <a:rPr lang="ar-MA" sz="7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j-lt"/>
                <a:ea typeface="+mj-ea"/>
                <a:cs typeface="+mj-cs"/>
              </a:rPr>
              <a:t> دعم</a:t>
            </a:r>
            <a:endParaRPr kumimoji="0" lang="fr-FR" sz="7200" b="1" i="0" u="none" strike="noStrike" kern="1200" spc="50" normalizeH="0" baseline="0" noProof="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4" name="Image 3" descr="ق2 فضاء الرياضيات 046.JPG"/>
          <p:cNvPicPr>
            <a:picLocks noChangeAspect="1"/>
          </p:cNvPicPr>
          <p:nvPr/>
        </p:nvPicPr>
        <p:blipFill>
          <a:blip r:embed="rId2" cstate="print"/>
          <a:srcRect t="14487" r="4223" b="64985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à coins arrondis 4"/>
          <p:cNvSpPr/>
          <p:nvPr/>
        </p:nvSpPr>
        <p:spPr>
          <a:xfrm rot="679442">
            <a:off x="1119014" y="3366958"/>
            <a:ext cx="1784942" cy="2843434"/>
          </a:xfrm>
          <a:prstGeom prst="roundRect">
            <a:avLst/>
          </a:prstGeom>
          <a:noFill/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ZoneTexte 5"/>
          <p:cNvSpPr txBox="1"/>
          <p:nvPr/>
        </p:nvSpPr>
        <p:spPr>
          <a:xfrm>
            <a:off x="7358050" y="4788298"/>
            <a:ext cx="178595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9600" b="1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0070C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15</a:t>
            </a:r>
            <a:endParaRPr lang="fr-FR" dirty="0">
              <a:solidFill>
                <a:srgbClr val="0070C0"/>
              </a:solidFill>
            </a:endParaRPr>
          </a:p>
        </p:txBody>
      </p:sp>
      <p:sp>
        <p:nvSpPr>
          <p:cNvPr id="7" name="Forme libre 6"/>
          <p:cNvSpPr/>
          <p:nvPr/>
        </p:nvSpPr>
        <p:spPr>
          <a:xfrm rot="679442">
            <a:off x="1117800" y="3374496"/>
            <a:ext cx="1909662" cy="2843435"/>
          </a:xfrm>
          <a:custGeom>
            <a:avLst/>
            <a:gdLst>
              <a:gd name="connsiteX0" fmla="*/ 0 w 1784942"/>
              <a:gd name="connsiteY0" fmla="*/ 297496 h 2843434"/>
              <a:gd name="connsiteX1" fmla="*/ 87135 w 1784942"/>
              <a:gd name="connsiteY1" fmla="*/ 87135 h 2843434"/>
              <a:gd name="connsiteX2" fmla="*/ 297497 w 1784942"/>
              <a:gd name="connsiteY2" fmla="*/ 1 h 2843434"/>
              <a:gd name="connsiteX3" fmla="*/ 1487446 w 1784942"/>
              <a:gd name="connsiteY3" fmla="*/ 0 h 2843434"/>
              <a:gd name="connsiteX4" fmla="*/ 1697807 w 1784942"/>
              <a:gd name="connsiteY4" fmla="*/ 87135 h 2843434"/>
              <a:gd name="connsiteX5" fmla="*/ 1784941 w 1784942"/>
              <a:gd name="connsiteY5" fmla="*/ 297497 h 2843434"/>
              <a:gd name="connsiteX6" fmla="*/ 1784942 w 1784942"/>
              <a:gd name="connsiteY6" fmla="*/ 2545938 h 2843434"/>
              <a:gd name="connsiteX7" fmla="*/ 1697807 w 1784942"/>
              <a:gd name="connsiteY7" fmla="*/ 2756300 h 2843434"/>
              <a:gd name="connsiteX8" fmla="*/ 1487445 w 1784942"/>
              <a:gd name="connsiteY8" fmla="*/ 2843434 h 2843434"/>
              <a:gd name="connsiteX9" fmla="*/ 297496 w 1784942"/>
              <a:gd name="connsiteY9" fmla="*/ 2843434 h 2843434"/>
              <a:gd name="connsiteX10" fmla="*/ 87135 w 1784942"/>
              <a:gd name="connsiteY10" fmla="*/ 2756299 h 2843434"/>
              <a:gd name="connsiteX11" fmla="*/ 1 w 1784942"/>
              <a:gd name="connsiteY11" fmla="*/ 2545937 h 2843434"/>
              <a:gd name="connsiteX12" fmla="*/ 0 w 1784942"/>
              <a:gd name="connsiteY12" fmla="*/ 297496 h 2843434"/>
              <a:gd name="connsiteX0" fmla="*/ 0 w 1800725"/>
              <a:gd name="connsiteY0" fmla="*/ 297496 h 2843435"/>
              <a:gd name="connsiteX1" fmla="*/ 87135 w 1800725"/>
              <a:gd name="connsiteY1" fmla="*/ 87135 h 2843435"/>
              <a:gd name="connsiteX2" fmla="*/ 297497 w 1800725"/>
              <a:gd name="connsiteY2" fmla="*/ 1 h 2843435"/>
              <a:gd name="connsiteX3" fmla="*/ 1487446 w 1800725"/>
              <a:gd name="connsiteY3" fmla="*/ 0 h 2843435"/>
              <a:gd name="connsiteX4" fmla="*/ 1697807 w 1800725"/>
              <a:gd name="connsiteY4" fmla="*/ 87135 h 2843435"/>
              <a:gd name="connsiteX5" fmla="*/ 1784941 w 1800725"/>
              <a:gd name="connsiteY5" fmla="*/ 297497 h 2843435"/>
              <a:gd name="connsiteX6" fmla="*/ 1792514 w 1800725"/>
              <a:gd name="connsiteY6" fmla="*/ 1243878 h 2843435"/>
              <a:gd name="connsiteX7" fmla="*/ 1784942 w 1800725"/>
              <a:gd name="connsiteY7" fmla="*/ 2545938 h 2843435"/>
              <a:gd name="connsiteX8" fmla="*/ 1697807 w 1800725"/>
              <a:gd name="connsiteY8" fmla="*/ 2756300 h 2843435"/>
              <a:gd name="connsiteX9" fmla="*/ 1487445 w 1800725"/>
              <a:gd name="connsiteY9" fmla="*/ 2843434 h 2843435"/>
              <a:gd name="connsiteX10" fmla="*/ 297496 w 1800725"/>
              <a:gd name="connsiteY10" fmla="*/ 2843434 h 2843435"/>
              <a:gd name="connsiteX11" fmla="*/ 87135 w 1800725"/>
              <a:gd name="connsiteY11" fmla="*/ 2756299 h 2843435"/>
              <a:gd name="connsiteX12" fmla="*/ 1 w 1800725"/>
              <a:gd name="connsiteY12" fmla="*/ 2545937 h 2843435"/>
              <a:gd name="connsiteX13" fmla="*/ 0 w 1800725"/>
              <a:gd name="connsiteY13" fmla="*/ 297496 h 2843435"/>
              <a:gd name="connsiteX0" fmla="*/ 0 w 1800725"/>
              <a:gd name="connsiteY0" fmla="*/ 297496 h 2843435"/>
              <a:gd name="connsiteX1" fmla="*/ 87135 w 1800725"/>
              <a:gd name="connsiteY1" fmla="*/ 87135 h 2843435"/>
              <a:gd name="connsiteX2" fmla="*/ 297497 w 1800725"/>
              <a:gd name="connsiteY2" fmla="*/ 1 h 2843435"/>
              <a:gd name="connsiteX3" fmla="*/ 1487446 w 1800725"/>
              <a:gd name="connsiteY3" fmla="*/ 0 h 2843435"/>
              <a:gd name="connsiteX4" fmla="*/ 1697807 w 1800725"/>
              <a:gd name="connsiteY4" fmla="*/ 87135 h 2843435"/>
              <a:gd name="connsiteX5" fmla="*/ 1784941 w 1800725"/>
              <a:gd name="connsiteY5" fmla="*/ 297497 h 2843435"/>
              <a:gd name="connsiteX6" fmla="*/ 1792514 w 1800725"/>
              <a:gd name="connsiteY6" fmla="*/ 1243878 h 2843435"/>
              <a:gd name="connsiteX7" fmla="*/ 1784942 w 1800725"/>
              <a:gd name="connsiteY7" fmla="*/ 2545938 h 2843435"/>
              <a:gd name="connsiteX8" fmla="*/ 1697807 w 1800725"/>
              <a:gd name="connsiteY8" fmla="*/ 2756300 h 2843435"/>
              <a:gd name="connsiteX9" fmla="*/ 1487445 w 1800725"/>
              <a:gd name="connsiteY9" fmla="*/ 2843434 h 2843435"/>
              <a:gd name="connsiteX10" fmla="*/ 297496 w 1800725"/>
              <a:gd name="connsiteY10" fmla="*/ 2843434 h 2843435"/>
              <a:gd name="connsiteX11" fmla="*/ 87135 w 1800725"/>
              <a:gd name="connsiteY11" fmla="*/ 2756299 h 2843435"/>
              <a:gd name="connsiteX12" fmla="*/ 1 w 1800725"/>
              <a:gd name="connsiteY12" fmla="*/ 2545937 h 2843435"/>
              <a:gd name="connsiteX13" fmla="*/ 0 w 1800725"/>
              <a:gd name="connsiteY13" fmla="*/ 297496 h 2843435"/>
              <a:gd name="connsiteX0" fmla="*/ 0 w 1800032"/>
              <a:gd name="connsiteY0" fmla="*/ 297496 h 2843435"/>
              <a:gd name="connsiteX1" fmla="*/ 87135 w 1800032"/>
              <a:gd name="connsiteY1" fmla="*/ 87135 h 2843435"/>
              <a:gd name="connsiteX2" fmla="*/ 297497 w 1800032"/>
              <a:gd name="connsiteY2" fmla="*/ 1 h 2843435"/>
              <a:gd name="connsiteX3" fmla="*/ 1487446 w 1800032"/>
              <a:gd name="connsiteY3" fmla="*/ 0 h 2843435"/>
              <a:gd name="connsiteX4" fmla="*/ 1697807 w 1800032"/>
              <a:gd name="connsiteY4" fmla="*/ 87135 h 2843435"/>
              <a:gd name="connsiteX5" fmla="*/ 1784941 w 1800032"/>
              <a:gd name="connsiteY5" fmla="*/ 297497 h 2843435"/>
              <a:gd name="connsiteX6" fmla="*/ 1750522 w 1800032"/>
              <a:gd name="connsiteY6" fmla="*/ 1398000 h 2843435"/>
              <a:gd name="connsiteX7" fmla="*/ 1784942 w 1800032"/>
              <a:gd name="connsiteY7" fmla="*/ 2545938 h 2843435"/>
              <a:gd name="connsiteX8" fmla="*/ 1697807 w 1800032"/>
              <a:gd name="connsiteY8" fmla="*/ 2756300 h 2843435"/>
              <a:gd name="connsiteX9" fmla="*/ 1487445 w 1800032"/>
              <a:gd name="connsiteY9" fmla="*/ 2843434 h 2843435"/>
              <a:gd name="connsiteX10" fmla="*/ 297496 w 1800032"/>
              <a:gd name="connsiteY10" fmla="*/ 2843434 h 2843435"/>
              <a:gd name="connsiteX11" fmla="*/ 87135 w 1800032"/>
              <a:gd name="connsiteY11" fmla="*/ 2756299 h 2843435"/>
              <a:gd name="connsiteX12" fmla="*/ 1 w 1800032"/>
              <a:gd name="connsiteY12" fmla="*/ 2545937 h 2843435"/>
              <a:gd name="connsiteX13" fmla="*/ 0 w 1800032"/>
              <a:gd name="connsiteY13" fmla="*/ 297496 h 2843435"/>
              <a:gd name="connsiteX0" fmla="*/ 200472 w 2000504"/>
              <a:gd name="connsiteY0" fmla="*/ 297496 h 2843435"/>
              <a:gd name="connsiteX1" fmla="*/ 287607 w 2000504"/>
              <a:gd name="connsiteY1" fmla="*/ 87135 h 2843435"/>
              <a:gd name="connsiteX2" fmla="*/ 497969 w 2000504"/>
              <a:gd name="connsiteY2" fmla="*/ 1 h 2843435"/>
              <a:gd name="connsiteX3" fmla="*/ 1687918 w 2000504"/>
              <a:gd name="connsiteY3" fmla="*/ 0 h 2843435"/>
              <a:gd name="connsiteX4" fmla="*/ 1898279 w 2000504"/>
              <a:gd name="connsiteY4" fmla="*/ 87135 h 2843435"/>
              <a:gd name="connsiteX5" fmla="*/ 1985413 w 2000504"/>
              <a:gd name="connsiteY5" fmla="*/ 297497 h 2843435"/>
              <a:gd name="connsiteX6" fmla="*/ 1950994 w 2000504"/>
              <a:gd name="connsiteY6" fmla="*/ 1398000 h 2843435"/>
              <a:gd name="connsiteX7" fmla="*/ 1985414 w 2000504"/>
              <a:gd name="connsiteY7" fmla="*/ 2545938 h 2843435"/>
              <a:gd name="connsiteX8" fmla="*/ 1898279 w 2000504"/>
              <a:gd name="connsiteY8" fmla="*/ 2756300 h 2843435"/>
              <a:gd name="connsiteX9" fmla="*/ 1687917 w 2000504"/>
              <a:gd name="connsiteY9" fmla="*/ 2843434 h 2843435"/>
              <a:gd name="connsiteX10" fmla="*/ 497968 w 2000504"/>
              <a:gd name="connsiteY10" fmla="*/ 2843434 h 2843435"/>
              <a:gd name="connsiteX11" fmla="*/ 287607 w 2000504"/>
              <a:gd name="connsiteY11" fmla="*/ 2756299 h 2843435"/>
              <a:gd name="connsiteX12" fmla="*/ 200473 w 2000504"/>
              <a:gd name="connsiteY12" fmla="*/ 2545937 h 2843435"/>
              <a:gd name="connsiteX13" fmla="*/ 200472 w 2000504"/>
              <a:gd name="connsiteY13" fmla="*/ 297496 h 2843435"/>
              <a:gd name="connsiteX0" fmla="*/ 172418 w 1972450"/>
              <a:gd name="connsiteY0" fmla="*/ 297496 h 2843435"/>
              <a:gd name="connsiteX1" fmla="*/ 259553 w 1972450"/>
              <a:gd name="connsiteY1" fmla="*/ 87135 h 2843435"/>
              <a:gd name="connsiteX2" fmla="*/ 469915 w 1972450"/>
              <a:gd name="connsiteY2" fmla="*/ 1 h 2843435"/>
              <a:gd name="connsiteX3" fmla="*/ 1659864 w 1972450"/>
              <a:gd name="connsiteY3" fmla="*/ 0 h 2843435"/>
              <a:gd name="connsiteX4" fmla="*/ 1870225 w 1972450"/>
              <a:gd name="connsiteY4" fmla="*/ 87135 h 2843435"/>
              <a:gd name="connsiteX5" fmla="*/ 1957359 w 1972450"/>
              <a:gd name="connsiteY5" fmla="*/ 297497 h 2843435"/>
              <a:gd name="connsiteX6" fmla="*/ 1950994 w 1972450"/>
              <a:gd name="connsiteY6" fmla="*/ 1538095 h 2843435"/>
              <a:gd name="connsiteX7" fmla="*/ 1957360 w 1972450"/>
              <a:gd name="connsiteY7" fmla="*/ 2545938 h 2843435"/>
              <a:gd name="connsiteX8" fmla="*/ 1870225 w 1972450"/>
              <a:gd name="connsiteY8" fmla="*/ 2756300 h 2843435"/>
              <a:gd name="connsiteX9" fmla="*/ 1659863 w 1972450"/>
              <a:gd name="connsiteY9" fmla="*/ 2843434 h 2843435"/>
              <a:gd name="connsiteX10" fmla="*/ 469914 w 1972450"/>
              <a:gd name="connsiteY10" fmla="*/ 2843434 h 2843435"/>
              <a:gd name="connsiteX11" fmla="*/ 259553 w 1972450"/>
              <a:gd name="connsiteY11" fmla="*/ 2756299 h 2843435"/>
              <a:gd name="connsiteX12" fmla="*/ 172419 w 1972450"/>
              <a:gd name="connsiteY12" fmla="*/ 2545937 h 2843435"/>
              <a:gd name="connsiteX13" fmla="*/ 172418 w 1972450"/>
              <a:gd name="connsiteY13" fmla="*/ 297496 h 2843435"/>
              <a:gd name="connsiteX0" fmla="*/ 0 w 1846247"/>
              <a:gd name="connsiteY0" fmla="*/ 297496 h 2843435"/>
              <a:gd name="connsiteX1" fmla="*/ 87135 w 1846247"/>
              <a:gd name="connsiteY1" fmla="*/ 87135 h 2843435"/>
              <a:gd name="connsiteX2" fmla="*/ 297497 w 1846247"/>
              <a:gd name="connsiteY2" fmla="*/ 1 h 2843435"/>
              <a:gd name="connsiteX3" fmla="*/ 1487446 w 1846247"/>
              <a:gd name="connsiteY3" fmla="*/ 0 h 2843435"/>
              <a:gd name="connsiteX4" fmla="*/ 1697807 w 1846247"/>
              <a:gd name="connsiteY4" fmla="*/ 87135 h 2843435"/>
              <a:gd name="connsiteX5" fmla="*/ 1784941 w 1846247"/>
              <a:gd name="connsiteY5" fmla="*/ 297497 h 2843435"/>
              <a:gd name="connsiteX6" fmla="*/ 1329969 w 1846247"/>
              <a:gd name="connsiteY6" fmla="*/ 389373 h 2843435"/>
              <a:gd name="connsiteX7" fmla="*/ 1778576 w 1846247"/>
              <a:gd name="connsiteY7" fmla="*/ 1538095 h 2843435"/>
              <a:gd name="connsiteX8" fmla="*/ 1784942 w 1846247"/>
              <a:gd name="connsiteY8" fmla="*/ 2545938 h 2843435"/>
              <a:gd name="connsiteX9" fmla="*/ 1697807 w 1846247"/>
              <a:gd name="connsiteY9" fmla="*/ 2756300 h 2843435"/>
              <a:gd name="connsiteX10" fmla="*/ 1487445 w 1846247"/>
              <a:gd name="connsiteY10" fmla="*/ 2843434 h 2843435"/>
              <a:gd name="connsiteX11" fmla="*/ 297496 w 1846247"/>
              <a:gd name="connsiteY11" fmla="*/ 2843434 h 2843435"/>
              <a:gd name="connsiteX12" fmla="*/ 87135 w 1846247"/>
              <a:gd name="connsiteY12" fmla="*/ 2756299 h 2843435"/>
              <a:gd name="connsiteX13" fmla="*/ 1 w 1846247"/>
              <a:gd name="connsiteY13" fmla="*/ 2545937 h 2843435"/>
              <a:gd name="connsiteX14" fmla="*/ 0 w 1846247"/>
              <a:gd name="connsiteY14" fmla="*/ 297496 h 2843435"/>
              <a:gd name="connsiteX0" fmla="*/ 0 w 1846247"/>
              <a:gd name="connsiteY0" fmla="*/ 297496 h 2843435"/>
              <a:gd name="connsiteX1" fmla="*/ 87135 w 1846247"/>
              <a:gd name="connsiteY1" fmla="*/ 87135 h 2843435"/>
              <a:gd name="connsiteX2" fmla="*/ 297497 w 1846247"/>
              <a:gd name="connsiteY2" fmla="*/ 1 h 2843435"/>
              <a:gd name="connsiteX3" fmla="*/ 1487446 w 1846247"/>
              <a:gd name="connsiteY3" fmla="*/ 0 h 2843435"/>
              <a:gd name="connsiteX4" fmla="*/ 1697807 w 1846247"/>
              <a:gd name="connsiteY4" fmla="*/ 87135 h 2843435"/>
              <a:gd name="connsiteX5" fmla="*/ 1784941 w 1846247"/>
              <a:gd name="connsiteY5" fmla="*/ 297497 h 2843435"/>
              <a:gd name="connsiteX6" fmla="*/ 1329969 w 1846247"/>
              <a:gd name="connsiteY6" fmla="*/ 389373 h 2843435"/>
              <a:gd name="connsiteX7" fmla="*/ 769591 w 1846247"/>
              <a:gd name="connsiteY7" fmla="*/ 501593 h 2843435"/>
              <a:gd name="connsiteX8" fmla="*/ 1778576 w 1846247"/>
              <a:gd name="connsiteY8" fmla="*/ 1538095 h 2843435"/>
              <a:gd name="connsiteX9" fmla="*/ 1784942 w 1846247"/>
              <a:gd name="connsiteY9" fmla="*/ 2545938 h 2843435"/>
              <a:gd name="connsiteX10" fmla="*/ 1697807 w 1846247"/>
              <a:gd name="connsiteY10" fmla="*/ 2756300 h 2843435"/>
              <a:gd name="connsiteX11" fmla="*/ 1487445 w 1846247"/>
              <a:gd name="connsiteY11" fmla="*/ 2843434 h 2843435"/>
              <a:gd name="connsiteX12" fmla="*/ 297496 w 1846247"/>
              <a:gd name="connsiteY12" fmla="*/ 2843434 h 2843435"/>
              <a:gd name="connsiteX13" fmla="*/ 87135 w 1846247"/>
              <a:gd name="connsiteY13" fmla="*/ 2756299 h 2843435"/>
              <a:gd name="connsiteX14" fmla="*/ 1 w 1846247"/>
              <a:gd name="connsiteY14" fmla="*/ 2545937 h 2843435"/>
              <a:gd name="connsiteX15" fmla="*/ 0 w 1846247"/>
              <a:gd name="connsiteY15" fmla="*/ 297496 h 2843435"/>
              <a:gd name="connsiteX0" fmla="*/ 0 w 1846247"/>
              <a:gd name="connsiteY0" fmla="*/ 297496 h 2843435"/>
              <a:gd name="connsiteX1" fmla="*/ 87135 w 1846247"/>
              <a:gd name="connsiteY1" fmla="*/ 87135 h 2843435"/>
              <a:gd name="connsiteX2" fmla="*/ 297497 w 1846247"/>
              <a:gd name="connsiteY2" fmla="*/ 1 h 2843435"/>
              <a:gd name="connsiteX3" fmla="*/ 1487446 w 1846247"/>
              <a:gd name="connsiteY3" fmla="*/ 0 h 2843435"/>
              <a:gd name="connsiteX4" fmla="*/ 1697807 w 1846247"/>
              <a:gd name="connsiteY4" fmla="*/ 87135 h 2843435"/>
              <a:gd name="connsiteX5" fmla="*/ 1784941 w 1846247"/>
              <a:gd name="connsiteY5" fmla="*/ 297497 h 2843435"/>
              <a:gd name="connsiteX6" fmla="*/ 1329969 w 1846247"/>
              <a:gd name="connsiteY6" fmla="*/ 389373 h 2843435"/>
              <a:gd name="connsiteX7" fmla="*/ 769591 w 1846247"/>
              <a:gd name="connsiteY7" fmla="*/ 501593 h 2843435"/>
              <a:gd name="connsiteX8" fmla="*/ 811852 w 1846247"/>
              <a:gd name="connsiteY8" fmla="*/ 1440262 h 2843435"/>
              <a:gd name="connsiteX9" fmla="*/ 1778576 w 1846247"/>
              <a:gd name="connsiteY9" fmla="*/ 1538095 h 2843435"/>
              <a:gd name="connsiteX10" fmla="*/ 1784942 w 1846247"/>
              <a:gd name="connsiteY10" fmla="*/ 2545938 h 2843435"/>
              <a:gd name="connsiteX11" fmla="*/ 1697807 w 1846247"/>
              <a:gd name="connsiteY11" fmla="*/ 2756300 h 2843435"/>
              <a:gd name="connsiteX12" fmla="*/ 1487445 w 1846247"/>
              <a:gd name="connsiteY12" fmla="*/ 2843434 h 2843435"/>
              <a:gd name="connsiteX13" fmla="*/ 297496 w 1846247"/>
              <a:gd name="connsiteY13" fmla="*/ 2843434 h 2843435"/>
              <a:gd name="connsiteX14" fmla="*/ 87135 w 1846247"/>
              <a:gd name="connsiteY14" fmla="*/ 2756299 h 2843435"/>
              <a:gd name="connsiteX15" fmla="*/ 1 w 1846247"/>
              <a:gd name="connsiteY15" fmla="*/ 2545937 h 2843435"/>
              <a:gd name="connsiteX16" fmla="*/ 0 w 1846247"/>
              <a:gd name="connsiteY16" fmla="*/ 297496 h 2843435"/>
              <a:gd name="connsiteX0" fmla="*/ 0 w 1850923"/>
              <a:gd name="connsiteY0" fmla="*/ 297496 h 2843435"/>
              <a:gd name="connsiteX1" fmla="*/ 87135 w 1850923"/>
              <a:gd name="connsiteY1" fmla="*/ 87135 h 2843435"/>
              <a:gd name="connsiteX2" fmla="*/ 297497 w 1850923"/>
              <a:gd name="connsiteY2" fmla="*/ 1 h 2843435"/>
              <a:gd name="connsiteX3" fmla="*/ 1487446 w 1850923"/>
              <a:gd name="connsiteY3" fmla="*/ 0 h 2843435"/>
              <a:gd name="connsiteX4" fmla="*/ 1697807 w 1850923"/>
              <a:gd name="connsiteY4" fmla="*/ 87135 h 2843435"/>
              <a:gd name="connsiteX5" fmla="*/ 1784941 w 1850923"/>
              <a:gd name="connsiteY5" fmla="*/ 297497 h 2843435"/>
              <a:gd name="connsiteX6" fmla="*/ 1301914 w 1850923"/>
              <a:gd name="connsiteY6" fmla="*/ 249279 h 2843435"/>
              <a:gd name="connsiteX7" fmla="*/ 769591 w 1850923"/>
              <a:gd name="connsiteY7" fmla="*/ 501593 h 2843435"/>
              <a:gd name="connsiteX8" fmla="*/ 811852 w 1850923"/>
              <a:gd name="connsiteY8" fmla="*/ 1440262 h 2843435"/>
              <a:gd name="connsiteX9" fmla="*/ 1778576 w 1850923"/>
              <a:gd name="connsiteY9" fmla="*/ 1538095 h 2843435"/>
              <a:gd name="connsiteX10" fmla="*/ 1784942 w 1850923"/>
              <a:gd name="connsiteY10" fmla="*/ 2545938 h 2843435"/>
              <a:gd name="connsiteX11" fmla="*/ 1697807 w 1850923"/>
              <a:gd name="connsiteY11" fmla="*/ 2756300 h 2843435"/>
              <a:gd name="connsiteX12" fmla="*/ 1487445 w 1850923"/>
              <a:gd name="connsiteY12" fmla="*/ 2843434 h 2843435"/>
              <a:gd name="connsiteX13" fmla="*/ 297496 w 1850923"/>
              <a:gd name="connsiteY13" fmla="*/ 2843434 h 2843435"/>
              <a:gd name="connsiteX14" fmla="*/ 87135 w 1850923"/>
              <a:gd name="connsiteY14" fmla="*/ 2756299 h 2843435"/>
              <a:gd name="connsiteX15" fmla="*/ 1 w 1850923"/>
              <a:gd name="connsiteY15" fmla="*/ 2545937 h 2843435"/>
              <a:gd name="connsiteX16" fmla="*/ 0 w 1850923"/>
              <a:gd name="connsiteY16" fmla="*/ 297496 h 2843435"/>
              <a:gd name="connsiteX0" fmla="*/ 0 w 1850923"/>
              <a:gd name="connsiteY0" fmla="*/ 297496 h 2843435"/>
              <a:gd name="connsiteX1" fmla="*/ 87135 w 1850923"/>
              <a:gd name="connsiteY1" fmla="*/ 87135 h 2843435"/>
              <a:gd name="connsiteX2" fmla="*/ 297497 w 1850923"/>
              <a:gd name="connsiteY2" fmla="*/ 1 h 2843435"/>
              <a:gd name="connsiteX3" fmla="*/ 1487446 w 1850923"/>
              <a:gd name="connsiteY3" fmla="*/ 0 h 2843435"/>
              <a:gd name="connsiteX4" fmla="*/ 1697807 w 1850923"/>
              <a:gd name="connsiteY4" fmla="*/ 87135 h 2843435"/>
              <a:gd name="connsiteX5" fmla="*/ 1784941 w 1850923"/>
              <a:gd name="connsiteY5" fmla="*/ 297497 h 2843435"/>
              <a:gd name="connsiteX6" fmla="*/ 1301914 w 1850923"/>
              <a:gd name="connsiteY6" fmla="*/ 249279 h 2843435"/>
              <a:gd name="connsiteX7" fmla="*/ 671489 w 1850923"/>
              <a:gd name="connsiteY7" fmla="*/ 375525 h 2843435"/>
              <a:gd name="connsiteX8" fmla="*/ 811852 w 1850923"/>
              <a:gd name="connsiteY8" fmla="*/ 1440262 h 2843435"/>
              <a:gd name="connsiteX9" fmla="*/ 1778576 w 1850923"/>
              <a:gd name="connsiteY9" fmla="*/ 1538095 h 2843435"/>
              <a:gd name="connsiteX10" fmla="*/ 1784942 w 1850923"/>
              <a:gd name="connsiteY10" fmla="*/ 2545938 h 2843435"/>
              <a:gd name="connsiteX11" fmla="*/ 1697807 w 1850923"/>
              <a:gd name="connsiteY11" fmla="*/ 2756300 h 2843435"/>
              <a:gd name="connsiteX12" fmla="*/ 1487445 w 1850923"/>
              <a:gd name="connsiteY12" fmla="*/ 2843434 h 2843435"/>
              <a:gd name="connsiteX13" fmla="*/ 297496 w 1850923"/>
              <a:gd name="connsiteY13" fmla="*/ 2843434 h 2843435"/>
              <a:gd name="connsiteX14" fmla="*/ 87135 w 1850923"/>
              <a:gd name="connsiteY14" fmla="*/ 2756299 h 2843435"/>
              <a:gd name="connsiteX15" fmla="*/ 1 w 1850923"/>
              <a:gd name="connsiteY15" fmla="*/ 2545937 h 2843435"/>
              <a:gd name="connsiteX16" fmla="*/ 0 w 1850923"/>
              <a:gd name="connsiteY16" fmla="*/ 297496 h 2843435"/>
              <a:gd name="connsiteX0" fmla="*/ 0 w 1850923"/>
              <a:gd name="connsiteY0" fmla="*/ 297496 h 2843435"/>
              <a:gd name="connsiteX1" fmla="*/ 87135 w 1850923"/>
              <a:gd name="connsiteY1" fmla="*/ 87135 h 2843435"/>
              <a:gd name="connsiteX2" fmla="*/ 297497 w 1850923"/>
              <a:gd name="connsiteY2" fmla="*/ 1 h 2843435"/>
              <a:gd name="connsiteX3" fmla="*/ 1487446 w 1850923"/>
              <a:gd name="connsiteY3" fmla="*/ 0 h 2843435"/>
              <a:gd name="connsiteX4" fmla="*/ 1697807 w 1850923"/>
              <a:gd name="connsiteY4" fmla="*/ 87135 h 2843435"/>
              <a:gd name="connsiteX5" fmla="*/ 1784941 w 1850923"/>
              <a:gd name="connsiteY5" fmla="*/ 297497 h 2843435"/>
              <a:gd name="connsiteX6" fmla="*/ 1301914 w 1850923"/>
              <a:gd name="connsiteY6" fmla="*/ 249279 h 2843435"/>
              <a:gd name="connsiteX7" fmla="*/ 671489 w 1850923"/>
              <a:gd name="connsiteY7" fmla="*/ 375525 h 2843435"/>
              <a:gd name="connsiteX8" fmla="*/ 811852 w 1850923"/>
              <a:gd name="connsiteY8" fmla="*/ 1440262 h 2843435"/>
              <a:gd name="connsiteX9" fmla="*/ 1806631 w 1850923"/>
              <a:gd name="connsiteY9" fmla="*/ 1678190 h 2843435"/>
              <a:gd name="connsiteX10" fmla="*/ 1784942 w 1850923"/>
              <a:gd name="connsiteY10" fmla="*/ 2545938 h 2843435"/>
              <a:gd name="connsiteX11" fmla="*/ 1697807 w 1850923"/>
              <a:gd name="connsiteY11" fmla="*/ 2756300 h 2843435"/>
              <a:gd name="connsiteX12" fmla="*/ 1487445 w 1850923"/>
              <a:gd name="connsiteY12" fmla="*/ 2843434 h 2843435"/>
              <a:gd name="connsiteX13" fmla="*/ 297496 w 1850923"/>
              <a:gd name="connsiteY13" fmla="*/ 2843434 h 2843435"/>
              <a:gd name="connsiteX14" fmla="*/ 87135 w 1850923"/>
              <a:gd name="connsiteY14" fmla="*/ 2756299 h 2843435"/>
              <a:gd name="connsiteX15" fmla="*/ 1 w 1850923"/>
              <a:gd name="connsiteY15" fmla="*/ 2545937 h 2843435"/>
              <a:gd name="connsiteX16" fmla="*/ 0 w 1850923"/>
              <a:gd name="connsiteY16" fmla="*/ 297496 h 2843435"/>
              <a:gd name="connsiteX0" fmla="*/ 0 w 1850923"/>
              <a:gd name="connsiteY0" fmla="*/ 297496 h 2843435"/>
              <a:gd name="connsiteX1" fmla="*/ 87135 w 1850923"/>
              <a:gd name="connsiteY1" fmla="*/ 87135 h 2843435"/>
              <a:gd name="connsiteX2" fmla="*/ 297497 w 1850923"/>
              <a:gd name="connsiteY2" fmla="*/ 1 h 2843435"/>
              <a:gd name="connsiteX3" fmla="*/ 1487446 w 1850923"/>
              <a:gd name="connsiteY3" fmla="*/ 0 h 2843435"/>
              <a:gd name="connsiteX4" fmla="*/ 1697807 w 1850923"/>
              <a:gd name="connsiteY4" fmla="*/ 87135 h 2843435"/>
              <a:gd name="connsiteX5" fmla="*/ 1784941 w 1850923"/>
              <a:gd name="connsiteY5" fmla="*/ 297497 h 2843435"/>
              <a:gd name="connsiteX6" fmla="*/ 1301914 w 1850923"/>
              <a:gd name="connsiteY6" fmla="*/ 249279 h 2843435"/>
              <a:gd name="connsiteX7" fmla="*/ 671489 w 1850923"/>
              <a:gd name="connsiteY7" fmla="*/ 375525 h 2843435"/>
              <a:gd name="connsiteX8" fmla="*/ 811852 w 1850923"/>
              <a:gd name="connsiteY8" fmla="*/ 1440262 h 2843435"/>
              <a:gd name="connsiteX9" fmla="*/ 1736584 w 1850923"/>
              <a:gd name="connsiteY9" fmla="*/ 1692217 h 2843435"/>
              <a:gd name="connsiteX10" fmla="*/ 1784942 w 1850923"/>
              <a:gd name="connsiteY10" fmla="*/ 2545938 h 2843435"/>
              <a:gd name="connsiteX11" fmla="*/ 1697807 w 1850923"/>
              <a:gd name="connsiteY11" fmla="*/ 2756300 h 2843435"/>
              <a:gd name="connsiteX12" fmla="*/ 1487445 w 1850923"/>
              <a:gd name="connsiteY12" fmla="*/ 2843434 h 2843435"/>
              <a:gd name="connsiteX13" fmla="*/ 297496 w 1850923"/>
              <a:gd name="connsiteY13" fmla="*/ 2843434 h 2843435"/>
              <a:gd name="connsiteX14" fmla="*/ 87135 w 1850923"/>
              <a:gd name="connsiteY14" fmla="*/ 2756299 h 2843435"/>
              <a:gd name="connsiteX15" fmla="*/ 1 w 1850923"/>
              <a:gd name="connsiteY15" fmla="*/ 2545937 h 2843435"/>
              <a:gd name="connsiteX16" fmla="*/ 0 w 1850923"/>
              <a:gd name="connsiteY16" fmla="*/ 297496 h 2843435"/>
              <a:gd name="connsiteX0" fmla="*/ 0 w 1846247"/>
              <a:gd name="connsiteY0" fmla="*/ 297496 h 2843435"/>
              <a:gd name="connsiteX1" fmla="*/ 87135 w 1846247"/>
              <a:gd name="connsiteY1" fmla="*/ 87135 h 2843435"/>
              <a:gd name="connsiteX2" fmla="*/ 297497 w 1846247"/>
              <a:gd name="connsiteY2" fmla="*/ 1 h 2843435"/>
              <a:gd name="connsiteX3" fmla="*/ 1487446 w 1846247"/>
              <a:gd name="connsiteY3" fmla="*/ 0 h 2843435"/>
              <a:gd name="connsiteX4" fmla="*/ 1697807 w 1846247"/>
              <a:gd name="connsiteY4" fmla="*/ 87135 h 2843435"/>
              <a:gd name="connsiteX5" fmla="*/ 1784941 w 1846247"/>
              <a:gd name="connsiteY5" fmla="*/ 297497 h 2843435"/>
              <a:gd name="connsiteX6" fmla="*/ 1329969 w 1846247"/>
              <a:gd name="connsiteY6" fmla="*/ 389374 h 2843435"/>
              <a:gd name="connsiteX7" fmla="*/ 671489 w 1846247"/>
              <a:gd name="connsiteY7" fmla="*/ 375525 h 2843435"/>
              <a:gd name="connsiteX8" fmla="*/ 811852 w 1846247"/>
              <a:gd name="connsiteY8" fmla="*/ 1440262 h 2843435"/>
              <a:gd name="connsiteX9" fmla="*/ 1736584 w 1846247"/>
              <a:gd name="connsiteY9" fmla="*/ 1692217 h 2843435"/>
              <a:gd name="connsiteX10" fmla="*/ 1784942 w 1846247"/>
              <a:gd name="connsiteY10" fmla="*/ 2545938 h 2843435"/>
              <a:gd name="connsiteX11" fmla="*/ 1697807 w 1846247"/>
              <a:gd name="connsiteY11" fmla="*/ 2756300 h 2843435"/>
              <a:gd name="connsiteX12" fmla="*/ 1487445 w 1846247"/>
              <a:gd name="connsiteY12" fmla="*/ 2843434 h 2843435"/>
              <a:gd name="connsiteX13" fmla="*/ 297496 w 1846247"/>
              <a:gd name="connsiteY13" fmla="*/ 2843434 h 2843435"/>
              <a:gd name="connsiteX14" fmla="*/ 87135 w 1846247"/>
              <a:gd name="connsiteY14" fmla="*/ 2756299 h 2843435"/>
              <a:gd name="connsiteX15" fmla="*/ 1 w 1846247"/>
              <a:gd name="connsiteY15" fmla="*/ 2545937 h 2843435"/>
              <a:gd name="connsiteX16" fmla="*/ 0 w 1846247"/>
              <a:gd name="connsiteY16" fmla="*/ 297496 h 2843435"/>
              <a:gd name="connsiteX0" fmla="*/ 0 w 1909662"/>
              <a:gd name="connsiteY0" fmla="*/ 297496 h 2843435"/>
              <a:gd name="connsiteX1" fmla="*/ 87135 w 1909662"/>
              <a:gd name="connsiteY1" fmla="*/ 87135 h 2843435"/>
              <a:gd name="connsiteX2" fmla="*/ 297497 w 1909662"/>
              <a:gd name="connsiteY2" fmla="*/ 1 h 2843435"/>
              <a:gd name="connsiteX3" fmla="*/ 1487446 w 1909662"/>
              <a:gd name="connsiteY3" fmla="*/ 0 h 2843435"/>
              <a:gd name="connsiteX4" fmla="*/ 1697807 w 1909662"/>
              <a:gd name="connsiteY4" fmla="*/ 87135 h 2843435"/>
              <a:gd name="connsiteX5" fmla="*/ 1848356 w 1909662"/>
              <a:gd name="connsiteY5" fmla="*/ 431276 h 2843435"/>
              <a:gd name="connsiteX6" fmla="*/ 1329969 w 1909662"/>
              <a:gd name="connsiteY6" fmla="*/ 389374 h 2843435"/>
              <a:gd name="connsiteX7" fmla="*/ 671489 w 1909662"/>
              <a:gd name="connsiteY7" fmla="*/ 375525 h 2843435"/>
              <a:gd name="connsiteX8" fmla="*/ 811852 w 1909662"/>
              <a:gd name="connsiteY8" fmla="*/ 1440262 h 2843435"/>
              <a:gd name="connsiteX9" fmla="*/ 1736584 w 1909662"/>
              <a:gd name="connsiteY9" fmla="*/ 1692217 h 2843435"/>
              <a:gd name="connsiteX10" fmla="*/ 1784942 w 1909662"/>
              <a:gd name="connsiteY10" fmla="*/ 2545938 h 2843435"/>
              <a:gd name="connsiteX11" fmla="*/ 1697807 w 1909662"/>
              <a:gd name="connsiteY11" fmla="*/ 2756300 h 2843435"/>
              <a:gd name="connsiteX12" fmla="*/ 1487445 w 1909662"/>
              <a:gd name="connsiteY12" fmla="*/ 2843434 h 2843435"/>
              <a:gd name="connsiteX13" fmla="*/ 297496 w 1909662"/>
              <a:gd name="connsiteY13" fmla="*/ 2843434 h 2843435"/>
              <a:gd name="connsiteX14" fmla="*/ 87135 w 1909662"/>
              <a:gd name="connsiteY14" fmla="*/ 2756299 h 2843435"/>
              <a:gd name="connsiteX15" fmla="*/ 1 w 1909662"/>
              <a:gd name="connsiteY15" fmla="*/ 2545937 h 2843435"/>
              <a:gd name="connsiteX16" fmla="*/ 0 w 1909662"/>
              <a:gd name="connsiteY16" fmla="*/ 297496 h 2843435"/>
              <a:gd name="connsiteX0" fmla="*/ 0 w 1909662"/>
              <a:gd name="connsiteY0" fmla="*/ 297496 h 2843435"/>
              <a:gd name="connsiteX1" fmla="*/ 87135 w 1909662"/>
              <a:gd name="connsiteY1" fmla="*/ 87135 h 2843435"/>
              <a:gd name="connsiteX2" fmla="*/ 297497 w 1909662"/>
              <a:gd name="connsiteY2" fmla="*/ 1 h 2843435"/>
              <a:gd name="connsiteX3" fmla="*/ 1487446 w 1909662"/>
              <a:gd name="connsiteY3" fmla="*/ 0 h 2843435"/>
              <a:gd name="connsiteX4" fmla="*/ 1697807 w 1909662"/>
              <a:gd name="connsiteY4" fmla="*/ 87135 h 2843435"/>
              <a:gd name="connsiteX5" fmla="*/ 1848356 w 1909662"/>
              <a:gd name="connsiteY5" fmla="*/ 431276 h 2843435"/>
              <a:gd name="connsiteX6" fmla="*/ 1329969 w 1909662"/>
              <a:gd name="connsiteY6" fmla="*/ 389374 h 2843435"/>
              <a:gd name="connsiteX7" fmla="*/ 671489 w 1909662"/>
              <a:gd name="connsiteY7" fmla="*/ 375525 h 2843435"/>
              <a:gd name="connsiteX8" fmla="*/ 545601 w 1909662"/>
              <a:gd name="connsiteY8" fmla="*/ 1202155 h 2843435"/>
              <a:gd name="connsiteX9" fmla="*/ 811852 w 1909662"/>
              <a:gd name="connsiteY9" fmla="*/ 1440262 h 2843435"/>
              <a:gd name="connsiteX10" fmla="*/ 1736584 w 1909662"/>
              <a:gd name="connsiteY10" fmla="*/ 1692217 h 2843435"/>
              <a:gd name="connsiteX11" fmla="*/ 1784942 w 1909662"/>
              <a:gd name="connsiteY11" fmla="*/ 2545938 h 2843435"/>
              <a:gd name="connsiteX12" fmla="*/ 1697807 w 1909662"/>
              <a:gd name="connsiteY12" fmla="*/ 2756300 h 2843435"/>
              <a:gd name="connsiteX13" fmla="*/ 1487445 w 1909662"/>
              <a:gd name="connsiteY13" fmla="*/ 2843434 h 2843435"/>
              <a:gd name="connsiteX14" fmla="*/ 297496 w 1909662"/>
              <a:gd name="connsiteY14" fmla="*/ 2843434 h 2843435"/>
              <a:gd name="connsiteX15" fmla="*/ 87135 w 1909662"/>
              <a:gd name="connsiteY15" fmla="*/ 2756299 h 2843435"/>
              <a:gd name="connsiteX16" fmla="*/ 1 w 1909662"/>
              <a:gd name="connsiteY16" fmla="*/ 2545937 h 2843435"/>
              <a:gd name="connsiteX17" fmla="*/ 0 w 1909662"/>
              <a:gd name="connsiteY17" fmla="*/ 297496 h 2843435"/>
              <a:gd name="connsiteX0" fmla="*/ 0 w 1909662"/>
              <a:gd name="connsiteY0" fmla="*/ 297496 h 2843435"/>
              <a:gd name="connsiteX1" fmla="*/ 87135 w 1909662"/>
              <a:gd name="connsiteY1" fmla="*/ 87135 h 2843435"/>
              <a:gd name="connsiteX2" fmla="*/ 297497 w 1909662"/>
              <a:gd name="connsiteY2" fmla="*/ 1 h 2843435"/>
              <a:gd name="connsiteX3" fmla="*/ 1487446 w 1909662"/>
              <a:gd name="connsiteY3" fmla="*/ 0 h 2843435"/>
              <a:gd name="connsiteX4" fmla="*/ 1697807 w 1909662"/>
              <a:gd name="connsiteY4" fmla="*/ 87135 h 2843435"/>
              <a:gd name="connsiteX5" fmla="*/ 1848356 w 1909662"/>
              <a:gd name="connsiteY5" fmla="*/ 431276 h 2843435"/>
              <a:gd name="connsiteX6" fmla="*/ 1329969 w 1909662"/>
              <a:gd name="connsiteY6" fmla="*/ 389374 h 2843435"/>
              <a:gd name="connsiteX7" fmla="*/ 643434 w 1909662"/>
              <a:gd name="connsiteY7" fmla="*/ 235431 h 2843435"/>
              <a:gd name="connsiteX8" fmla="*/ 545601 w 1909662"/>
              <a:gd name="connsiteY8" fmla="*/ 1202155 h 2843435"/>
              <a:gd name="connsiteX9" fmla="*/ 811852 w 1909662"/>
              <a:gd name="connsiteY9" fmla="*/ 1440262 h 2843435"/>
              <a:gd name="connsiteX10" fmla="*/ 1736584 w 1909662"/>
              <a:gd name="connsiteY10" fmla="*/ 1692217 h 2843435"/>
              <a:gd name="connsiteX11" fmla="*/ 1784942 w 1909662"/>
              <a:gd name="connsiteY11" fmla="*/ 2545938 h 2843435"/>
              <a:gd name="connsiteX12" fmla="*/ 1697807 w 1909662"/>
              <a:gd name="connsiteY12" fmla="*/ 2756300 h 2843435"/>
              <a:gd name="connsiteX13" fmla="*/ 1487445 w 1909662"/>
              <a:gd name="connsiteY13" fmla="*/ 2843434 h 2843435"/>
              <a:gd name="connsiteX14" fmla="*/ 297496 w 1909662"/>
              <a:gd name="connsiteY14" fmla="*/ 2843434 h 2843435"/>
              <a:gd name="connsiteX15" fmla="*/ 87135 w 1909662"/>
              <a:gd name="connsiteY15" fmla="*/ 2756299 h 2843435"/>
              <a:gd name="connsiteX16" fmla="*/ 1 w 1909662"/>
              <a:gd name="connsiteY16" fmla="*/ 2545937 h 2843435"/>
              <a:gd name="connsiteX17" fmla="*/ 0 w 1909662"/>
              <a:gd name="connsiteY17" fmla="*/ 297496 h 2843435"/>
              <a:gd name="connsiteX0" fmla="*/ 0 w 1909662"/>
              <a:gd name="connsiteY0" fmla="*/ 297496 h 2843435"/>
              <a:gd name="connsiteX1" fmla="*/ 87135 w 1909662"/>
              <a:gd name="connsiteY1" fmla="*/ 87135 h 2843435"/>
              <a:gd name="connsiteX2" fmla="*/ 297497 w 1909662"/>
              <a:gd name="connsiteY2" fmla="*/ 1 h 2843435"/>
              <a:gd name="connsiteX3" fmla="*/ 1487446 w 1909662"/>
              <a:gd name="connsiteY3" fmla="*/ 0 h 2843435"/>
              <a:gd name="connsiteX4" fmla="*/ 1697807 w 1909662"/>
              <a:gd name="connsiteY4" fmla="*/ 87135 h 2843435"/>
              <a:gd name="connsiteX5" fmla="*/ 1848356 w 1909662"/>
              <a:gd name="connsiteY5" fmla="*/ 431276 h 2843435"/>
              <a:gd name="connsiteX6" fmla="*/ 1329969 w 1909662"/>
              <a:gd name="connsiteY6" fmla="*/ 389374 h 2843435"/>
              <a:gd name="connsiteX7" fmla="*/ 643434 w 1909662"/>
              <a:gd name="connsiteY7" fmla="*/ 235431 h 2843435"/>
              <a:gd name="connsiteX8" fmla="*/ 601620 w 1909662"/>
              <a:gd name="connsiteY8" fmla="*/ 1118079 h 2843435"/>
              <a:gd name="connsiteX9" fmla="*/ 811852 w 1909662"/>
              <a:gd name="connsiteY9" fmla="*/ 1440262 h 2843435"/>
              <a:gd name="connsiteX10" fmla="*/ 1736584 w 1909662"/>
              <a:gd name="connsiteY10" fmla="*/ 1692217 h 2843435"/>
              <a:gd name="connsiteX11" fmla="*/ 1784942 w 1909662"/>
              <a:gd name="connsiteY11" fmla="*/ 2545938 h 2843435"/>
              <a:gd name="connsiteX12" fmla="*/ 1697807 w 1909662"/>
              <a:gd name="connsiteY12" fmla="*/ 2756300 h 2843435"/>
              <a:gd name="connsiteX13" fmla="*/ 1487445 w 1909662"/>
              <a:gd name="connsiteY13" fmla="*/ 2843434 h 2843435"/>
              <a:gd name="connsiteX14" fmla="*/ 297496 w 1909662"/>
              <a:gd name="connsiteY14" fmla="*/ 2843434 h 2843435"/>
              <a:gd name="connsiteX15" fmla="*/ 87135 w 1909662"/>
              <a:gd name="connsiteY15" fmla="*/ 2756299 h 2843435"/>
              <a:gd name="connsiteX16" fmla="*/ 1 w 1909662"/>
              <a:gd name="connsiteY16" fmla="*/ 2545937 h 2843435"/>
              <a:gd name="connsiteX17" fmla="*/ 0 w 1909662"/>
              <a:gd name="connsiteY17" fmla="*/ 297496 h 2843435"/>
              <a:gd name="connsiteX0" fmla="*/ 0 w 1909662"/>
              <a:gd name="connsiteY0" fmla="*/ 297496 h 2843435"/>
              <a:gd name="connsiteX1" fmla="*/ 87135 w 1909662"/>
              <a:gd name="connsiteY1" fmla="*/ 87135 h 2843435"/>
              <a:gd name="connsiteX2" fmla="*/ 297497 w 1909662"/>
              <a:gd name="connsiteY2" fmla="*/ 1 h 2843435"/>
              <a:gd name="connsiteX3" fmla="*/ 1487446 w 1909662"/>
              <a:gd name="connsiteY3" fmla="*/ 0 h 2843435"/>
              <a:gd name="connsiteX4" fmla="*/ 1697807 w 1909662"/>
              <a:gd name="connsiteY4" fmla="*/ 87135 h 2843435"/>
              <a:gd name="connsiteX5" fmla="*/ 1848356 w 1909662"/>
              <a:gd name="connsiteY5" fmla="*/ 431276 h 2843435"/>
              <a:gd name="connsiteX6" fmla="*/ 1329969 w 1909662"/>
              <a:gd name="connsiteY6" fmla="*/ 389374 h 2843435"/>
              <a:gd name="connsiteX7" fmla="*/ 643434 w 1909662"/>
              <a:gd name="connsiteY7" fmla="*/ 235431 h 2843435"/>
              <a:gd name="connsiteX8" fmla="*/ 657551 w 1909662"/>
              <a:gd name="connsiteY8" fmla="*/ 669742 h 2843435"/>
              <a:gd name="connsiteX9" fmla="*/ 601620 w 1909662"/>
              <a:gd name="connsiteY9" fmla="*/ 1118079 h 2843435"/>
              <a:gd name="connsiteX10" fmla="*/ 811852 w 1909662"/>
              <a:gd name="connsiteY10" fmla="*/ 1440262 h 2843435"/>
              <a:gd name="connsiteX11" fmla="*/ 1736584 w 1909662"/>
              <a:gd name="connsiteY11" fmla="*/ 1692217 h 2843435"/>
              <a:gd name="connsiteX12" fmla="*/ 1784942 w 1909662"/>
              <a:gd name="connsiteY12" fmla="*/ 2545938 h 2843435"/>
              <a:gd name="connsiteX13" fmla="*/ 1697807 w 1909662"/>
              <a:gd name="connsiteY13" fmla="*/ 2756300 h 2843435"/>
              <a:gd name="connsiteX14" fmla="*/ 1487445 w 1909662"/>
              <a:gd name="connsiteY14" fmla="*/ 2843434 h 2843435"/>
              <a:gd name="connsiteX15" fmla="*/ 297496 w 1909662"/>
              <a:gd name="connsiteY15" fmla="*/ 2843434 h 2843435"/>
              <a:gd name="connsiteX16" fmla="*/ 87135 w 1909662"/>
              <a:gd name="connsiteY16" fmla="*/ 2756299 h 2843435"/>
              <a:gd name="connsiteX17" fmla="*/ 1 w 1909662"/>
              <a:gd name="connsiteY17" fmla="*/ 2545937 h 2843435"/>
              <a:gd name="connsiteX18" fmla="*/ 0 w 1909662"/>
              <a:gd name="connsiteY18" fmla="*/ 297496 h 2843435"/>
              <a:gd name="connsiteX0" fmla="*/ 0 w 1909662"/>
              <a:gd name="connsiteY0" fmla="*/ 297496 h 2843435"/>
              <a:gd name="connsiteX1" fmla="*/ 87135 w 1909662"/>
              <a:gd name="connsiteY1" fmla="*/ 87135 h 2843435"/>
              <a:gd name="connsiteX2" fmla="*/ 297497 w 1909662"/>
              <a:gd name="connsiteY2" fmla="*/ 1 h 2843435"/>
              <a:gd name="connsiteX3" fmla="*/ 1487446 w 1909662"/>
              <a:gd name="connsiteY3" fmla="*/ 0 h 2843435"/>
              <a:gd name="connsiteX4" fmla="*/ 1697807 w 1909662"/>
              <a:gd name="connsiteY4" fmla="*/ 87135 h 2843435"/>
              <a:gd name="connsiteX5" fmla="*/ 1848356 w 1909662"/>
              <a:gd name="connsiteY5" fmla="*/ 431276 h 2843435"/>
              <a:gd name="connsiteX6" fmla="*/ 1329969 w 1909662"/>
              <a:gd name="connsiteY6" fmla="*/ 389374 h 2843435"/>
              <a:gd name="connsiteX7" fmla="*/ 643434 w 1909662"/>
              <a:gd name="connsiteY7" fmla="*/ 235431 h 2843435"/>
              <a:gd name="connsiteX8" fmla="*/ 657551 w 1909662"/>
              <a:gd name="connsiteY8" fmla="*/ 669742 h 2843435"/>
              <a:gd name="connsiteX9" fmla="*/ 643703 w 1909662"/>
              <a:gd name="connsiteY9" fmla="*/ 1328222 h 2843435"/>
              <a:gd name="connsiteX10" fmla="*/ 811852 w 1909662"/>
              <a:gd name="connsiteY10" fmla="*/ 1440262 h 2843435"/>
              <a:gd name="connsiteX11" fmla="*/ 1736584 w 1909662"/>
              <a:gd name="connsiteY11" fmla="*/ 1692217 h 2843435"/>
              <a:gd name="connsiteX12" fmla="*/ 1784942 w 1909662"/>
              <a:gd name="connsiteY12" fmla="*/ 2545938 h 2843435"/>
              <a:gd name="connsiteX13" fmla="*/ 1697807 w 1909662"/>
              <a:gd name="connsiteY13" fmla="*/ 2756300 h 2843435"/>
              <a:gd name="connsiteX14" fmla="*/ 1487445 w 1909662"/>
              <a:gd name="connsiteY14" fmla="*/ 2843434 h 2843435"/>
              <a:gd name="connsiteX15" fmla="*/ 297496 w 1909662"/>
              <a:gd name="connsiteY15" fmla="*/ 2843434 h 2843435"/>
              <a:gd name="connsiteX16" fmla="*/ 87135 w 1909662"/>
              <a:gd name="connsiteY16" fmla="*/ 2756299 h 2843435"/>
              <a:gd name="connsiteX17" fmla="*/ 1 w 1909662"/>
              <a:gd name="connsiteY17" fmla="*/ 2545937 h 2843435"/>
              <a:gd name="connsiteX18" fmla="*/ 0 w 1909662"/>
              <a:gd name="connsiteY18" fmla="*/ 297496 h 2843435"/>
              <a:gd name="connsiteX0" fmla="*/ 0 w 1909662"/>
              <a:gd name="connsiteY0" fmla="*/ 297496 h 2843435"/>
              <a:gd name="connsiteX1" fmla="*/ 87135 w 1909662"/>
              <a:gd name="connsiteY1" fmla="*/ 87135 h 2843435"/>
              <a:gd name="connsiteX2" fmla="*/ 297497 w 1909662"/>
              <a:gd name="connsiteY2" fmla="*/ 1 h 2843435"/>
              <a:gd name="connsiteX3" fmla="*/ 1487446 w 1909662"/>
              <a:gd name="connsiteY3" fmla="*/ 0 h 2843435"/>
              <a:gd name="connsiteX4" fmla="*/ 1697807 w 1909662"/>
              <a:gd name="connsiteY4" fmla="*/ 87135 h 2843435"/>
              <a:gd name="connsiteX5" fmla="*/ 1848356 w 1909662"/>
              <a:gd name="connsiteY5" fmla="*/ 431276 h 2843435"/>
              <a:gd name="connsiteX6" fmla="*/ 1329969 w 1909662"/>
              <a:gd name="connsiteY6" fmla="*/ 389374 h 2843435"/>
              <a:gd name="connsiteX7" fmla="*/ 727508 w 1909662"/>
              <a:gd name="connsiteY7" fmla="*/ 291451 h 2843435"/>
              <a:gd name="connsiteX8" fmla="*/ 657551 w 1909662"/>
              <a:gd name="connsiteY8" fmla="*/ 669742 h 2843435"/>
              <a:gd name="connsiteX9" fmla="*/ 643703 w 1909662"/>
              <a:gd name="connsiteY9" fmla="*/ 1328222 h 2843435"/>
              <a:gd name="connsiteX10" fmla="*/ 811852 w 1909662"/>
              <a:gd name="connsiteY10" fmla="*/ 1440262 h 2843435"/>
              <a:gd name="connsiteX11" fmla="*/ 1736584 w 1909662"/>
              <a:gd name="connsiteY11" fmla="*/ 1692217 h 2843435"/>
              <a:gd name="connsiteX12" fmla="*/ 1784942 w 1909662"/>
              <a:gd name="connsiteY12" fmla="*/ 2545938 h 2843435"/>
              <a:gd name="connsiteX13" fmla="*/ 1697807 w 1909662"/>
              <a:gd name="connsiteY13" fmla="*/ 2756300 h 2843435"/>
              <a:gd name="connsiteX14" fmla="*/ 1487445 w 1909662"/>
              <a:gd name="connsiteY14" fmla="*/ 2843434 h 2843435"/>
              <a:gd name="connsiteX15" fmla="*/ 297496 w 1909662"/>
              <a:gd name="connsiteY15" fmla="*/ 2843434 h 2843435"/>
              <a:gd name="connsiteX16" fmla="*/ 87135 w 1909662"/>
              <a:gd name="connsiteY16" fmla="*/ 2756299 h 2843435"/>
              <a:gd name="connsiteX17" fmla="*/ 1 w 1909662"/>
              <a:gd name="connsiteY17" fmla="*/ 2545937 h 2843435"/>
              <a:gd name="connsiteX18" fmla="*/ 0 w 1909662"/>
              <a:gd name="connsiteY18" fmla="*/ 297496 h 28434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1909662" h="2843435">
                <a:moveTo>
                  <a:pt x="0" y="297496"/>
                </a:moveTo>
                <a:cubicBezTo>
                  <a:pt x="0" y="218595"/>
                  <a:pt x="31343" y="142926"/>
                  <a:pt x="87135" y="87135"/>
                </a:cubicBezTo>
                <a:cubicBezTo>
                  <a:pt x="142926" y="31344"/>
                  <a:pt x="218596" y="1"/>
                  <a:pt x="297497" y="1"/>
                </a:cubicBezTo>
                <a:lnTo>
                  <a:pt x="1487446" y="0"/>
                </a:lnTo>
                <a:cubicBezTo>
                  <a:pt x="1566347" y="0"/>
                  <a:pt x="1637655" y="15256"/>
                  <a:pt x="1697807" y="87135"/>
                </a:cubicBezTo>
                <a:cubicBezTo>
                  <a:pt x="1757959" y="159014"/>
                  <a:pt x="1909662" y="380903"/>
                  <a:pt x="1848356" y="431276"/>
                </a:cubicBezTo>
                <a:cubicBezTo>
                  <a:pt x="1787050" y="481649"/>
                  <a:pt x="1516777" y="412678"/>
                  <a:pt x="1329969" y="389374"/>
                </a:cubicBezTo>
                <a:cubicBezTo>
                  <a:pt x="1143161" y="366070"/>
                  <a:pt x="839578" y="244723"/>
                  <a:pt x="727508" y="291451"/>
                </a:cubicBezTo>
                <a:cubicBezTo>
                  <a:pt x="615438" y="338179"/>
                  <a:pt x="671518" y="496947"/>
                  <a:pt x="657551" y="669742"/>
                </a:cubicBezTo>
                <a:cubicBezTo>
                  <a:pt x="643584" y="842537"/>
                  <a:pt x="617986" y="1199802"/>
                  <a:pt x="643703" y="1328222"/>
                </a:cubicBezTo>
                <a:cubicBezTo>
                  <a:pt x="669420" y="1456642"/>
                  <a:pt x="629705" y="1379596"/>
                  <a:pt x="811852" y="1440262"/>
                </a:cubicBezTo>
                <a:cubicBezTo>
                  <a:pt x="993999" y="1500928"/>
                  <a:pt x="1666643" y="1438374"/>
                  <a:pt x="1736584" y="1692217"/>
                </a:cubicBezTo>
                <a:cubicBezTo>
                  <a:pt x="1736584" y="2066957"/>
                  <a:pt x="1800032" y="2330891"/>
                  <a:pt x="1784942" y="2545938"/>
                </a:cubicBezTo>
                <a:cubicBezTo>
                  <a:pt x="1784942" y="2624839"/>
                  <a:pt x="1753599" y="2700508"/>
                  <a:pt x="1697807" y="2756300"/>
                </a:cubicBezTo>
                <a:cubicBezTo>
                  <a:pt x="1642016" y="2812091"/>
                  <a:pt x="1566346" y="2843435"/>
                  <a:pt x="1487445" y="2843434"/>
                </a:cubicBezTo>
                <a:lnTo>
                  <a:pt x="297496" y="2843434"/>
                </a:lnTo>
                <a:cubicBezTo>
                  <a:pt x="218595" y="2843434"/>
                  <a:pt x="142926" y="2812091"/>
                  <a:pt x="87135" y="2756299"/>
                </a:cubicBezTo>
                <a:cubicBezTo>
                  <a:pt x="31344" y="2700508"/>
                  <a:pt x="1" y="2624838"/>
                  <a:pt x="1" y="2545937"/>
                </a:cubicBezTo>
                <a:cubicBezTo>
                  <a:pt x="1" y="1796457"/>
                  <a:pt x="0" y="1046976"/>
                  <a:pt x="0" y="297496"/>
                </a:cubicBezTo>
                <a:close/>
              </a:path>
            </a:pathLst>
          </a:cu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ZoneTexte 7"/>
          <p:cNvSpPr txBox="1"/>
          <p:nvPr/>
        </p:nvSpPr>
        <p:spPr>
          <a:xfrm>
            <a:off x="7358050" y="4788298"/>
            <a:ext cx="178595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9600" b="1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00B05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5</a:t>
            </a:r>
            <a:endParaRPr lang="fr-FR" dirty="0">
              <a:solidFill>
                <a:srgbClr val="00B050"/>
              </a:solidFill>
            </a:endParaRPr>
          </a:p>
        </p:txBody>
      </p:sp>
      <p:sp>
        <p:nvSpPr>
          <p:cNvPr id="10" name="Rectangle à coins arrondis 9"/>
          <p:cNvSpPr/>
          <p:nvPr/>
        </p:nvSpPr>
        <p:spPr>
          <a:xfrm rot="679442">
            <a:off x="1891899" y="3735085"/>
            <a:ext cx="1052096" cy="1183782"/>
          </a:xfrm>
          <a:prstGeom prst="roundRect">
            <a:avLst/>
          </a:prstGeom>
          <a:noFill/>
          <a:ln w="762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1" name="Image 10" descr="ق2 فضاء الرياضيات 046.JPG"/>
          <p:cNvPicPr>
            <a:picLocks noChangeAspect="1"/>
          </p:cNvPicPr>
          <p:nvPr/>
        </p:nvPicPr>
        <p:blipFill>
          <a:blip r:embed="rId2" cstate="print"/>
          <a:srcRect l="30579" t="19805" r="64931" b="75918"/>
          <a:stretch>
            <a:fillRect/>
          </a:stretch>
        </p:blipFill>
        <p:spPr>
          <a:xfrm>
            <a:off x="1428728" y="4643446"/>
            <a:ext cx="428628" cy="1428760"/>
          </a:xfrm>
          <a:prstGeom prst="rect">
            <a:avLst/>
          </a:prstGeom>
        </p:spPr>
      </p:pic>
      <p:sp>
        <p:nvSpPr>
          <p:cNvPr id="12" name="ZoneTexte 11"/>
          <p:cNvSpPr txBox="1"/>
          <p:nvPr/>
        </p:nvSpPr>
        <p:spPr>
          <a:xfrm>
            <a:off x="1214414" y="1142984"/>
            <a:ext cx="178595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9600" b="1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10</a:t>
            </a: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3" name="Rectangle à coins arrondis 12"/>
          <p:cNvSpPr/>
          <p:nvPr/>
        </p:nvSpPr>
        <p:spPr>
          <a:xfrm>
            <a:off x="500034" y="642918"/>
            <a:ext cx="3857652" cy="2643206"/>
          </a:xfrm>
          <a:prstGeom prst="roundRect">
            <a:avLst/>
          </a:prstGeom>
          <a:noFill/>
          <a:ln w="7620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ZoneTexte 14"/>
          <p:cNvSpPr txBox="1"/>
          <p:nvPr/>
        </p:nvSpPr>
        <p:spPr>
          <a:xfrm>
            <a:off x="4572000" y="4786322"/>
            <a:ext cx="178595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9600" b="1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1</a:t>
            </a: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6" name="ZoneTexte 15"/>
          <p:cNvSpPr txBox="1"/>
          <p:nvPr/>
        </p:nvSpPr>
        <p:spPr>
          <a:xfrm>
            <a:off x="6357950" y="4786322"/>
            <a:ext cx="178595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9600" b="1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0</a:t>
            </a:r>
            <a:endParaRPr lang="fr-FR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8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-1.6763E-6 C 0.08386 -0.10544 0.16788 -0.21064 0.21511 -0.27145 C 0.26233 -0.33226 0.27379 -0.32786 0.28299 -0.36439 C 0.29219 -0.40093 0.2809 -0.44555 0.26979 -0.48994 " pathEditMode="relative" ptsTypes="aaaA">
                                      <p:cBhvr>
                                        <p:cTn id="40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5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13316 0.00231 0.26632 0.00462 0.32639 0.04532 C 0.38646 0.08601 0.37344 0.16486 0.36041 0.2437 " pathEditMode="relative" ptsTypes="aaA">
                                      <p:cBhvr>
                                        <p:cTn id="56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/>
      <p:bldP spid="7" grpId="0" animBg="1"/>
      <p:bldP spid="8" grpId="0"/>
      <p:bldP spid="10" grpId="0" animBg="1"/>
      <p:bldP spid="12" grpId="0"/>
      <p:bldP spid="12" grpId="1"/>
      <p:bldP spid="13" grpId="0" animBg="1"/>
      <p:bldP spid="15" grpId="0"/>
      <p:bldP spid="16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4" name="Image 3" descr="ق2 فضاء الرياضيات 046.JPG"/>
          <p:cNvPicPr>
            <a:picLocks noChangeAspect="1"/>
          </p:cNvPicPr>
          <p:nvPr/>
        </p:nvPicPr>
        <p:blipFill>
          <a:blip r:embed="rId2" cstate="print"/>
          <a:srcRect l="2343" t="35566" r="4687" b="52178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à coins arrondis 4"/>
          <p:cNvSpPr/>
          <p:nvPr/>
        </p:nvSpPr>
        <p:spPr>
          <a:xfrm>
            <a:off x="2500298" y="2786058"/>
            <a:ext cx="6643702" cy="3000396"/>
          </a:xfrm>
          <a:prstGeom prst="roundRect">
            <a:avLst/>
          </a:prstGeom>
          <a:noFill/>
          <a:ln w="13970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4" name="Image 3" descr="ق2 فضاء الرياضيات 046.JPG"/>
          <p:cNvPicPr>
            <a:picLocks noChangeAspect="1"/>
          </p:cNvPicPr>
          <p:nvPr/>
        </p:nvPicPr>
        <p:blipFill>
          <a:blip r:embed="rId2" cstate="print"/>
          <a:srcRect l="13775" t="48763" r="4223" b="33226"/>
          <a:stretch>
            <a:fillRect/>
          </a:stretch>
        </p:blipFill>
        <p:spPr>
          <a:xfrm>
            <a:off x="0" y="0"/>
            <a:ext cx="9358346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14282" y="3500438"/>
            <a:ext cx="2500330" cy="3214710"/>
          </a:xfrm>
          <a:prstGeom prst="rect">
            <a:avLst/>
          </a:prstGeom>
          <a:solidFill>
            <a:schemeClr val="accent3">
              <a:lumMod val="75000"/>
              <a:alpha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ZoneTexte 5"/>
          <p:cNvSpPr txBox="1"/>
          <p:nvPr/>
        </p:nvSpPr>
        <p:spPr>
          <a:xfrm>
            <a:off x="2714612" y="4288232"/>
            <a:ext cx="178595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9600" b="1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50</a:t>
            </a: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14282" y="285728"/>
            <a:ext cx="2500330" cy="3214710"/>
          </a:xfrm>
          <a:prstGeom prst="rect">
            <a:avLst/>
          </a:prstGeom>
          <a:solidFill>
            <a:schemeClr val="accent6">
              <a:lumMod val="60000"/>
              <a:lumOff val="40000"/>
              <a:alpha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ZoneTexte 7"/>
          <p:cNvSpPr txBox="1"/>
          <p:nvPr/>
        </p:nvSpPr>
        <p:spPr>
          <a:xfrm>
            <a:off x="4214810" y="4359670"/>
            <a:ext cx="178595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9600" b="1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50</a:t>
            </a:r>
            <a:endParaRPr lang="fr-FR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/>
      <p:bldP spid="7" grpId="0" animBg="1"/>
      <p:bldP spid="8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4" name="Image 3" descr="ق2 فضاء الرياضيات 046.JPG"/>
          <p:cNvPicPr>
            <a:picLocks noChangeAspect="1"/>
          </p:cNvPicPr>
          <p:nvPr/>
        </p:nvPicPr>
        <p:blipFill>
          <a:blip r:embed="rId2" cstate="print"/>
          <a:srcRect l="2697" t="67166" r="4223" b="1032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à coins arrondis 4"/>
          <p:cNvSpPr/>
          <p:nvPr/>
        </p:nvSpPr>
        <p:spPr>
          <a:xfrm rot="21140322">
            <a:off x="3643306" y="3571876"/>
            <a:ext cx="1500198" cy="1214446"/>
          </a:xfrm>
          <a:prstGeom prst="roundRect">
            <a:avLst/>
          </a:prstGeom>
          <a:solidFill>
            <a:schemeClr val="accent1">
              <a:alpha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Rectangle à coins arrondis 5"/>
          <p:cNvSpPr/>
          <p:nvPr/>
        </p:nvSpPr>
        <p:spPr>
          <a:xfrm rot="21140322">
            <a:off x="5359021" y="3213707"/>
            <a:ext cx="1862081" cy="1214446"/>
          </a:xfrm>
          <a:prstGeom prst="roundRect">
            <a:avLst/>
          </a:prstGeom>
          <a:solidFill>
            <a:schemeClr val="accent2">
              <a:lumMod val="60000"/>
              <a:lumOff val="40000"/>
              <a:alpha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Rectangle à coins arrondis 6"/>
          <p:cNvSpPr/>
          <p:nvPr/>
        </p:nvSpPr>
        <p:spPr>
          <a:xfrm rot="21140322">
            <a:off x="7492716" y="3005220"/>
            <a:ext cx="1225745" cy="1214446"/>
          </a:xfrm>
          <a:prstGeom prst="roundRect">
            <a:avLst/>
          </a:prstGeom>
          <a:solidFill>
            <a:srgbClr val="FFFF00">
              <a:alpha val="65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Rectangle à coins arrondis 7"/>
          <p:cNvSpPr/>
          <p:nvPr/>
        </p:nvSpPr>
        <p:spPr>
          <a:xfrm rot="21140322">
            <a:off x="2583365" y="5209290"/>
            <a:ext cx="1718257" cy="1355064"/>
          </a:xfrm>
          <a:prstGeom prst="roundRect">
            <a:avLst/>
          </a:prstGeom>
          <a:solidFill>
            <a:srgbClr val="FF0000">
              <a:alpha val="65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Rectangle à coins arrondis 8"/>
          <p:cNvSpPr/>
          <p:nvPr/>
        </p:nvSpPr>
        <p:spPr>
          <a:xfrm rot="21140322">
            <a:off x="4931314" y="4990193"/>
            <a:ext cx="1656112" cy="1214446"/>
          </a:xfrm>
          <a:prstGeom prst="roundRect">
            <a:avLst/>
          </a:prstGeom>
          <a:solidFill>
            <a:srgbClr val="92D050">
              <a:alpha val="65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Rectangle à coins arrondis 9"/>
          <p:cNvSpPr/>
          <p:nvPr/>
        </p:nvSpPr>
        <p:spPr>
          <a:xfrm rot="21140322">
            <a:off x="7350794" y="4581575"/>
            <a:ext cx="1296544" cy="1214446"/>
          </a:xfrm>
          <a:prstGeom prst="roundRect">
            <a:avLst/>
          </a:prstGeom>
          <a:solidFill>
            <a:srgbClr val="7030A0">
              <a:alpha val="65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4" name="Image 3" descr="ق2 فضاء الرياضيات 046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231136" y="307848"/>
            <a:ext cx="4681728" cy="624230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0" y="1000107"/>
            <a:ext cx="9144000" cy="5857893"/>
          </a:xfrm>
          <a:solidFill>
            <a:schemeClr val="tx2">
              <a:lumMod val="60000"/>
              <a:lumOff val="40000"/>
            </a:schemeClr>
          </a:solidFill>
          <a:ln w="57150">
            <a:solidFill>
              <a:srgbClr val="002060"/>
            </a:solidFill>
          </a:ln>
        </p:spPr>
        <p:txBody>
          <a:bodyPr>
            <a:noAutofit/>
          </a:bodyPr>
          <a:lstStyle/>
          <a:p>
            <a:r>
              <a:rPr lang="ar-MA" sz="9600" b="1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أقرأ الأعداد بالأرقام </a:t>
            </a:r>
            <a:br>
              <a:rPr lang="ar-MA" sz="9600" b="1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</a:br>
            <a:r>
              <a:rPr lang="ar-MA" sz="9600" b="1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من 30 إلى 40 </a:t>
            </a:r>
            <a:br>
              <a:rPr lang="ar-MA" sz="9600" b="1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</a:br>
            <a:r>
              <a:rPr lang="ar-MA" sz="9600" b="1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تصاعديا</a:t>
            </a:r>
            <a:endParaRPr lang="fr-FR" sz="9600" b="1" dirty="0">
              <a:ln w="38100">
                <a:solidFill>
                  <a:schemeClr val="tx1"/>
                </a:solidFill>
                <a:prstDash val="solid"/>
                <a:miter lim="800000"/>
              </a:ln>
              <a:solidFill>
                <a:srgbClr val="7030A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3" name="Titre 1"/>
          <p:cNvSpPr txBox="1">
            <a:spLocks/>
          </p:cNvSpPr>
          <p:nvPr/>
        </p:nvSpPr>
        <p:spPr>
          <a:xfrm>
            <a:off x="0" y="0"/>
            <a:ext cx="9144000" cy="1000108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60000"/>
                  <a:lumOff val="40000"/>
                  <a:tint val="66000"/>
                  <a:satMod val="160000"/>
                </a:schemeClr>
              </a:gs>
              <a:gs pos="50000">
                <a:schemeClr val="tx2">
                  <a:lumMod val="60000"/>
                  <a:lumOff val="40000"/>
                  <a:tint val="44500"/>
                  <a:satMod val="160000"/>
                </a:schemeClr>
              </a:gs>
              <a:gs pos="100000">
                <a:schemeClr val="tx2">
                  <a:lumMod val="60000"/>
                  <a:lumOff val="40000"/>
                  <a:tint val="23500"/>
                  <a:satMod val="160000"/>
                </a:schemeClr>
              </a:gs>
            </a:gsLst>
            <a:lin ang="18900000" scaled="1"/>
            <a:tileRect/>
          </a:gradFill>
          <a:ln w="57150">
            <a:solidFill>
              <a:srgbClr val="002060"/>
            </a:solidFill>
          </a:ln>
        </p:spPr>
        <p:txBody>
          <a:bodyPr vert="horz" lIns="91440" tIns="45720" rIns="91440" bIns="45720" rtlCol="0" anchor="ctr">
            <a:no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MA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النشاط اليومي </a:t>
            </a:r>
            <a:r>
              <a:rPr lang="ar-MA" sz="36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الاستئناسي</a:t>
            </a:r>
            <a:endParaRPr kumimoji="0" lang="fr-FR" sz="3600" b="1" i="0" u="none" strike="noStrike" kern="1200" normalizeH="0" baseline="0" noProof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1"/>
          <p:cNvSpPr txBox="1">
            <a:spLocks/>
          </p:cNvSpPr>
          <p:nvPr/>
        </p:nvSpPr>
        <p:spPr>
          <a:xfrm>
            <a:off x="32" y="3643314"/>
            <a:ext cx="9144000" cy="3214686"/>
          </a:xfrm>
          <a:prstGeom prst="rect">
            <a:avLst/>
          </a:prstGeom>
          <a:solidFill>
            <a:srgbClr val="002060"/>
          </a:solidFill>
          <a:ln w="57150">
            <a:solidFill>
              <a:srgbClr val="002060"/>
            </a:solidFill>
          </a:ln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6600" b="1" i="0" u="none" strike="noStrike" kern="1200" cap="none" spc="0" normalizeH="0" baseline="0" noProof="0" dirty="0">
              <a:ln w="38100">
                <a:solidFill>
                  <a:schemeClr val="tx1"/>
                </a:solidFill>
                <a:prstDash val="solid"/>
                <a:miter lim="800000"/>
              </a:ln>
              <a:solidFill>
                <a:srgbClr val="FFC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Titre 1"/>
          <p:cNvSpPr txBox="1">
            <a:spLocks/>
          </p:cNvSpPr>
          <p:nvPr/>
        </p:nvSpPr>
        <p:spPr>
          <a:xfrm>
            <a:off x="-32" y="71414"/>
            <a:ext cx="9144000" cy="3500462"/>
          </a:xfrm>
          <a:prstGeom prst="rect">
            <a:avLst/>
          </a:prstGeom>
          <a:solidFill>
            <a:srgbClr val="00B0F0"/>
          </a:solidFill>
          <a:ln w="57150">
            <a:solidFill>
              <a:srgbClr val="002060"/>
            </a:solidFill>
          </a:ln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6600" b="1" i="0" u="none" strike="noStrike" kern="1200" cap="none" spc="0" normalizeH="0" baseline="0" noProof="0" dirty="0">
              <a:ln w="38100">
                <a:solidFill>
                  <a:schemeClr val="tx1"/>
                </a:solidFill>
                <a:prstDash val="solid"/>
                <a:miter lim="800000"/>
              </a:ln>
              <a:solidFill>
                <a:srgbClr val="FFC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4" name="Sous-titre 3"/>
          <p:cNvSpPr>
            <a:spLocks noGrp="1"/>
          </p:cNvSpPr>
          <p:nvPr>
            <p:ph type="subTitle" idx="1"/>
          </p:nvPr>
        </p:nvSpPr>
        <p:spPr>
          <a:xfrm>
            <a:off x="1643042" y="642918"/>
            <a:ext cx="5786478" cy="2286016"/>
          </a:xfrm>
        </p:spPr>
        <p:txBody>
          <a:bodyPr>
            <a:noAutofit/>
          </a:bodyPr>
          <a:lstStyle/>
          <a:p>
            <a:r>
              <a:rPr lang="ar-MA" sz="16600" b="1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30</a:t>
            </a:r>
            <a:endParaRPr lang="fr-FR" sz="4400" dirty="0"/>
          </a:p>
        </p:txBody>
      </p:sp>
      <p:sp>
        <p:nvSpPr>
          <p:cNvPr id="11" name="Sous-titre 3"/>
          <p:cNvSpPr txBox="1">
            <a:spLocks/>
          </p:cNvSpPr>
          <p:nvPr/>
        </p:nvSpPr>
        <p:spPr>
          <a:xfrm>
            <a:off x="285720" y="3571876"/>
            <a:ext cx="8429684" cy="300037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ar-MA" sz="11500" b="1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ثلاثون</a:t>
            </a:r>
            <a:endParaRPr lang="fr-FR" sz="11500" b="1" dirty="0">
              <a:ln w="38100">
                <a:solidFill>
                  <a:schemeClr val="tx1"/>
                </a:solidFill>
                <a:prstDash val="solid"/>
                <a:miter lim="800000"/>
              </a:ln>
              <a:solidFill>
                <a:srgbClr val="FFC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24" name="Sous-titre 3"/>
          <p:cNvSpPr txBox="1">
            <a:spLocks/>
          </p:cNvSpPr>
          <p:nvPr/>
        </p:nvSpPr>
        <p:spPr>
          <a:xfrm>
            <a:off x="1643042" y="642918"/>
            <a:ext cx="5786478" cy="228601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ar-MA" sz="16600" b="1" i="0" u="none" strike="noStrike" kern="1200" cap="none" spc="0" normalizeH="0" baseline="0" noProof="0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31</a:t>
            </a:r>
            <a:endParaRPr kumimoji="0" lang="fr-FR" sz="44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5" name="Sous-titre 3"/>
          <p:cNvSpPr txBox="1">
            <a:spLocks/>
          </p:cNvSpPr>
          <p:nvPr/>
        </p:nvSpPr>
        <p:spPr>
          <a:xfrm>
            <a:off x="1643042" y="642918"/>
            <a:ext cx="5786478" cy="228601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ar-MA" sz="16600" b="1" i="0" u="none" strike="noStrike" kern="1200" cap="none" spc="0" normalizeH="0" baseline="0" noProof="0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32</a:t>
            </a:r>
            <a:endParaRPr kumimoji="0" lang="fr-FR" sz="44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8" name="Sous-titre 3"/>
          <p:cNvSpPr txBox="1">
            <a:spLocks/>
          </p:cNvSpPr>
          <p:nvPr/>
        </p:nvSpPr>
        <p:spPr>
          <a:xfrm>
            <a:off x="1643042" y="642918"/>
            <a:ext cx="5786478" cy="228601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ar-MA" sz="16600" b="1" i="0" u="none" strike="noStrike" kern="1200" cap="none" spc="0" normalizeH="0" baseline="0" noProof="0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33</a:t>
            </a:r>
            <a:endParaRPr kumimoji="0" lang="fr-FR" sz="44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9" name="Sous-titre 3"/>
          <p:cNvSpPr txBox="1">
            <a:spLocks/>
          </p:cNvSpPr>
          <p:nvPr/>
        </p:nvSpPr>
        <p:spPr>
          <a:xfrm>
            <a:off x="1643042" y="642918"/>
            <a:ext cx="5786478" cy="228601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ar-MA" sz="16600" b="1" i="0" u="none" strike="noStrike" kern="1200" cap="none" spc="0" normalizeH="0" baseline="0" noProof="0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34</a:t>
            </a:r>
            <a:endParaRPr kumimoji="0" lang="fr-FR" sz="44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0" name="Sous-titre 3"/>
          <p:cNvSpPr txBox="1">
            <a:spLocks/>
          </p:cNvSpPr>
          <p:nvPr/>
        </p:nvSpPr>
        <p:spPr>
          <a:xfrm>
            <a:off x="1643042" y="642918"/>
            <a:ext cx="5786478" cy="228601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ar-MA" sz="16600" b="1" i="0" u="none" strike="noStrike" kern="1200" cap="none" spc="0" normalizeH="0" baseline="0" noProof="0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35</a:t>
            </a:r>
            <a:endParaRPr kumimoji="0" lang="fr-FR" sz="44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1" name="Sous-titre 3"/>
          <p:cNvSpPr txBox="1">
            <a:spLocks/>
          </p:cNvSpPr>
          <p:nvPr/>
        </p:nvSpPr>
        <p:spPr>
          <a:xfrm>
            <a:off x="1643042" y="642918"/>
            <a:ext cx="5786478" cy="228601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ar-MA" sz="16600" b="1" i="0" u="none" strike="noStrike" kern="1200" cap="none" spc="0" normalizeH="0" baseline="0" noProof="0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36</a:t>
            </a:r>
            <a:endParaRPr kumimoji="0" lang="fr-FR" sz="44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2" name="Sous-titre 3"/>
          <p:cNvSpPr txBox="1">
            <a:spLocks/>
          </p:cNvSpPr>
          <p:nvPr/>
        </p:nvSpPr>
        <p:spPr>
          <a:xfrm>
            <a:off x="1643042" y="642918"/>
            <a:ext cx="5786478" cy="228601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ar-MA" sz="16600" b="1" i="0" u="none" strike="noStrike" kern="1200" cap="none" spc="0" normalizeH="0" baseline="0" noProof="0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37</a:t>
            </a:r>
            <a:endParaRPr kumimoji="0" lang="fr-FR" sz="44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3" name="Sous-titre 3"/>
          <p:cNvSpPr txBox="1">
            <a:spLocks/>
          </p:cNvSpPr>
          <p:nvPr/>
        </p:nvSpPr>
        <p:spPr>
          <a:xfrm>
            <a:off x="1643042" y="642918"/>
            <a:ext cx="5786478" cy="228601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ar-MA" sz="16600" b="1" i="0" u="none" strike="noStrike" kern="1200" cap="none" spc="0" normalizeH="0" baseline="0" noProof="0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38</a:t>
            </a:r>
            <a:endParaRPr kumimoji="0" lang="fr-FR" sz="44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4" name="Sous-titre 3"/>
          <p:cNvSpPr txBox="1">
            <a:spLocks/>
          </p:cNvSpPr>
          <p:nvPr/>
        </p:nvSpPr>
        <p:spPr>
          <a:xfrm>
            <a:off x="1643042" y="642918"/>
            <a:ext cx="5786478" cy="228601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ar-MA" sz="16600" b="1" i="0" u="none" strike="noStrike" kern="1200" cap="none" spc="0" normalizeH="0" baseline="0" noProof="0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39</a:t>
            </a:r>
            <a:endParaRPr kumimoji="0" lang="fr-FR" sz="44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5" name="Sous-titre 3"/>
          <p:cNvSpPr txBox="1">
            <a:spLocks/>
          </p:cNvSpPr>
          <p:nvPr/>
        </p:nvSpPr>
        <p:spPr>
          <a:xfrm>
            <a:off x="1643042" y="642918"/>
            <a:ext cx="5786478" cy="228601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ar-MA" sz="16600" b="1" i="0" u="none" strike="noStrike" kern="1200" cap="none" spc="0" normalizeH="0" baseline="0" noProof="0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40</a:t>
            </a:r>
            <a:endParaRPr kumimoji="0" lang="fr-FR" sz="44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7" name="Sous-titre 3"/>
          <p:cNvSpPr txBox="1">
            <a:spLocks/>
          </p:cNvSpPr>
          <p:nvPr/>
        </p:nvSpPr>
        <p:spPr>
          <a:xfrm>
            <a:off x="285720" y="3643314"/>
            <a:ext cx="8429684" cy="300037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ar-MA" sz="11500" b="1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واحد وثلاثون</a:t>
            </a:r>
            <a:endParaRPr lang="fr-FR" sz="11500" b="1" dirty="0">
              <a:ln w="38100">
                <a:solidFill>
                  <a:schemeClr val="tx1"/>
                </a:solidFill>
                <a:prstDash val="solid"/>
                <a:miter lim="800000"/>
              </a:ln>
              <a:solidFill>
                <a:srgbClr val="FFC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39" name="Sous-titre 3"/>
          <p:cNvSpPr txBox="1">
            <a:spLocks/>
          </p:cNvSpPr>
          <p:nvPr/>
        </p:nvSpPr>
        <p:spPr>
          <a:xfrm>
            <a:off x="285720" y="3643314"/>
            <a:ext cx="8429684" cy="300037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ar-MA" sz="11500" b="1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اِثنان وثلاثون</a:t>
            </a:r>
            <a:endParaRPr lang="fr-FR" sz="11500" b="1" dirty="0">
              <a:ln w="38100">
                <a:solidFill>
                  <a:schemeClr val="tx1"/>
                </a:solidFill>
                <a:prstDash val="solid"/>
                <a:miter lim="800000"/>
              </a:ln>
              <a:solidFill>
                <a:srgbClr val="FFC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40" name="Sous-titre 3"/>
          <p:cNvSpPr txBox="1">
            <a:spLocks/>
          </p:cNvSpPr>
          <p:nvPr/>
        </p:nvSpPr>
        <p:spPr>
          <a:xfrm>
            <a:off x="285720" y="3643314"/>
            <a:ext cx="8429684" cy="300037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ar-MA" sz="11500" b="1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ثلاثة وثلاثون</a:t>
            </a:r>
            <a:endParaRPr lang="fr-FR" sz="11500" b="1" dirty="0">
              <a:ln w="38100">
                <a:solidFill>
                  <a:schemeClr val="tx1"/>
                </a:solidFill>
                <a:prstDash val="solid"/>
                <a:miter lim="800000"/>
              </a:ln>
              <a:solidFill>
                <a:srgbClr val="FFC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41" name="Sous-titre 3"/>
          <p:cNvSpPr txBox="1">
            <a:spLocks/>
          </p:cNvSpPr>
          <p:nvPr/>
        </p:nvSpPr>
        <p:spPr>
          <a:xfrm>
            <a:off x="438120" y="3643314"/>
            <a:ext cx="8429684" cy="300037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ar-MA" sz="11500" b="1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أربعة وثلاثون</a:t>
            </a:r>
            <a:endParaRPr lang="fr-FR" sz="11500" b="1" dirty="0">
              <a:ln w="38100">
                <a:solidFill>
                  <a:schemeClr val="tx1"/>
                </a:solidFill>
                <a:prstDash val="solid"/>
                <a:miter lim="800000"/>
              </a:ln>
              <a:solidFill>
                <a:srgbClr val="FFC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43" name="Sous-titre 3"/>
          <p:cNvSpPr txBox="1">
            <a:spLocks/>
          </p:cNvSpPr>
          <p:nvPr/>
        </p:nvSpPr>
        <p:spPr>
          <a:xfrm>
            <a:off x="642910" y="3643338"/>
            <a:ext cx="8429684" cy="300037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ar-MA" sz="11500" b="1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خمسة وثلاثون</a:t>
            </a:r>
            <a:endParaRPr lang="fr-FR" sz="11500" b="1" dirty="0">
              <a:ln w="38100">
                <a:solidFill>
                  <a:schemeClr val="tx1"/>
                </a:solidFill>
                <a:prstDash val="solid"/>
                <a:miter lim="800000"/>
              </a:ln>
              <a:solidFill>
                <a:srgbClr val="FFC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44" name="Sous-titre 3"/>
          <p:cNvSpPr txBox="1">
            <a:spLocks/>
          </p:cNvSpPr>
          <p:nvPr/>
        </p:nvSpPr>
        <p:spPr>
          <a:xfrm>
            <a:off x="142844" y="3643314"/>
            <a:ext cx="8429684" cy="300037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ar-MA" sz="11500" b="1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ستة وثلاثون</a:t>
            </a:r>
            <a:endParaRPr lang="fr-FR" sz="11500" b="1" dirty="0">
              <a:ln w="38100">
                <a:solidFill>
                  <a:schemeClr val="tx1"/>
                </a:solidFill>
                <a:prstDash val="solid"/>
                <a:miter lim="800000"/>
              </a:ln>
              <a:solidFill>
                <a:srgbClr val="FFC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46" name="Sous-titre 3"/>
          <p:cNvSpPr txBox="1">
            <a:spLocks/>
          </p:cNvSpPr>
          <p:nvPr/>
        </p:nvSpPr>
        <p:spPr>
          <a:xfrm>
            <a:off x="428596" y="3643314"/>
            <a:ext cx="8429684" cy="300037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ar-MA" sz="11500" b="1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سبعة وثلاثون</a:t>
            </a:r>
            <a:endParaRPr lang="fr-FR" sz="11500" b="1" dirty="0">
              <a:ln w="38100">
                <a:solidFill>
                  <a:schemeClr val="tx1"/>
                </a:solidFill>
                <a:prstDash val="solid"/>
                <a:miter lim="800000"/>
              </a:ln>
              <a:solidFill>
                <a:srgbClr val="FFC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47" name="Sous-titre 3"/>
          <p:cNvSpPr txBox="1">
            <a:spLocks/>
          </p:cNvSpPr>
          <p:nvPr/>
        </p:nvSpPr>
        <p:spPr>
          <a:xfrm>
            <a:off x="571472" y="3643314"/>
            <a:ext cx="8429684" cy="300037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ar-MA" sz="11500" b="1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ثمانية وثلاثون</a:t>
            </a:r>
            <a:endParaRPr lang="fr-FR" sz="11500" b="1" dirty="0">
              <a:ln w="38100">
                <a:solidFill>
                  <a:schemeClr val="tx1"/>
                </a:solidFill>
                <a:prstDash val="solid"/>
                <a:miter lim="800000"/>
              </a:ln>
              <a:solidFill>
                <a:srgbClr val="FFC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48" name="Sous-titre 3"/>
          <p:cNvSpPr txBox="1">
            <a:spLocks/>
          </p:cNvSpPr>
          <p:nvPr/>
        </p:nvSpPr>
        <p:spPr>
          <a:xfrm>
            <a:off x="357158" y="3643314"/>
            <a:ext cx="8429684" cy="300037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ar-MA" sz="11500" b="1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تسعة وثلاثون</a:t>
            </a:r>
            <a:endParaRPr lang="fr-FR" sz="11500" b="1" dirty="0">
              <a:ln w="38100">
                <a:solidFill>
                  <a:schemeClr val="tx1"/>
                </a:solidFill>
                <a:prstDash val="solid"/>
                <a:miter lim="800000"/>
              </a:ln>
              <a:solidFill>
                <a:srgbClr val="FFC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64" name="Sous-titre 3"/>
          <p:cNvSpPr txBox="1">
            <a:spLocks/>
          </p:cNvSpPr>
          <p:nvPr/>
        </p:nvSpPr>
        <p:spPr>
          <a:xfrm>
            <a:off x="438120" y="3714752"/>
            <a:ext cx="8429684" cy="300037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ar-MA" sz="11500" b="1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أربعون</a:t>
            </a:r>
            <a:endParaRPr lang="fr-FR" sz="11500" b="1" dirty="0">
              <a:ln w="38100">
                <a:solidFill>
                  <a:schemeClr val="tx1"/>
                </a:solidFill>
                <a:prstDash val="solid"/>
                <a:miter lim="800000"/>
              </a:ln>
              <a:solidFill>
                <a:srgbClr val="FFC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2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3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4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5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6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7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8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9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0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1" dur="500" fill="hold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1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5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1" dur="500" fill="hold"/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500" fill="hold"/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2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5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7" grpId="0" animBg="1"/>
      <p:bldP spid="4" grpId="0" build="p"/>
      <p:bldP spid="11" grpId="0"/>
      <p:bldP spid="24" grpId="0" build="p"/>
      <p:bldP spid="25" grpId="0" build="p"/>
      <p:bldP spid="28" grpId="0" build="p"/>
      <p:bldP spid="29" grpId="0" build="p"/>
      <p:bldP spid="30" grpId="0" build="p"/>
      <p:bldP spid="31" grpId="0" build="p"/>
      <p:bldP spid="32" grpId="0" build="p"/>
      <p:bldP spid="33" grpId="0" build="p"/>
      <p:bldP spid="34" grpId="0" build="p"/>
      <p:bldP spid="35" grpId="0" build="p"/>
      <p:bldP spid="37" grpId="0"/>
      <p:bldP spid="39" grpId="0"/>
      <p:bldP spid="40" grpId="0"/>
      <p:bldP spid="41" grpId="0"/>
      <p:bldP spid="43" grpId="0"/>
      <p:bldP spid="44" grpId="0"/>
      <p:bldP spid="46" grpId="0"/>
      <p:bldP spid="47" grpId="0"/>
      <p:bldP spid="48" grpId="0"/>
      <p:bldP spid="6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0" y="1000107"/>
            <a:ext cx="9144000" cy="5857893"/>
          </a:xfrm>
          <a:solidFill>
            <a:schemeClr val="tx2">
              <a:lumMod val="60000"/>
              <a:lumOff val="40000"/>
            </a:schemeClr>
          </a:solidFill>
          <a:ln w="57150">
            <a:solidFill>
              <a:srgbClr val="002060"/>
            </a:solidFill>
          </a:ln>
        </p:spPr>
        <p:txBody>
          <a:bodyPr>
            <a:noAutofit/>
          </a:bodyPr>
          <a:lstStyle/>
          <a:p>
            <a:r>
              <a:rPr lang="ar-MA" sz="9600" b="1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أقرأ الأعداد بالأرقام </a:t>
            </a:r>
            <a:br>
              <a:rPr lang="ar-MA" sz="9600" b="1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</a:br>
            <a:r>
              <a:rPr lang="ar-MA" sz="9600" b="1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من 40 إلى 30 </a:t>
            </a:r>
            <a:r>
              <a:rPr lang="ar-MA" sz="9600" b="1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/>
            </a:r>
            <a:br>
              <a:rPr lang="ar-MA" sz="9600" b="1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</a:br>
            <a:r>
              <a:rPr lang="ar-MA" sz="9600" b="1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تنازليا</a:t>
            </a:r>
            <a:endParaRPr lang="fr-FR" sz="9600" b="1" dirty="0">
              <a:ln w="38100">
                <a:solidFill>
                  <a:schemeClr val="tx1"/>
                </a:solidFill>
                <a:prstDash val="solid"/>
                <a:miter lim="800000"/>
              </a:ln>
              <a:solidFill>
                <a:srgbClr val="7030A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3" name="Titre 1"/>
          <p:cNvSpPr txBox="1">
            <a:spLocks/>
          </p:cNvSpPr>
          <p:nvPr/>
        </p:nvSpPr>
        <p:spPr>
          <a:xfrm>
            <a:off x="0" y="0"/>
            <a:ext cx="9144000" cy="1000108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60000"/>
                  <a:lumOff val="40000"/>
                  <a:tint val="66000"/>
                  <a:satMod val="160000"/>
                </a:schemeClr>
              </a:gs>
              <a:gs pos="50000">
                <a:schemeClr val="tx2">
                  <a:lumMod val="60000"/>
                  <a:lumOff val="40000"/>
                  <a:tint val="44500"/>
                  <a:satMod val="160000"/>
                </a:schemeClr>
              </a:gs>
              <a:gs pos="100000">
                <a:schemeClr val="tx2">
                  <a:lumMod val="60000"/>
                  <a:lumOff val="40000"/>
                  <a:tint val="23500"/>
                  <a:satMod val="160000"/>
                </a:schemeClr>
              </a:gs>
            </a:gsLst>
            <a:lin ang="18900000" scaled="1"/>
            <a:tileRect/>
          </a:gradFill>
          <a:ln w="57150">
            <a:solidFill>
              <a:srgbClr val="002060"/>
            </a:solidFill>
          </a:ln>
        </p:spPr>
        <p:txBody>
          <a:bodyPr vert="horz" lIns="91440" tIns="45720" rIns="91440" bIns="45720" rtlCol="0" anchor="ctr">
            <a:no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MA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النشاط اليومي </a:t>
            </a:r>
            <a:r>
              <a:rPr lang="ar-MA" sz="36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الاستئناسي</a:t>
            </a:r>
            <a:endParaRPr kumimoji="0" lang="fr-FR" sz="3600" b="1" i="0" u="none" strike="noStrike" kern="1200" normalizeH="0" baseline="0" noProof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1"/>
          <p:cNvSpPr txBox="1">
            <a:spLocks/>
          </p:cNvSpPr>
          <p:nvPr/>
        </p:nvSpPr>
        <p:spPr>
          <a:xfrm>
            <a:off x="32" y="3643314"/>
            <a:ext cx="9144000" cy="3214686"/>
          </a:xfrm>
          <a:prstGeom prst="rect">
            <a:avLst/>
          </a:prstGeom>
          <a:solidFill>
            <a:srgbClr val="002060"/>
          </a:solidFill>
          <a:ln w="57150">
            <a:solidFill>
              <a:srgbClr val="002060"/>
            </a:solidFill>
          </a:ln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6600" b="1" i="0" u="none" strike="noStrike" kern="1200" cap="none" spc="0" normalizeH="0" baseline="0" noProof="0" dirty="0">
              <a:ln w="38100">
                <a:solidFill>
                  <a:schemeClr val="tx1"/>
                </a:solidFill>
                <a:prstDash val="solid"/>
                <a:miter lim="800000"/>
              </a:ln>
              <a:solidFill>
                <a:srgbClr val="FFC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Titre 1"/>
          <p:cNvSpPr txBox="1">
            <a:spLocks/>
          </p:cNvSpPr>
          <p:nvPr/>
        </p:nvSpPr>
        <p:spPr>
          <a:xfrm>
            <a:off x="-32" y="71414"/>
            <a:ext cx="9144000" cy="3500462"/>
          </a:xfrm>
          <a:prstGeom prst="rect">
            <a:avLst/>
          </a:prstGeom>
          <a:solidFill>
            <a:srgbClr val="00B0F0"/>
          </a:solidFill>
          <a:ln w="57150">
            <a:solidFill>
              <a:srgbClr val="002060"/>
            </a:solidFill>
          </a:ln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6600" b="1" i="0" u="none" strike="noStrike" kern="1200" cap="none" spc="0" normalizeH="0" baseline="0" noProof="0" dirty="0">
              <a:ln w="38100">
                <a:solidFill>
                  <a:schemeClr val="tx1"/>
                </a:solidFill>
                <a:prstDash val="solid"/>
                <a:miter lim="800000"/>
              </a:ln>
              <a:solidFill>
                <a:srgbClr val="FFC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4" name="Sous-titre 3"/>
          <p:cNvSpPr>
            <a:spLocks noGrp="1"/>
          </p:cNvSpPr>
          <p:nvPr>
            <p:ph type="subTitle" idx="1"/>
          </p:nvPr>
        </p:nvSpPr>
        <p:spPr>
          <a:xfrm>
            <a:off x="1643042" y="642918"/>
            <a:ext cx="5786478" cy="2286016"/>
          </a:xfrm>
        </p:spPr>
        <p:txBody>
          <a:bodyPr>
            <a:noAutofit/>
          </a:bodyPr>
          <a:lstStyle/>
          <a:p>
            <a:r>
              <a:rPr lang="ar-MA" sz="16600" b="1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30</a:t>
            </a:r>
            <a:endParaRPr lang="fr-FR" sz="4400" dirty="0"/>
          </a:p>
        </p:txBody>
      </p:sp>
      <p:sp>
        <p:nvSpPr>
          <p:cNvPr id="11" name="Sous-titre 3"/>
          <p:cNvSpPr txBox="1">
            <a:spLocks/>
          </p:cNvSpPr>
          <p:nvPr/>
        </p:nvSpPr>
        <p:spPr>
          <a:xfrm>
            <a:off x="285720" y="3571876"/>
            <a:ext cx="8429684" cy="300037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ar-MA" sz="11500" b="1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ثلاثون</a:t>
            </a:r>
            <a:endParaRPr lang="fr-FR" sz="11500" b="1" dirty="0">
              <a:ln w="38100">
                <a:solidFill>
                  <a:schemeClr val="tx1"/>
                </a:solidFill>
                <a:prstDash val="solid"/>
                <a:miter lim="800000"/>
              </a:ln>
              <a:solidFill>
                <a:srgbClr val="FFC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24" name="Sous-titre 3"/>
          <p:cNvSpPr txBox="1">
            <a:spLocks/>
          </p:cNvSpPr>
          <p:nvPr/>
        </p:nvSpPr>
        <p:spPr>
          <a:xfrm>
            <a:off x="1643042" y="642918"/>
            <a:ext cx="5786478" cy="228601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ar-MA" sz="16600" b="1" i="0" u="none" strike="noStrike" kern="1200" cap="none" spc="0" normalizeH="0" baseline="0" noProof="0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31</a:t>
            </a:r>
            <a:endParaRPr kumimoji="0" lang="fr-FR" sz="44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5" name="Sous-titre 3"/>
          <p:cNvSpPr txBox="1">
            <a:spLocks/>
          </p:cNvSpPr>
          <p:nvPr/>
        </p:nvSpPr>
        <p:spPr>
          <a:xfrm>
            <a:off x="1643042" y="642918"/>
            <a:ext cx="5786478" cy="228601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ar-MA" sz="16600" b="1" i="0" u="none" strike="noStrike" kern="1200" cap="none" spc="0" normalizeH="0" baseline="0" noProof="0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32</a:t>
            </a:r>
            <a:endParaRPr kumimoji="0" lang="fr-FR" sz="44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8" name="Sous-titre 3"/>
          <p:cNvSpPr txBox="1">
            <a:spLocks/>
          </p:cNvSpPr>
          <p:nvPr/>
        </p:nvSpPr>
        <p:spPr>
          <a:xfrm>
            <a:off x="1643042" y="642918"/>
            <a:ext cx="5786478" cy="228601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ar-MA" sz="16600" b="1" i="0" u="none" strike="noStrike" kern="1200" cap="none" spc="0" normalizeH="0" baseline="0" noProof="0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33</a:t>
            </a:r>
            <a:endParaRPr kumimoji="0" lang="fr-FR" sz="44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9" name="Sous-titre 3"/>
          <p:cNvSpPr txBox="1">
            <a:spLocks/>
          </p:cNvSpPr>
          <p:nvPr/>
        </p:nvSpPr>
        <p:spPr>
          <a:xfrm>
            <a:off x="1643042" y="642918"/>
            <a:ext cx="5786478" cy="228601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ar-MA" sz="16600" b="1" i="0" u="none" strike="noStrike" kern="1200" cap="none" spc="0" normalizeH="0" baseline="0" noProof="0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34</a:t>
            </a:r>
            <a:endParaRPr kumimoji="0" lang="fr-FR" sz="44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0" name="Sous-titre 3"/>
          <p:cNvSpPr txBox="1">
            <a:spLocks/>
          </p:cNvSpPr>
          <p:nvPr/>
        </p:nvSpPr>
        <p:spPr>
          <a:xfrm>
            <a:off x="1643042" y="642918"/>
            <a:ext cx="5786478" cy="228601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ar-MA" sz="16600" b="1" i="0" u="none" strike="noStrike" kern="1200" cap="none" spc="0" normalizeH="0" baseline="0" noProof="0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35</a:t>
            </a:r>
            <a:endParaRPr kumimoji="0" lang="fr-FR" sz="44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1" name="Sous-titre 3"/>
          <p:cNvSpPr txBox="1">
            <a:spLocks/>
          </p:cNvSpPr>
          <p:nvPr/>
        </p:nvSpPr>
        <p:spPr>
          <a:xfrm>
            <a:off x="1643042" y="642918"/>
            <a:ext cx="5786478" cy="228601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ar-MA" sz="16600" b="1" i="0" u="none" strike="noStrike" kern="1200" cap="none" spc="0" normalizeH="0" baseline="0" noProof="0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36</a:t>
            </a:r>
            <a:endParaRPr kumimoji="0" lang="fr-FR" sz="44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2" name="Sous-titre 3"/>
          <p:cNvSpPr txBox="1">
            <a:spLocks/>
          </p:cNvSpPr>
          <p:nvPr/>
        </p:nvSpPr>
        <p:spPr>
          <a:xfrm>
            <a:off x="1643042" y="642918"/>
            <a:ext cx="5786478" cy="228601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ar-MA" sz="16600" b="1" i="0" u="none" strike="noStrike" kern="1200" cap="none" spc="0" normalizeH="0" baseline="0" noProof="0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37</a:t>
            </a:r>
            <a:endParaRPr kumimoji="0" lang="fr-FR" sz="44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3" name="Sous-titre 3"/>
          <p:cNvSpPr txBox="1">
            <a:spLocks/>
          </p:cNvSpPr>
          <p:nvPr/>
        </p:nvSpPr>
        <p:spPr>
          <a:xfrm>
            <a:off x="1643042" y="642918"/>
            <a:ext cx="5786478" cy="228601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ar-MA" sz="16600" b="1" i="0" u="none" strike="noStrike" kern="1200" cap="none" spc="0" normalizeH="0" baseline="0" noProof="0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38</a:t>
            </a:r>
            <a:endParaRPr kumimoji="0" lang="fr-FR" sz="44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4" name="Sous-titre 3"/>
          <p:cNvSpPr txBox="1">
            <a:spLocks/>
          </p:cNvSpPr>
          <p:nvPr/>
        </p:nvSpPr>
        <p:spPr>
          <a:xfrm>
            <a:off x="1643042" y="642918"/>
            <a:ext cx="5786478" cy="228601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ar-MA" sz="16600" b="1" i="0" u="none" strike="noStrike" kern="1200" cap="none" spc="0" normalizeH="0" baseline="0" noProof="0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39</a:t>
            </a:r>
            <a:endParaRPr kumimoji="0" lang="fr-FR" sz="44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5" name="Sous-titre 3"/>
          <p:cNvSpPr txBox="1">
            <a:spLocks/>
          </p:cNvSpPr>
          <p:nvPr/>
        </p:nvSpPr>
        <p:spPr>
          <a:xfrm>
            <a:off x="1643042" y="642918"/>
            <a:ext cx="5786478" cy="228601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ar-MA" sz="16600" b="1" i="0" u="none" strike="noStrike" kern="1200" cap="none" spc="0" normalizeH="0" baseline="0" noProof="0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40</a:t>
            </a:r>
            <a:endParaRPr kumimoji="0" lang="fr-FR" sz="44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7" name="Sous-titre 3"/>
          <p:cNvSpPr txBox="1">
            <a:spLocks/>
          </p:cNvSpPr>
          <p:nvPr/>
        </p:nvSpPr>
        <p:spPr>
          <a:xfrm>
            <a:off x="285720" y="3643314"/>
            <a:ext cx="8429684" cy="300037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ar-MA" sz="11500" b="1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واحد وثلاثون</a:t>
            </a:r>
            <a:endParaRPr lang="fr-FR" sz="11500" b="1" dirty="0">
              <a:ln w="38100">
                <a:solidFill>
                  <a:schemeClr val="tx1"/>
                </a:solidFill>
                <a:prstDash val="solid"/>
                <a:miter lim="800000"/>
              </a:ln>
              <a:solidFill>
                <a:srgbClr val="FFC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39" name="Sous-titre 3"/>
          <p:cNvSpPr txBox="1">
            <a:spLocks/>
          </p:cNvSpPr>
          <p:nvPr/>
        </p:nvSpPr>
        <p:spPr>
          <a:xfrm>
            <a:off x="285720" y="3643314"/>
            <a:ext cx="8429684" cy="300037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ar-MA" sz="11500" b="1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اِثنان وثلاثون</a:t>
            </a:r>
            <a:endParaRPr lang="fr-FR" sz="11500" b="1" dirty="0">
              <a:ln w="38100">
                <a:solidFill>
                  <a:schemeClr val="tx1"/>
                </a:solidFill>
                <a:prstDash val="solid"/>
                <a:miter lim="800000"/>
              </a:ln>
              <a:solidFill>
                <a:srgbClr val="FFC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40" name="Sous-titre 3"/>
          <p:cNvSpPr txBox="1">
            <a:spLocks/>
          </p:cNvSpPr>
          <p:nvPr/>
        </p:nvSpPr>
        <p:spPr>
          <a:xfrm>
            <a:off x="285720" y="3643314"/>
            <a:ext cx="8429684" cy="300037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ar-MA" sz="11500" b="1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ثلاثة وثلاثون</a:t>
            </a:r>
            <a:endParaRPr lang="fr-FR" sz="11500" b="1" dirty="0">
              <a:ln w="38100">
                <a:solidFill>
                  <a:schemeClr val="tx1"/>
                </a:solidFill>
                <a:prstDash val="solid"/>
                <a:miter lim="800000"/>
              </a:ln>
              <a:solidFill>
                <a:srgbClr val="FFC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41" name="Sous-titre 3"/>
          <p:cNvSpPr txBox="1">
            <a:spLocks/>
          </p:cNvSpPr>
          <p:nvPr/>
        </p:nvSpPr>
        <p:spPr>
          <a:xfrm>
            <a:off x="438120" y="3643314"/>
            <a:ext cx="8429684" cy="300037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ar-MA" sz="11500" b="1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أربعة وثلاثون</a:t>
            </a:r>
            <a:endParaRPr lang="fr-FR" sz="11500" b="1" dirty="0">
              <a:ln w="38100">
                <a:solidFill>
                  <a:schemeClr val="tx1"/>
                </a:solidFill>
                <a:prstDash val="solid"/>
                <a:miter lim="800000"/>
              </a:ln>
              <a:solidFill>
                <a:srgbClr val="FFC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43" name="Sous-titre 3"/>
          <p:cNvSpPr txBox="1">
            <a:spLocks/>
          </p:cNvSpPr>
          <p:nvPr/>
        </p:nvSpPr>
        <p:spPr>
          <a:xfrm>
            <a:off x="642910" y="3643338"/>
            <a:ext cx="8429684" cy="300037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ar-MA" sz="11500" b="1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خمسة وثلاثون</a:t>
            </a:r>
            <a:endParaRPr lang="fr-FR" sz="11500" b="1" dirty="0">
              <a:ln w="38100">
                <a:solidFill>
                  <a:schemeClr val="tx1"/>
                </a:solidFill>
                <a:prstDash val="solid"/>
                <a:miter lim="800000"/>
              </a:ln>
              <a:solidFill>
                <a:srgbClr val="FFC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44" name="Sous-titre 3"/>
          <p:cNvSpPr txBox="1">
            <a:spLocks/>
          </p:cNvSpPr>
          <p:nvPr/>
        </p:nvSpPr>
        <p:spPr>
          <a:xfrm>
            <a:off x="142844" y="3643314"/>
            <a:ext cx="8429684" cy="300037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ar-MA" sz="11500" b="1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ستة وثلاثون</a:t>
            </a:r>
            <a:endParaRPr lang="fr-FR" sz="11500" b="1" dirty="0">
              <a:ln w="38100">
                <a:solidFill>
                  <a:schemeClr val="tx1"/>
                </a:solidFill>
                <a:prstDash val="solid"/>
                <a:miter lim="800000"/>
              </a:ln>
              <a:solidFill>
                <a:srgbClr val="FFC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46" name="Sous-titre 3"/>
          <p:cNvSpPr txBox="1">
            <a:spLocks/>
          </p:cNvSpPr>
          <p:nvPr/>
        </p:nvSpPr>
        <p:spPr>
          <a:xfrm>
            <a:off x="428596" y="3643314"/>
            <a:ext cx="8429684" cy="300037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ar-MA" sz="11500" b="1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سبعة وثلاثون</a:t>
            </a:r>
            <a:endParaRPr lang="fr-FR" sz="11500" b="1" dirty="0">
              <a:ln w="38100">
                <a:solidFill>
                  <a:schemeClr val="tx1"/>
                </a:solidFill>
                <a:prstDash val="solid"/>
                <a:miter lim="800000"/>
              </a:ln>
              <a:solidFill>
                <a:srgbClr val="FFC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47" name="Sous-titre 3"/>
          <p:cNvSpPr txBox="1">
            <a:spLocks/>
          </p:cNvSpPr>
          <p:nvPr/>
        </p:nvSpPr>
        <p:spPr>
          <a:xfrm>
            <a:off x="571472" y="3643314"/>
            <a:ext cx="8429684" cy="300037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ar-MA" sz="11500" b="1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ثمانية وثلاثون</a:t>
            </a:r>
            <a:endParaRPr lang="fr-FR" sz="11500" b="1" dirty="0">
              <a:ln w="38100">
                <a:solidFill>
                  <a:schemeClr val="tx1"/>
                </a:solidFill>
                <a:prstDash val="solid"/>
                <a:miter lim="800000"/>
              </a:ln>
              <a:solidFill>
                <a:srgbClr val="FFC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48" name="Sous-titre 3"/>
          <p:cNvSpPr txBox="1">
            <a:spLocks/>
          </p:cNvSpPr>
          <p:nvPr/>
        </p:nvSpPr>
        <p:spPr>
          <a:xfrm>
            <a:off x="357158" y="3643314"/>
            <a:ext cx="8429684" cy="300037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ar-MA" sz="11500" b="1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تسعة وثلاثون</a:t>
            </a:r>
            <a:endParaRPr lang="fr-FR" sz="11500" b="1" dirty="0">
              <a:ln w="38100">
                <a:solidFill>
                  <a:schemeClr val="tx1"/>
                </a:solidFill>
                <a:prstDash val="solid"/>
                <a:miter lim="800000"/>
              </a:ln>
              <a:solidFill>
                <a:srgbClr val="FFC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64" name="Sous-titre 3"/>
          <p:cNvSpPr txBox="1">
            <a:spLocks/>
          </p:cNvSpPr>
          <p:nvPr/>
        </p:nvSpPr>
        <p:spPr>
          <a:xfrm>
            <a:off x="438120" y="3714752"/>
            <a:ext cx="8429684" cy="300037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ar-MA" sz="11500" b="1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أربعون</a:t>
            </a:r>
            <a:endParaRPr lang="fr-FR" sz="11500" b="1" dirty="0">
              <a:ln w="38100">
                <a:solidFill>
                  <a:schemeClr val="tx1"/>
                </a:solidFill>
                <a:prstDash val="solid"/>
                <a:miter lim="800000"/>
              </a:ln>
              <a:solidFill>
                <a:srgbClr val="FFC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2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3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4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5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6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7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8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9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0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1" dur="500" fill="hold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1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5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1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2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7" grpId="0" animBg="1"/>
      <p:bldP spid="4" grpId="0" build="p"/>
      <p:bldP spid="11" grpId="0"/>
      <p:bldP spid="24" grpId="0" build="p"/>
      <p:bldP spid="25" grpId="0" build="p"/>
      <p:bldP spid="28" grpId="0" build="p"/>
      <p:bldP spid="29" grpId="0" build="p"/>
      <p:bldP spid="30" grpId="0" build="p"/>
      <p:bldP spid="31" grpId="0" build="p"/>
      <p:bldP spid="32" grpId="0" build="p"/>
      <p:bldP spid="33" grpId="0" build="p"/>
      <p:bldP spid="34" grpId="0" build="p"/>
      <p:bldP spid="35" grpId="0" build="p"/>
      <p:bldP spid="37" grpId="0"/>
      <p:bldP spid="39" grpId="0"/>
      <p:bldP spid="40" grpId="0"/>
      <p:bldP spid="41" grpId="0"/>
      <p:bldP spid="43" grpId="0"/>
      <p:bldP spid="44" grpId="0"/>
      <p:bldP spid="46" grpId="0"/>
      <p:bldP spid="47" grpId="0"/>
      <p:bldP spid="48" grpId="0"/>
      <p:bldP spid="6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ous-titre 2"/>
          <p:cNvSpPr>
            <a:spLocks noGrp="1"/>
          </p:cNvSpPr>
          <p:nvPr>
            <p:ph type="subTitle" idx="1"/>
          </p:nvPr>
        </p:nvSpPr>
        <p:spPr>
          <a:xfrm>
            <a:off x="285720" y="3357562"/>
            <a:ext cx="8643998" cy="2714644"/>
          </a:xfrm>
        </p:spPr>
        <p:txBody>
          <a:bodyPr>
            <a:noAutofit/>
          </a:bodyPr>
          <a:lstStyle/>
          <a:p>
            <a:r>
              <a:rPr lang="ar-MA" sz="9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جمع عددين أصغر من 10</a:t>
            </a:r>
            <a:endParaRPr lang="fr-FR" dirty="0"/>
          </a:p>
        </p:txBody>
      </p:sp>
      <p:sp>
        <p:nvSpPr>
          <p:cNvPr id="15" name="Titre 1"/>
          <p:cNvSpPr txBox="1">
            <a:spLocks/>
          </p:cNvSpPr>
          <p:nvPr/>
        </p:nvSpPr>
        <p:spPr>
          <a:xfrm>
            <a:off x="0" y="2571744"/>
            <a:ext cx="9144000" cy="4286256"/>
          </a:xfrm>
          <a:prstGeom prst="rect">
            <a:avLst/>
          </a:prstGeom>
          <a:blipFill>
            <a:blip r:embed="rId3" cstate="print"/>
            <a:tile tx="0" ty="0" sx="100000" sy="100000" flip="none" algn="tl"/>
          </a:blipFill>
          <a:ln w="57150">
            <a:solidFill>
              <a:srgbClr val="002060"/>
            </a:solidFill>
          </a:ln>
        </p:spPr>
        <p:txBody>
          <a:bodyPr vert="horz" lIns="91440" tIns="45720" rIns="91440" bIns="45720" rtlCol="0" anchor="ctr">
            <a:noAutofit/>
          </a:bodyPr>
          <a:lstStyle/>
          <a:p>
            <a:pPr algn="ctr">
              <a:spcBef>
                <a:spcPct val="0"/>
              </a:spcBef>
              <a:defRPr/>
            </a:pPr>
            <a:r>
              <a:rPr lang="ar-MA" sz="28700" b="1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00B05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+mj-lt"/>
                <a:ea typeface="+mj-ea"/>
              </a:rPr>
              <a:t>10</a:t>
            </a:r>
            <a:endParaRPr lang="fr-FR" sz="28700" b="1" dirty="0" smtClean="0">
              <a:ln w="38100">
                <a:solidFill>
                  <a:schemeClr val="tx1"/>
                </a:solidFill>
                <a:prstDash val="solid"/>
                <a:miter lim="800000"/>
              </a:ln>
              <a:solidFill>
                <a:srgbClr val="00B05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+mj-lt"/>
              <a:ea typeface="+mj-ea"/>
            </a:endParaRPr>
          </a:p>
        </p:txBody>
      </p:sp>
      <p:sp>
        <p:nvSpPr>
          <p:cNvPr id="14" name="Titre 1"/>
          <p:cNvSpPr txBox="1">
            <a:spLocks/>
          </p:cNvSpPr>
          <p:nvPr/>
        </p:nvSpPr>
        <p:spPr>
          <a:xfrm>
            <a:off x="0" y="0"/>
            <a:ext cx="9144000" cy="271462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57150">
            <a:solidFill>
              <a:srgbClr val="002060"/>
            </a:solidFill>
          </a:ln>
        </p:spPr>
        <p:txBody>
          <a:bodyPr vert="horz" lIns="91440" tIns="45720" rIns="91440" bIns="45720" rtlCol="0" anchor="ctr">
            <a:noAutofit/>
          </a:bodyPr>
          <a:lstStyle/>
          <a:p>
            <a:pPr algn="ctr">
              <a:spcBef>
                <a:spcPct val="0"/>
              </a:spcBef>
              <a:defRPr/>
            </a:pPr>
            <a:r>
              <a:rPr lang="ar-MA" sz="13800" b="1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</a:t>
            </a:r>
            <a:endParaRPr lang="fr-FR" sz="13800" b="1" dirty="0" smtClean="0">
              <a:ln w="38100">
                <a:solidFill>
                  <a:schemeClr val="tx1"/>
                </a:solidFill>
                <a:prstDash val="solid"/>
                <a:miter lim="800000"/>
              </a:ln>
              <a:solidFill>
                <a:srgbClr val="FFC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+mj-lt"/>
              <a:ea typeface="+mj-ea"/>
            </a:endParaRPr>
          </a:p>
        </p:txBody>
      </p:sp>
      <p:sp>
        <p:nvSpPr>
          <p:cNvPr id="5" name="Titre 1"/>
          <p:cNvSpPr txBox="1">
            <a:spLocks/>
          </p:cNvSpPr>
          <p:nvPr/>
        </p:nvSpPr>
        <p:spPr>
          <a:xfrm>
            <a:off x="0" y="0"/>
            <a:ext cx="3143240" cy="2857496"/>
          </a:xfrm>
          <a:prstGeom prst="rect">
            <a:avLst/>
          </a:prstGeom>
          <a:noFill/>
          <a:ln w="57150">
            <a:noFill/>
          </a:ln>
        </p:spPr>
        <p:txBody>
          <a:bodyPr vert="horz" lIns="91440" tIns="45720" rIns="91440" bIns="45720" rtlCol="0" anchor="ctr">
            <a:noAutofit/>
          </a:bodyPr>
          <a:lstStyle/>
          <a:p>
            <a:pPr algn="ctr">
              <a:spcBef>
                <a:spcPct val="0"/>
              </a:spcBef>
              <a:defRPr/>
            </a:pPr>
            <a:r>
              <a:rPr lang="ar-MA" sz="19900" b="1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+mj-lt"/>
                <a:ea typeface="+mj-ea"/>
              </a:rPr>
              <a:t>3</a:t>
            </a:r>
            <a:endParaRPr lang="fr-FR" sz="19900" b="1" dirty="0" smtClean="0">
              <a:ln w="38100">
                <a:solidFill>
                  <a:schemeClr val="tx1"/>
                </a:solidFill>
                <a:prstDash val="solid"/>
                <a:miter lim="800000"/>
              </a:ln>
              <a:solidFill>
                <a:srgbClr val="FFFF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+mj-lt"/>
              <a:ea typeface="+mj-ea"/>
            </a:endParaRPr>
          </a:p>
        </p:txBody>
      </p:sp>
      <p:sp>
        <p:nvSpPr>
          <p:cNvPr id="6" name="Plus 5"/>
          <p:cNvSpPr/>
          <p:nvPr/>
        </p:nvSpPr>
        <p:spPr>
          <a:xfrm>
            <a:off x="3000364" y="642918"/>
            <a:ext cx="2428892" cy="1571636"/>
          </a:xfrm>
          <a:prstGeom prst="mathPlus">
            <a:avLst/>
          </a:prstGeom>
          <a:solidFill>
            <a:srgbClr val="FF0000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n w="38100">
                <a:solidFill>
                  <a:schemeClr val="tx1"/>
                </a:solidFill>
              </a:ln>
            </a:endParaRPr>
          </a:p>
        </p:txBody>
      </p:sp>
      <p:sp>
        <p:nvSpPr>
          <p:cNvPr id="7" name="Titre 1"/>
          <p:cNvSpPr txBox="1">
            <a:spLocks/>
          </p:cNvSpPr>
          <p:nvPr/>
        </p:nvSpPr>
        <p:spPr>
          <a:xfrm>
            <a:off x="5357818" y="0"/>
            <a:ext cx="3143240" cy="2857496"/>
          </a:xfrm>
          <a:prstGeom prst="rect">
            <a:avLst/>
          </a:prstGeom>
          <a:noFill/>
          <a:ln w="57150">
            <a:noFill/>
          </a:ln>
        </p:spPr>
        <p:txBody>
          <a:bodyPr vert="horz" lIns="91440" tIns="45720" rIns="91440" bIns="45720" rtlCol="0" anchor="ctr">
            <a:noAutofit/>
          </a:bodyPr>
          <a:lstStyle/>
          <a:p>
            <a:pPr algn="ctr">
              <a:spcBef>
                <a:spcPct val="0"/>
              </a:spcBef>
              <a:defRPr/>
            </a:pPr>
            <a:r>
              <a:rPr lang="ar-MA" sz="19900" b="1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+mj-lt"/>
                <a:ea typeface="+mj-ea"/>
              </a:rPr>
              <a:t>7</a:t>
            </a:r>
            <a:endParaRPr lang="fr-FR" sz="19900" b="1" dirty="0" smtClean="0">
              <a:ln w="38100">
                <a:solidFill>
                  <a:schemeClr val="tx1"/>
                </a:solidFill>
                <a:prstDash val="solid"/>
                <a:miter lim="800000"/>
              </a:ln>
              <a:solidFill>
                <a:srgbClr val="FFFF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+mj-lt"/>
              <a:ea typeface="+mj-ea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5" grpId="0"/>
      <p:bldP spid="6" grpId="0" animBg="1"/>
      <p:bldP spid="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ous-titre 2"/>
          <p:cNvSpPr>
            <a:spLocks noGrp="1"/>
          </p:cNvSpPr>
          <p:nvPr>
            <p:ph type="subTitle" idx="1"/>
          </p:nvPr>
        </p:nvSpPr>
        <p:spPr>
          <a:xfrm>
            <a:off x="285720" y="3357562"/>
            <a:ext cx="8643998" cy="2714644"/>
          </a:xfrm>
        </p:spPr>
        <p:txBody>
          <a:bodyPr>
            <a:noAutofit/>
          </a:bodyPr>
          <a:lstStyle/>
          <a:p>
            <a:r>
              <a:rPr lang="ar-MA" sz="9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جمع عددين أصغر من 10</a:t>
            </a:r>
            <a:endParaRPr lang="fr-FR" dirty="0"/>
          </a:p>
        </p:txBody>
      </p:sp>
      <p:sp>
        <p:nvSpPr>
          <p:cNvPr id="15" name="Titre 1"/>
          <p:cNvSpPr txBox="1">
            <a:spLocks/>
          </p:cNvSpPr>
          <p:nvPr/>
        </p:nvSpPr>
        <p:spPr>
          <a:xfrm>
            <a:off x="0" y="2571744"/>
            <a:ext cx="9144000" cy="4286256"/>
          </a:xfrm>
          <a:prstGeom prst="rect">
            <a:avLst/>
          </a:prstGeom>
          <a:blipFill>
            <a:blip r:embed="rId3" cstate="print"/>
            <a:tile tx="0" ty="0" sx="100000" sy="100000" flip="none" algn="tl"/>
          </a:blipFill>
          <a:ln w="57150">
            <a:solidFill>
              <a:srgbClr val="002060"/>
            </a:solidFill>
          </a:ln>
        </p:spPr>
        <p:txBody>
          <a:bodyPr vert="horz" lIns="91440" tIns="45720" rIns="91440" bIns="45720" rtlCol="0" anchor="ctr">
            <a:noAutofit/>
          </a:bodyPr>
          <a:lstStyle/>
          <a:p>
            <a:pPr algn="ctr">
              <a:spcBef>
                <a:spcPct val="0"/>
              </a:spcBef>
              <a:defRPr/>
            </a:pPr>
            <a:r>
              <a:rPr lang="ar-MA" sz="28700" b="1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00B05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+mj-lt"/>
                <a:ea typeface="+mj-ea"/>
              </a:rPr>
              <a:t>10</a:t>
            </a:r>
            <a:endParaRPr lang="fr-FR" sz="28700" b="1" dirty="0" smtClean="0">
              <a:ln w="38100">
                <a:solidFill>
                  <a:schemeClr val="tx1"/>
                </a:solidFill>
                <a:prstDash val="solid"/>
                <a:miter lim="800000"/>
              </a:ln>
              <a:solidFill>
                <a:srgbClr val="00B05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+mj-lt"/>
              <a:ea typeface="+mj-ea"/>
            </a:endParaRPr>
          </a:p>
        </p:txBody>
      </p:sp>
      <p:sp>
        <p:nvSpPr>
          <p:cNvPr id="14" name="Titre 1"/>
          <p:cNvSpPr txBox="1">
            <a:spLocks/>
          </p:cNvSpPr>
          <p:nvPr/>
        </p:nvSpPr>
        <p:spPr>
          <a:xfrm>
            <a:off x="0" y="0"/>
            <a:ext cx="9144000" cy="271462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57150">
            <a:solidFill>
              <a:srgbClr val="002060"/>
            </a:solidFill>
          </a:ln>
        </p:spPr>
        <p:txBody>
          <a:bodyPr vert="horz" lIns="91440" tIns="45720" rIns="91440" bIns="45720" rtlCol="0" anchor="ctr">
            <a:noAutofit/>
          </a:bodyPr>
          <a:lstStyle/>
          <a:p>
            <a:pPr algn="ctr">
              <a:spcBef>
                <a:spcPct val="0"/>
              </a:spcBef>
              <a:defRPr/>
            </a:pPr>
            <a:r>
              <a:rPr lang="ar-MA" sz="13800" b="1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</a:t>
            </a:r>
            <a:endParaRPr lang="fr-FR" sz="13800" b="1" dirty="0" smtClean="0">
              <a:ln w="38100">
                <a:solidFill>
                  <a:schemeClr val="tx1"/>
                </a:solidFill>
                <a:prstDash val="solid"/>
                <a:miter lim="800000"/>
              </a:ln>
              <a:solidFill>
                <a:srgbClr val="FFC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+mj-lt"/>
              <a:ea typeface="+mj-ea"/>
            </a:endParaRPr>
          </a:p>
        </p:txBody>
      </p:sp>
      <p:sp>
        <p:nvSpPr>
          <p:cNvPr id="5" name="Titre 1"/>
          <p:cNvSpPr txBox="1">
            <a:spLocks/>
          </p:cNvSpPr>
          <p:nvPr/>
        </p:nvSpPr>
        <p:spPr>
          <a:xfrm>
            <a:off x="0" y="0"/>
            <a:ext cx="3143240" cy="2857496"/>
          </a:xfrm>
          <a:prstGeom prst="rect">
            <a:avLst/>
          </a:prstGeom>
          <a:noFill/>
          <a:ln w="57150">
            <a:noFill/>
          </a:ln>
        </p:spPr>
        <p:txBody>
          <a:bodyPr vert="horz" lIns="91440" tIns="45720" rIns="91440" bIns="45720" rtlCol="0" anchor="ctr">
            <a:noAutofit/>
          </a:bodyPr>
          <a:lstStyle/>
          <a:p>
            <a:pPr algn="ctr">
              <a:spcBef>
                <a:spcPct val="0"/>
              </a:spcBef>
              <a:defRPr/>
            </a:pPr>
            <a:r>
              <a:rPr lang="ar-MA" sz="19900" b="1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+mj-lt"/>
                <a:ea typeface="+mj-ea"/>
              </a:rPr>
              <a:t>6</a:t>
            </a:r>
            <a:endParaRPr lang="fr-FR" sz="19900" b="1" dirty="0" smtClean="0">
              <a:ln w="38100">
                <a:solidFill>
                  <a:schemeClr val="tx1"/>
                </a:solidFill>
                <a:prstDash val="solid"/>
                <a:miter lim="800000"/>
              </a:ln>
              <a:solidFill>
                <a:srgbClr val="FFFF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+mj-lt"/>
              <a:ea typeface="+mj-ea"/>
            </a:endParaRPr>
          </a:p>
        </p:txBody>
      </p:sp>
      <p:sp>
        <p:nvSpPr>
          <p:cNvPr id="6" name="Plus 5"/>
          <p:cNvSpPr/>
          <p:nvPr/>
        </p:nvSpPr>
        <p:spPr>
          <a:xfrm>
            <a:off x="3000364" y="642918"/>
            <a:ext cx="2428892" cy="1571636"/>
          </a:xfrm>
          <a:prstGeom prst="mathPlus">
            <a:avLst/>
          </a:prstGeom>
          <a:solidFill>
            <a:srgbClr val="FF0000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n w="38100">
                <a:solidFill>
                  <a:schemeClr val="tx1"/>
                </a:solidFill>
              </a:ln>
            </a:endParaRPr>
          </a:p>
        </p:txBody>
      </p:sp>
      <p:sp>
        <p:nvSpPr>
          <p:cNvPr id="7" name="Titre 1"/>
          <p:cNvSpPr txBox="1">
            <a:spLocks/>
          </p:cNvSpPr>
          <p:nvPr/>
        </p:nvSpPr>
        <p:spPr>
          <a:xfrm>
            <a:off x="5357818" y="0"/>
            <a:ext cx="3143240" cy="2857496"/>
          </a:xfrm>
          <a:prstGeom prst="rect">
            <a:avLst/>
          </a:prstGeom>
          <a:noFill/>
          <a:ln w="57150">
            <a:noFill/>
          </a:ln>
        </p:spPr>
        <p:txBody>
          <a:bodyPr vert="horz" lIns="91440" tIns="45720" rIns="91440" bIns="45720" rtlCol="0" anchor="ctr">
            <a:noAutofit/>
          </a:bodyPr>
          <a:lstStyle/>
          <a:p>
            <a:pPr algn="ctr">
              <a:spcBef>
                <a:spcPct val="0"/>
              </a:spcBef>
              <a:defRPr/>
            </a:pPr>
            <a:r>
              <a:rPr lang="ar-MA" sz="19900" b="1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+mj-lt"/>
                <a:ea typeface="+mj-ea"/>
              </a:rPr>
              <a:t>4</a:t>
            </a:r>
            <a:endParaRPr lang="fr-FR" sz="19900" b="1" dirty="0" smtClean="0">
              <a:ln w="38100">
                <a:solidFill>
                  <a:schemeClr val="tx1"/>
                </a:solidFill>
                <a:prstDash val="solid"/>
                <a:miter lim="800000"/>
              </a:ln>
              <a:solidFill>
                <a:srgbClr val="FFFF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+mj-lt"/>
              <a:ea typeface="+mj-ea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5" grpId="0"/>
      <p:bldP spid="6" grpId="0" animBg="1"/>
      <p:bldP spid="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ous-titre 2"/>
          <p:cNvSpPr>
            <a:spLocks noGrp="1"/>
          </p:cNvSpPr>
          <p:nvPr>
            <p:ph type="subTitle" idx="1"/>
          </p:nvPr>
        </p:nvSpPr>
        <p:spPr>
          <a:xfrm>
            <a:off x="285720" y="3357562"/>
            <a:ext cx="8643998" cy="2714644"/>
          </a:xfrm>
        </p:spPr>
        <p:txBody>
          <a:bodyPr>
            <a:noAutofit/>
          </a:bodyPr>
          <a:lstStyle/>
          <a:p>
            <a:r>
              <a:rPr lang="ar-MA" sz="9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جمع عددين أصغر من 10</a:t>
            </a:r>
            <a:endParaRPr lang="fr-FR" dirty="0"/>
          </a:p>
        </p:txBody>
      </p:sp>
      <p:sp>
        <p:nvSpPr>
          <p:cNvPr id="15" name="Titre 1"/>
          <p:cNvSpPr txBox="1">
            <a:spLocks/>
          </p:cNvSpPr>
          <p:nvPr/>
        </p:nvSpPr>
        <p:spPr>
          <a:xfrm>
            <a:off x="0" y="2571744"/>
            <a:ext cx="9144000" cy="4286256"/>
          </a:xfrm>
          <a:prstGeom prst="rect">
            <a:avLst/>
          </a:prstGeom>
          <a:blipFill>
            <a:blip r:embed="rId3" cstate="print"/>
            <a:tile tx="0" ty="0" sx="100000" sy="100000" flip="none" algn="tl"/>
          </a:blipFill>
          <a:ln w="57150">
            <a:solidFill>
              <a:srgbClr val="002060"/>
            </a:solidFill>
          </a:ln>
        </p:spPr>
        <p:txBody>
          <a:bodyPr vert="horz" lIns="91440" tIns="45720" rIns="91440" bIns="45720" rtlCol="0" anchor="ctr">
            <a:noAutofit/>
          </a:bodyPr>
          <a:lstStyle/>
          <a:p>
            <a:pPr algn="ctr">
              <a:spcBef>
                <a:spcPct val="0"/>
              </a:spcBef>
              <a:defRPr/>
            </a:pPr>
            <a:r>
              <a:rPr lang="ar-MA" sz="28700" b="1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00B05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+mj-lt"/>
                <a:ea typeface="+mj-ea"/>
              </a:rPr>
              <a:t>10</a:t>
            </a:r>
            <a:endParaRPr lang="fr-FR" sz="28700" b="1" dirty="0" smtClean="0">
              <a:ln w="38100">
                <a:solidFill>
                  <a:schemeClr val="tx1"/>
                </a:solidFill>
                <a:prstDash val="solid"/>
                <a:miter lim="800000"/>
              </a:ln>
              <a:solidFill>
                <a:srgbClr val="00B05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+mj-lt"/>
              <a:ea typeface="+mj-ea"/>
            </a:endParaRPr>
          </a:p>
        </p:txBody>
      </p:sp>
      <p:sp>
        <p:nvSpPr>
          <p:cNvPr id="14" name="Titre 1"/>
          <p:cNvSpPr txBox="1">
            <a:spLocks/>
          </p:cNvSpPr>
          <p:nvPr/>
        </p:nvSpPr>
        <p:spPr>
          <a:xfrm>
            <a:off x="0" y="0"/>
            <a:ext cx="9144000" cy="271462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57150">
            <a:solidFill>
              <a:srgbClr val="002060"/>
            </a:solidFill>
          </a:ln>
        </p:spPr>
        <p:txBody>
          <a:bodyPr vert="horz" lIns="91440" tIns="45720" rIns="91440" bIns="45720" rtlCol="0" anchor="ctr">
            <a:noAutofit/>
          </a:bodyPr>
          <a:lstStyle/>
          <a:p>
            <a:pPr algn="ctr">
              <a:spcBef>
                <a:spcPct val="0"/>
              </a:spcBef>
              <a:defRPr/>
            </a:pPr>
            <a:r>
              <a:rPr lang="ar-MA" sz="13800" b="1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</a:t>
            </a:r>
            <a:endParaRPr lang="fr-FR" sz="13800" b="1" dirty="0" smtClean="0">
              <a:ln w="38100">
                <a:solidFill>
                  <a:schemeClr val="tx1"/>
                </a:solidFill>
                <a:prstDash val="solid"/>
                <a:miter lim="800000"/>
              </a:ln>
              <a:solidFill>
                <a:srgbClr val="FFC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+mj-lt"/>
              <a:ea typeface="+mj-ea"/>
            </a:endParaRPr>
          </a:p>
        </p:txBody>
      </p:sp>
      <p:sp>
        <p:nvSpPr>
          <p:cNvPr id="5" name="Titre 1"/>
          <p:cNvSpPr txBox="1">
            <a:spLocks/>
          </p:cNvSpPr>
          <p:nvPr/>
        </p:nvSpPr>
        <p:spPr>
          <a:xfrm>
            <a:off x="0" y="0"/>
            <a:ext cx="3143240" cy="2857496"/>
          </a:xfrm>
          <a:prstGeom prst="rect">
            <a:avLst/>
          </a:prstGeom>
          <a:noFill/>
          <a:ln w="57150">
            <a:noFill/>
          </a:ln>
        </p:spPr>
        <p:txBody>
          <a:bodyPr vert="horz" lIns="91440" tIns="45720" rIns="91440" bIns="45720" rtlCol="0" anchor="ctr">
            <a:noAutofit/>
          </a:bodyPr>
          <a:lstStyle/>
          <a:p>
            <a:pPr algn="ctr">
              <a:spcBef>
                <a:spcPct val="0"/>
              </a:spcBef>
              <a:defRPr/>
            </a:pPr>
            <a:r>
              <a:rPr lang="ar-MA" sz="19900" b="1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+mj-lt"/>
                <a:ea typeface="+mj-ea"/>
              </a:rPr>
              <a:t>5</a:t>
            </a:r>
            <a:endParaRPr lang="fr-FR" sz="19900" b="1" dirty="0" smtClean="0">
              <a:ln w="38100">
                <a:solidFill>
                  <a:schemeClr val="tx1"/>
                </a:solidFill>
                <a:prstDash val="solid"/>
                <a:miter lim="800000"/>
              </a:ln>
              <a:solidFill>
                <a:srgbClr val="FFFF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+mj-lt"/>
              <a:ea typeface="+mj-ea"/>
            </a:endParaRPr>
          </a:p>
        </p:txBody>
      </p:sp>
      <p:sp>
        <p:nvSpPr>
          <p:cNvPr id="6" name="Plus 5"/>
          <p:cNvSpPr/>
          <p:nvPr/>
        </p:nvSpPr>
        <p:spPr>
          <a:xfrm>
            <a:off x="3000364" y="642918"/>
            <a:ext cx="2428892" cy="1571636"/>
          </a:xfrm>
          <a:prstGeom prst="mathPlus">
            <a:avLst/>
          </a:prstGeom>
          <a:solidFill>
            <a:srgbClr val="FF0000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n w="38100">
                <a:solidFill>
                  <a:schemeClr val="tx1"/>
                </a:solidFill>
              </a:ln>
            </a:endParaRPr>
          </a:p>
        </p:txBody>
      </p:sp>
      <p:sp>
        <p:nvSpPr>
          <p:cNvPr id="7" name="Titre 1"/>
          <p:cNvSpPr txBox="1">
            <a:spLocks/>
          </p:cNvSpPr>
          <p:nvPr/>
        </p:nvSpPr>
        <p:spPr>
          <a:xfrm>
            <a:off x="5357818" y="0"/>
            <a:ext cx="3143240" cy="2857496"/>
          </a:xfrm>
          <a:prstGeom prst="rect">
            <a:avLst/>
          </a:prstGeom>
          <a:noFill/>
          <a:ln w="57150">
            <a:noFill/>
          </a:ln>
        </p:spPr>
        <p:txBody>
          <a:bodyPr vert="horz" lIns="91440" tIns="45720" rIns="91440" bIns="45720" rtlCol="0" anchor="ctr">
            <a:noAutofit/>
          </a:bodyPr>
          <a:lstStyle/>
          <a:p>
            <a:pPr algn="ctr">
              <a:spcBef>
                <a:spcPct val="0"/>
              </a:spcBef>
              <a:defRPr/>
            </a:pPr>
            <a:r>
              <a:rPr lang="ar-MA" sz="19900" b="1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+mj-lt"/>
                <a:ea typeface="+mj-ea"/>
              </a:rPr>
              <a:t>5</a:t>
            </a:r>
            <a:endParaRPr lang="fr-FR" sz="19900" b="1" dirty="0" smtClean="0">
              <a:ln w="38100">
                <a:solidFill>
                  <a:schemeClr val="tx1"/>
                </a:solidFill>
                <a:prstDash val="solid"/>
                <a:miter lim="800000"/>
              </a:ln>
              <a:solidFill>
                <a:srgbClr val="FFFF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+mj-lt"/>
              <a:ea typeface="+mj-ea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5" grpId="0"/>
      <p:bldP spid="6" grpId="0" animBg="1"/>
      <p:bldP spid="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ous-titre 2"/>
          <p:cNvSpPr>
            <a:spLocks noGrp="1"/>
          </p:cNvSpPr>
          <p:nvPr>
            <p:ph type="subTitle" idx="1"/>
          </p:nvPr>
        </p:nvSpPr>
        <p:spPr>
          <a:xfrm>
            <a:off x="1000100" y="0"/>
            <a:ext cx="7215238" cy="2714644"/>
          </a:xfrm>
        </p:spPr>
        <p:txBody>
          <a:bodyPr>
            <a:normAutofit/>
          </a:bodyPr>
          <a:lstStyle/>
          <a:p>
            <a:r>
              <a:rPr lang="ar-MA" sz="13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أكْتُبُ العدد</a:t>
            </a:r>
            <a:endParaRPr lang="fr-FR" sz="4000" dirty="0"/>
          </a:p>
        </p:txBody>
      </p:sp>
      <p:sp>
        <p:nvSpPr>
          <p:cNvPr id="15" name="Titre 1"/>
          <p:cNvSpPr txBox="1">
            <a:spLocks/>
          </p:cNvSpPr>
          <p:nvPr/>
        </p:nvSpPr>
        <p:spPr>
          <a:xfrm>
            <a:off x="0" y="0"/>
            <a:ext cx="9144000" cy="3714752"/>
          </a:xfrm>
          <a:prstGeom prst="rect">
            <a:avLst/>
          </a:prstGeom>
          <a:blipFill>
            <a:blip r:embed="rId3" cstate="print"/>
            <a:tile tx="0" ty="0" sx="100000" sy="100000" flip="none" algn="tl"/>
          </a:blipFill>
          <a:ln w="57150">
            <a:solidFill>
              <a:srgbClr val="002060"/>
            </a:solidFill>
          </a:ln>
        </p:spPr>
        <p:txBody>
          <a:bodyPr vert="horz" lIns="91440" tIns="45720" rIns="91440" bIns="45720" rtlCol="0" anchor="ctr">
            <a:noAutofit/>
          </a:bodyPr>
          <a:lstStyle/>
          <a:p>
            <a:pPr algn="ctr">
              <a:spcBef>
                <a:spcPct val="0"/>
              </a:spcBef>
              <a:defRPr/>
            </a:pPr>
            <a:endParaRPr lang="fr-FR" sz="23900" b="1" dirty="0" smtClean="0">
              <a:ln w="38100">
                <a:solidFill>
                  <a:schemeClr val="tx1"/>
                </a:solidFill>
                <a:prstDash val="solid"/>
                <a:miter lim="800000"/>
              </a:ln>
              <a:solidFill>
                <a:srgbClr val="00B05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+mj-lt"/>
              <a:ea typeface="+mj-ea"/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71406" y="0"/>
            <a:ext cx="3571900" cy="37702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23900" b="1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55</a:t>
            </a:r>
            <a:endParaRPr lang="fr-FR" sz="3600" dirty="0"/>
          </a:p>
        </p:txBody>
      </p:sp>
      <p:sp>
        <p:nvSpPr>
          <p:cNvPr id="7" name="ZoneTexte 6"/>
          <p:cNvSpPr txBox="1"/>
          <p:nvPr/>
        </p:nvSpPr>
        <p:spPr>
          <a:xfrm>
            <a:off x="3286116" y="0"/>
            <a:ext cx="2357454" cy="45089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28700" b="1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&gt;</a:t>
            </a:r>
            <a:endParaRPr lang="fr-FR" sz="4000" dirty="0">
              <a:solidFill>
                <a:srgbClr val="FF0000"/>
              </a:solidFill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4857752" y="-24"/>
            <a:ext cx="4643470" cy="37702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23900" b="1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0070C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56</a:t>
            </a:r>
            <a:endParaRPr lang="fr-FR" sz="3600" dirty="0">
              <a:solidFill>
                <a:srgbClr val="0070C0"/>
              </a:solidFill>
            </a:endParaRPr>
          </a:p>
        </p:txBody>
      </p:sp>
      <p:sp>
        <p:nvSpPr>
          <p:cNvPr id="9" name="Titre 1"/>
          <p:cNvSpPr txBox="1">
            <a:spLocks/>
          </p:cNvSpPr>
          <p:nvPr/>
        </p:nvSpPr>
        <p:spPr>
          <a:xfrm>
            <a:off x="0" y="3786190"/>
            <a:ext cx="9144000" cy="3071810"/>
          </a:xfrm>
          <a:prstGeom prst="rect">
            <a:avLst/>
          </a:prstGeom>
          <a:blipFill>
            <a:blip r:embed="rId4" cstate="print"/>
            <a:tile tx="0" ty="0" sx="100000" sy="100000" flip="none" algn="tl"/>
          </a:blipFill>
          <a:ln w="57150">
            <a:solidFill>
              <a:srgbClr val="002060"/>
            </a:solidFill>
          </a:ln>
        </p:spPr>
        <p:txBody>
          <a:bodyPr vert="horz" lIns="91440" tIns="45720" rIns="91440" bIns="45720" rtlCol="0" anchor="ctr">
            <a:noAutofit/>
          </a:bodyPr>
          <a:lstStyle/>
          <a:p>
            <a:pPr algn="ctr">
              <a:spcBef>
                <a:spcPct val="0"/>
              </a:spcBef>
              <a:defRPr/>
            </a:pPr>
            <a:endParaRPr lang="fr-FR" sz="23900" b="1" dirty="0" smtClean="0">
              <a:ln w="38100">
                <a:solidFill>
                  <a:schemeClr val="tx1"/>
                </a:solidFill>
                <a:prstDash val="solid"/>
                <a:miter lim="800000"/>
              </a:ln>
              <a:solidFill>
                <a:srgbClr val="00B05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+mj-lt"/>
              <a:ea typeface="+mj-ea"/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0" y="3774752"/>
            <a:ext cx="9144000" cy="31547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19900" b="1" dirty="0" err="1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أصغــرمن</a:t>
            </a:r>
            <a:endParaRPr lang="fr-FR" sz="32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10" grpId="0"/>
    </p:bld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204</TotalTime>
  <Words>201</Words>
  <Application>Microsoft Office PowerPoint</Application>
  <PresentationFormat>Affichage à l'écran (4:3)</PresentationFormat>
  <Paragraphs>114</Paragraphs>
  <Slides>18</Slides>
  <Notes>8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18</vt:i4>
      </vt:variant>
    </vt:vector>
  </HeadingPairs>
  <TitlesOfParts>
    <vt:vector size="19" baseType="lpstr">
      <vt:lpstr>Thème Office</vt:lpstr>
      <vt:lpstr>    </vt:lpstr>
      <vt:lpstr>أقرأ الأعداد بالأرقام  من 30 إلى 40  تصاعديا</vt:lpstr>
      <vt:lpstr>Diapositive 3</vt:lpstr>
      <vt:lpstr>أقرأ الأعداد بالأرقام  من 40 إلى 30  تنازليا</vt:lpstr>
      <vt:lpstr>Diapositive 5</vt:lpstr>
      <vt:lpstr>Diapositive 6</vt:lpstr>
      <vt:lpstr>Diapositive 7</vt:lpstr>
      <vt:lpstr>Diapositive 8</vt:lpstr>
      <vt:lpstr>Diapositive 9</vt:lpstr>
      <vt:lpstr>Diapositive 10</vt:lpstr>
      <vt:lpstr>Diapositive 11</vt:lpstr>
      <vt:lpstr>Diapositive 12</vt:lpstr>
      <vt:lpstr>حصة 1</vt:lpstr>
      <vt:lpstr>Diapositive 14</vt:lpstr>
      <vt:lpstr>Diapositive 15</vt:lpstr>
      <vt:lpstr>Diapositive 16</vt:lpstr>
      <vt:lpstr>Diapositive 17</vt:lpstr>
      <vt:lpstr>Diapositive 18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WANA RABAT2</dc:creator>
  <cp:lastModifiedBy>WANA RABAT2</cp:lastModifiedBy>
  <cp:revision>14</cp:revision>
  <dcterms:created xsi:type="dcterms:W3CDTF">2010-12-13T14:56:05Z</dcterms:created>
  <dcterms:modified xsi:type="dcterms:W3CDTF">2010-12-13T18:20:19Z</dcterms:modified>
</cp:coreProperties>
</file>