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70" r:id="rId16"/>
    <p:sldId id="272" r:id="rId17"/>
    <p:sldId id="271" r:id="rId18"/>
    <p:sldId id="273" r:id="rId19"/>
    <p:sldId id="276" r:id="rId20"/>
    <p:sldId id="275" r:id="rId21"/>
    <p:sldId id="277" r:id="rId22"/>
    <p:sldId id="278" r:id="rId23"/>
    <p:sldId id="280" r:id="rId24"/>
    <p:sldId id="281" r:id="rId25"/>
    <p:sldId id="279" r:id="rId26"/>
    <p:sldId id="282" r:id="rId27"/>
    <p:sldId id="283" r:id="rId28"/>
    <p:sldId id="284" r:id="rId29"/>
    <p:sldId id="285" r:id="rId30"/>
    <p:sldId id="27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1E623-3A4D-4846-97AD-1AD28B758ADE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950A3-6712-4BA2-BF74-5F9EFD2F796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817A8-6CD3-4DB4-87A1-D04A6AB83CFF}" type="datetimeFigureOut">
              <a:rPr lang="fr-FR" smtClean="0"/>
              <a:t>06/12/2010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6443-AC69-44F3-96C1-9878B8486B6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025 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أستثمر ما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تعلمته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:1و2  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11و12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تقويم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دعم</a:t>
            </a:r>
            <a:endParaRPr kumimoji="0" lang="fr-FR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42.JPG"/>
          <p:cNvPicPr>
            <a:picLocks noChangeAspect="1"/>
          </p:cNvPicPr>
          <p:nvPr/>
        </p:nvPicPr>
        <p:blipFill>
          <a:blip r:embed="rId2"/>
          <a:srcRect l="4223" t="15810" r="4223" b="726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214282" y="2786058"/>
            <a:ext cx="6393701" cy="3611835"/>
          </a:xfrm>
          <a:custGeom>
            <a:avLst/>
            <a:gdLst>
              <a:gd name="connsiteX0" fmla="*/ 0 w 6393701"/>
              <a:gd name="connsiteY0" fmla="*/ 601282 h 3607619"/>
              <a:gd name="connsiteX1" fmla="*/ 176112 w 6393701"/>
              <a:gd name="connsiteY1" fmla="*/ 176112 h 3607619"/>
              <a:gd name="connsiteX2" fmla="*/ 601283 w 6393701"/>
              <a:gd name="connsiteY2" fmla="*/ 1 h 3607619"/>
              <a:gd name="connsiteX3" fmla="*/ 5792419 w 6393701"/>
              <a:gd name="connsiteY3" fmla="*/ 0 h 3607619"/>
              <a:gd name="connsiteX4" fmla="*/ 6217589 w 6393701"/>
              <a:gd name="connsiteY4" fmla="*/ 176112 h 3607619"/>
              <a:gd name="connsiteX5" fmla="*/ 6393700 w 6393701"/>
              <a:gd name="connsiteY5" fmla="*/ 601283 h 3607619"/>
              <a:gd name="connsiteX6" fmla="*/ 6393701 w 6393701"/>
              <a:gd name="connsiteY6" fmla="*/ 3006337 h 3607619"/>
              <a:gd name="connsiteX7" fmla="*/ 6217589 w 6393701"/>
              <a:gd name="connsiteY7" fmla="*/ 3431508 h 3607619"/>
              <a:gd name="connsiteX8" fmla="*/ 5792418 w 6393701"/>
              <a:gd name="connsiteY8" fmla="*/ 3607619 h 3607619"/>
              <a:gd name="connsiteX9" fmla="*/ 601282 w 6393701"/>
              <a:gd name="connsiteY9" fmla="*/ 3607619 h 3607619"/>
              <a:gd name="connsiteX10" fmla="*/ 176111 w 6393701"/>
              <a:gd name="connsiteY10" fmla="*/ 3431507 h 3607619"/>
              <a:gd name="connsiteX11" fmla="*/ 0 w 6393701"/>
              <a:gd name="connsiteY11" fmla="*/ 3006336 h 3607619"/>
              <a:gd name="connsiteX12" fmla="*/ 0 w 6393701"/>
              <a:gd name="connsiteY12" fmla="*/ 601282 h 3607619"/>
              <a:gd name="connsiteX0" fmla="*/ 31254 w 6424955"/>
              <a:gd name="connsiteY0" fmla="*/ 601282 h 3607619"/>
              <a:gd name="connsiteX1" fmla="*/ 207366 w 6424955"/>
              <a:gd name="connsiteY1" fmla="*/ 176112 h 3607619"/>
              <a:gd name="connsiteX2" fmla="*/ 632537 w 6424955"/>
              <a:gd name="connsiteY2" fmla="*/ 1 h 3607619"/>
              <a:gd name="connsiteX3" fmla="*/ 5823673 w 6424955"/>
              <a:gd name="connsiteY3" fmla="*/ 0 h 3607619"/>
              <a:gd name="connsiteX4" fmla="*/ 6248843 w 6424955"/>
              <a:gd name="connsiteY4" fmla="*/ 176112 h 3607619"/>
              <a:gd name="connsiteX5" fmla="*/ 6424954 w 6424955"/>
              <a:gd name="connsiteY5" fmla="*/ 601283 h 3607619"/>
              <a:gd name="connsiteX6" fmla="*/ 6424955 w 6424955"/>
              <a:gd name="connsiteY6" fmla="*/ 3006337 h 3607619"/>
              <a:gd name="connsiteX7" fmla="*/ 6248843 w 6424955"/>
              <a:gd name="connsiteY7" fmla="*/ 3431508 h 3607619"/>
              <a:gd name="connsiteX8" fmla="*/ 5823672 w 6424955"/>
              <a:gd name="connsiteY8" fmla="*/ 3607619 h 3607619"/>
              <a:gd name="connsiteX9" fmla="*/ 1275446 w 6424955"/>
              <a:gd name="connsiteY9" fmla="*/ 3036091 h 3607619"/>
              <a:gd name="connsiteX10" fmla="*/ 207365 w 6424955"/>
              <a:gd name="connsiteY10" fmla="*/ 3431507 h 3607619"/>
              <a:gd name="connsiteX11" fmla="*/ 31254 w 6424955"/>
              <a:gd name="connsiteY11" fmla="*/ 3006336 h 3607619"/>
              <a:gd name="connsiteX12" fmla="*/ 31254 w 6424955"/>
              <a:gd name="connsiteY12" fmla="*/ 601282 h 3607619"/>
              <a:gd name="connsiteX0" fmla="*/ 31254 w 6424955"/>
              <a:gd name="connsiteY0" fmla="*/ 601282 h 3607619"/>
              <a:gd name="connsiteX1" fmla="*/ 207366 w 6424955"/>
              <a:gd name="connsiteY1" fmla="*/ 176112 h 3607619"/>
              <a:gd name="connsiteX2" fmla="*/ 632537 w 6424955"/>
              <a:gd name="connsiteY2" fmla="*/ 1 h 3607619"/>
              <a:gd name="connsiteX3" fmla="*/ 5823673 w 6424955"/>
              <a:gd name="connsiteY3" fmla="*/ 0 h 3607619"/>
              <a:gd name="connsiteX4" fmla="*/ 6248843 w 6424955"/>
              <a:gd name="connsiteY4" fmla="*/ 176112 h 3607619"/>
              <a:gd name="connsiteX5" fmla="*/ 6424954 w 6424955"/>
              <a:gd name="connsiteY5" fmla="*/ 601283 h 3607619"/>
              <a:gd name="connsiteX6" fmla="*/ 6424955 w 6424955"/>
              <a:gd name="connsiteY6" fmla="*/ 3006337 h 3607619"/>
              <a:gd name="connsiteX7" fmla="*/ 6248843 w 6424955"/>
              <a:gd name="connsiteY7" fmla="*/ 3431508 h 3607619"/>
              <a:gd name="connsiteX8" fmla="*/ 5823672 w 6424955"/>
              <a:gd name="connsiteY8" fmla="*/ 3607619 h 3607619"/>
              <a:gd name="connsiteX9" fmla="*/ 1275446 w 6424955"/>
              <a:gd name="connsiteY9" fmla="*/ 3036091 h 3607619"/>
              <a:gd name="connsiteX10" fmla="*/ 207365 w 6424955"/>
              <a:gd name="connsiteY10" fmla="*/ 3431507 h 3607619"/>
              <a:gd name="connsiteX11" fmla="*/ 31254 w 6424955"/>
              <a:gd name="connsiteY11" fmla="*/ 3006336 h 3607619"/>
              <a:gd name="connsiteX12" fmla="*/ 31254 w 6424955"/>
              <a:gd name="connsiteY12" fmla="*/ 601282 h 3607619"/>
              <a:gd name="connsiteX0" fmla="*/ 31254 w 6424955"/>
              <a:gd name="connsiteY0" fmla="*/ 601282 h 3607619"/>
              <a:gd name="connsiteX1" fmla="*/ 207366 w 6424955"/>
              <a:gd name="connsiteY1" fmla="*/ 176112 h 3607619"/>
              <a:gd name="connsiteX2" fmla="*/ 632537 w 6424955"/>
              <a:gd name="connsiteY2" fmla="*/ 1 h 3607619"/>
              <a:gd name="connsiteX3" fmla="*/ 5823673 w 6424955"/>
              <a:gd name="connsiteY3" fmla="*/ 0 h 3607619"/>
              <a:gd name="connsiteX4" fmla="*/ 6248843 w 6424955"/>
              <a:gd name="connsiteY4" fmla="*/ 176112 h 3607619"/>
              <a:gd name="connsiteX5" fmla="*/ 6424954 w 6424955"/>
              <a:gd name="connsiteY5" fmla="*/ 601283 h 3607619"/>
              <a:gd name="connsiteX6" fmla="*/ 6424955 w 6424955"/>
              <a:gd name="connsiteY6" fmla="*/ 3006337 h 3607619"/>
              <a:gd name="connsiteX7" fmla="*/ 6248843 w 6424955"/>
              <a:gd name="connsiteY7" fmla="*/ 3431508 h 3607619"/>
              <a:gd name="connsiteX8" fmla="*/ 5823672 w 6424955"/>
              <a:gd name="connsiteY8" fmla="*/ 3607619 h 3607619"/>
              <a:gd name="connsiteX9" fmla="*/ 1275446 w 6424955"/>
              <a:gd name="connsiteY9" fmla="*/ 3036091 h 3607619"/>
              <a:gd name="connsiteX10" fmla="*/ 207365 w 6424955"/>
              <a:gd name="connsiteY10" fmla="*/ 3431507 h 3607619"/>
              <a:gd name="connsiteX11" fmla="*/ 31254 w 6424955"/>
              <a:gd name="connsiteY11" fmla="*/ 3006336 h 3607619"/>
              <a:gd name="connsiteX12" fmla="*/ 31254 w 6424955"/>
              <a:gd name="connsiteY12" fmla="*/ 601282 h 3607619"/>
              <a:gd name="connsiteX0" fmla="*/ 31254 w 6424955"/>
              <a:gd name="connsiteY0" fmla="*/ 601282 h 3607619"/>
              <a:gd name="connsiteX1" fmla="*/ 207366 w 6424955"/>
              <a:gd name="connsiteY1" fmla="*/ 176112 h 3607619"/>
              <a:gd name="connsiteX2" fmla="*/ 632537 w 6424955"/>
              <a:gd name="connsiteY2" fmla="*/ 1 h 3607619"/>
              <a:gd name="connsiteX3" fmla="*/ 5823673 w 6424955"/>
              <a:gd name="connsiteY3" fmla="*/ 0 h 3607619"/>
              <a:gd name="connsiteX4" fmla="*/ 6248843 w 6424955"/>
              <a:gd name="connsiteY4" fmla="*/ 176112 h 3607619"/>
              <a:gd name="connsiteX5" fmla="*/ 6424954 w 6424955"/>
              <a:gd name="connsiteY5" fmla="*/ 601283 h 3607619"/>
              <a:gd name="connsiteX6" fmla="*/ 6424955 w 6424955"/>
              <a:gd name="connsiteY6" fmla="*/ 3006337 h 3607619"/>
              <a:gd name="connsiteX7" fmla="*/ 6248843 w 6424955"/>
              <a:gd name="connsiteY7" fmla="*/ 3431508 h 3607619"/>
              <a:gd name="connsiteX8" fmla="*/ 5823672 w 6424955"/>
              <a:gd name="connsiteY8" fmla="*/ 3607619 h 3607619"/>
              <a:gd name="connsiteX9" fmla="*/ 1275446 w 6424955"/>
              <a:gd name="connsiteY9" fmla="*/ 3036091 h 3607619"/>
              <a:gd name="connsiteX10" fmla="*/ 207365 w 6424955"/>
              <a:gd name="connsiteY10" fmla="*/ 3431507 h 3607619"/>
              <a:gd name="connsiteX11" fmla="*/ 31254 w 6424955"/>
              <a:gd name="connsiteY11" fmla="*/ 3006336 h 3607619"/>
              <a:gd name="connsiteX12" fmla="*/ 31254 w 6424955"/>
              <a:gd name="connsiteY12" fmla="*/ 601282 h 3607619"/>
              <a:gd name="connsiteX0" fmla="*/ 31254 w 6424955"/>
              <a:gd name="connsiteY0" fmla="*/ 3188794 h 6195131"/>
              <a:gd name="connsiteX1" fmla="*/ 207366 w 6424955"/>
              <a:gd name="connsiteY1" fmla="*/ 2763624 h 6195131"/>
              <a:gd name="connsiteX2" fmla="*/ 632537 w 6424955"/>
              <a:gd name="connsiteY2" fmla="*/ 2587513 h 6195131"/>
              <a:gd name="connsiteX3" fmla="*/ 5823673 w 6424955"/>
              <a:gd name="connsiteY3" fmla="*/ 2587512 h 6195131"/>
              <a:gd name="connsiteX4" fmla="*/ 6248843 w 6424955"/>
              <a:gd name="connsiteY4" fmla="*/ 2763624 h 6195131"/>
              <a:gd name="connsiteX5" fmla="*/ 6424954 w 6424955"/>
              <a:gd name="connsiteY5" fmla="*/ 3188795 h 6195131"/>
              <a:gd name="connsiteX6" fmla="*/ 6424955 w 6424955"/>
              <a:gd name="connsiteY6" fmla="*/ 5593849 h 6195131"/>
              <a:gd name="connsiteX7" fmla="*/ 6248843 w 6424955"/>
              <a:gd name="connsiteY7" fmla="*/ 6019020 h 6195131"/>
              <a:gd name="connsiteX8" fmla="*/ 5823672 w 6424955"/>
              <a:gd name="connsiteY8" fmla="*/ 6195131 h 6195131"/>
              <a:gd name="connsiteX9" fmla="*/ 1275446 w 6424955"/>
              <a:gd name="connsiteY9" fmla="*/ 5623603 h 6195131"/>
              <a:gd name="connsiteX10" fmla="*/ 207365 w 6424955"/>
              <a:gd name="connsiteY10" fmla="*/ 6019019 h 6195131"/>
              <a:gd name="connsiteX11" fmla="*/ 31254 w 6424955"/>
              <a:gd name="connsiteY11" fmla="*/ 5593848 h 6195131"/>
              <a:gd name="connsiteX12" fmla="*/ 31254 w 6424955"/>
              <a:gd name="connsiteY12" fmla="*/ 3188794 h 6195131"/>
              <a:gd name="connsiteX0" fmla="*/ 31254 w 6585854"/>
              <a:gd name="connsiteY0" fmla="*/ 601282 h 4074254"/>
              <a:gd name="connsiteX1" fmla="*/ 207366 w 6585854"/>
              <a:gd name="connsiteY1" fmla="*/ 176112 h 4074254"/>
              <a:gd name="connsiteX2" fmla="*/ 632537 w 6585854"/>
              <a:gd name="connsiteY2" fmla="*/ 1 h 4074254"/>
              <a:gd name="connsiteX3" fmla="*/ 5823673 w 6585854"/>
              <a:gd name="connsiteY3" fmla="*/ 0 h 4074254"/>
              <a:gd name="connsiteX4" fmla="*/ 6248843 w 6585854"/>
              <a:gd name="connsiteY4" fmla="*/ 176112 h 4074254"/>
              <a:gd name="connsiteX5" fmla="*/ 6424954 w 6585854"/>
              <a:gd name="connsiteY5" fmla="*/ 601283 h 4074254"/>
              <a:gd name="connsiteX6" fmla="*/ 6424955 w 6585854"/>
              <a:gd name="connsiteY6" fmla="*/ 3006337 h 4074254"/>
              <a:gd name="connsiteX7" fmla="*/ 6248843 w 6585854"/>
              <a:gd name="connsiteY7" fmla="*/ 3431508 h 4074254"/>
              <a:gd name="connsiteX8" fmla="*/ 5823672 w 6585854"/>
              <a:gd name="connsiteY8" fmla="*/ 3607619 h 4074254"/>
              <a:gd name="connsiteX9" fmla="*/ 1675752 w 6585854"/>
              <a:gd name="connsiteY9" fmla="*/ 631699 h 4074254"/>
              <a:gd name="connsiteX10" fmla="*/ 1275446 w 6585854"/>
              <a:gd name="connsiteY10" fmla="*/ 3036091 h 4074254"/>
              <a:gd name="connsiteX11" fmla="*/ 207365 w 6585854"/>
              <a:gd name="connsiteY11" fmla="*/ 3431507 h 4074254"/>
              <a:gd name="connsiteX12" fmla="*/ 31254 w 6585854"/>
              <a:gd name="connsiteY12" fmla="*/ 3006336 h 4074254"/>
              <a:gd name="connsiteX13" fmla="*/ 31254 w 6585854"/>
              <a:gd name="connsiteY13" fmla="*/ 601282 h 4074254"/>
              <a:gd name="connsiteX0" fmla="*/ 31254 w 6424955"/>
              <a:gd name="connsiteY0" fmla="*/ 601282 h 4055836"/>
              <a:gd name="connsiteX1" fmla="*/ 207366 w 6424955"/>
              <a:gd name="connsiteY1" fmla="*/ 176112 h 4055836"/>
              <a:gd name="connsiteX2" fmla="*/ 632537 w 6424955"/>
              <a:gd name="connsiteY2" fmla="*/ 1 h 4055836"/>
              <a:gd name="connsiteX3" fmla="*/ 5823673 w 6424955"/>
              <a:gd name="connsiteY3" fmla="*/ 0 h 4055836"/>
              <a:gd name="connsiteX4" fmla="*/ 6248843 w 6424955"/>
              <a:gd name="connsiteY4" fmla="*/ 176112 h 4055836"/>
              <a:gd name="connsiteX5" fmla="*/ 6424954 w 6424955"/>
              <a:gd name="connsiteY5" fmla="*/ 601283 h 4055836"/>
              <a:gd name="connsiteX6" fmla="*/ 6424955 w 6424955"/>
              <a:gd name="connsiteY6" fmla="*/ 3006337 h 4055836"/>
              <a:gd name="connsiteX7" fmla="*/ 6248843 w 6424955"/>
              <a:gd name="connsiteY7" fmla="*/ 3431508 h 4055836"/>
              <a:gd name="connsiteX8" fmla="*/ 5823672 w 6424955"/>
              <a:gd name="connsiteY8" fmla="*/ 3607619 h 4055836"/>
              <a:gd name="connsiteX9" fmla="*/ 2684723 w 6424955"/>
              <a:gd name="connsiteY9" fmla="*/ 742207 h 4055836"/>
              <a:gd name="connsiteX10" fmla="*/ 1675752 w 6424955"/>
              <a:gd name="connsiteY10" fmla="*/ 631699 h 4055836"/>
              <a:gd name="connsiteX11" fmla="*/ 1275446 w 6424955"/>
              <a:gd name="connsiteY11" fmla="*/ 3036091 h 4055836"/>
              <a:gd name="connsiteX12" fmla="*/ 207365 w 6424955"/>
              <a:gd name="connsiteY12" fmla="*/ 3431507 h 4055836"/>
              <a:gd name="connsiteX13" fmla="*/ 31254 w 6424955"/>
              <a:gd name="connsiteY13" fmla="*/ 3006336 h 4055836"/>
              <a:gd name="connsiteX14" fmla="*/ 31254 w 6424955"/>
              <a:gd name="connsiteY14" fmla="*/ 601282 h 4055836"/>
              <a:gd name="connsiteX0" fmla="*/ 31254 w 6424955"/>
              <a:gd name="connsiteY0" fmla="*/ 601282 h 4055836"/>
              <a:gd name="connsiteX1" fmla="*/ 207366 w 6424955"/>
              <a:gd name="connsiteY1" fmla="*/ 176112 h 4055836"/>
              <a:gd name="connsiteX2" fmla="*/ 632537 w 6424955"/>
              <a:gd name="connsiteY2" fmla="*/ 1 h 4055836"/>
              <a:gd name="connsiteX3" fmla="*/ 5823673 w 6424955"/>
              <a:gd name="connsiteY3" fmla="*/ 0 h 4055836"/>
              <a:gd name="connsiteX4" fmla="*/ 6248843 w 6424955"/>
              <a:gd name="connsiteY4" fmla="*/ 176112 h 4055836"/>
              <a:gd name="connsiteX5" fmla="*/ 6424954 w 6424955"/>
              <a:gd name="connsiteY5" fmla="*/ 601283 h 4055836"/>
              <a:gd name="connsiteX6" fmla="*/ 6424955 w 6424955"/>
              <a:gd name="connsiteY6" fmla="*/ 3006337 h 4055836"/>
              <a:gd name="connsiteX7" fmla="*/ 6248843 w 6424955"/>
              <a:gd name="connsiteY7" fmla="*/ 3431508 h 4055836"/>
              <a:gd name="connsiteX8" fmla="*/ 5823672 w 6424955"/>
              <a:gd name="connsiteY8" fmla="*/ 3607619 h 4055836"/>
              <a:gd name="connsiteX9" fmla="*/ 2684723 w 6424955"/>
              <a:gd name="connsiteY9" fmla="*/ 742207 h 4055836"/>
              <a:gd name="connsiteX10" fmla="*/ 1675752 w 6424955"/>
              <a:gd name="connsiteY10" fmla="*/ 631699 h 4055836"/>
              <a:gd name="connsiteX11" fmla="*/ 1202122 w 6424955"/>
              <a:gd name="connsiteY11" fmla="*/ 676669 h 4055836"/>
              <a:gd name="connsiteX12" fmla="*/ 1275446 w 6424955"/>
              <a:gd name="connsiteY12" fmla="*/ 3036091 h 4055836"/>
              <a:gd name="connsiteX13" fmla="*/ 207365 w 6424955"/>
              <a:gd name="connsiteY13" fmla="*/ 3431507 h 4055836"/>
              <a:gd name="connsiteX14" fmla="*/ 31254 w 6424955"/>
              <a:gd name="connsiteY14" fmla="*/ 3006336 h 4055836"/>
              <a:gd name="connsiteX15" fmla="*/ 31254 w 6424955"/>
              <a:gd name="connsiteY15" fmla="*/ 601282 h 4055836"/>
              <a:gd name="connsiteX0" fmla="*/ 0 w 6393701"/>
              <a:gd name="connsiteY0" fmla="*/ 601282 h 4055836"/>
              <a:gd name="connsiteX1" fmla="*/ 176112 w 6393701"/>
              <a:gd name="connsiteY1" fmla="*/ 176112 h 4055836"/>
              <a:gd name="connsiteX2" fmla="*/ 601283 w 6393701"/>
              <a:gd name="connsiteY2" fmla="*/ 1 h 4055836"/>
              <a:gd name="connsiteX3" fmla="*/ 5792419 w 6393701"/>
              <a:gd name="connsiteY3" fmla="*/ 0 h 4055836"/>
              <a:gd name="connsiteX4" fmla="*/ 6217589 w 6393701"/>
              <a:gd name="connsiteY4" fmla="*/ 176112 h 4055836"/>
              <a:gd name="connsiteX5" fmla="*/ 6393700 w 6393701"/>
              <a:gd name="connsiteY5" fmla="*/ 601283 h 4055836"/>
              <a:gd name="connsiteX6" fmla="*/ 6393701 w 6393701"/>
              <a:gd name="connsiteY6" fmla="*/ 3006337 h 4055836"/>
              <a:gd name="connsiteX7" fmla="*/ 6217589 w 6393701"/>
              <a:gd name="connsiteY7" fmla="*/ 3431508 h 4055836"/>
              <a:gd name="connsiteX8" fmla="*/ 5792418 w 6393701"/>
              <a:gd name="connsiteY8" fmla="*/ 3607619 h 4055836"/>
              <a:gd name="connsiteX9" fmla="*/ 2653469 w 6393701"/>
              <a:gd name="connsiteY9" fmla="*/ 742207 h 4055836"/>
              <a:gd name="connsiteX10" fmla="*/ 1644498 w 6393701"/>
              <a:gd name="connsiteY10" fmla="*/ 631699 h 4055836"/>
              <a:gd name="connsiteX11" fmla="*/ 1170868 w 6393701"/>
              <a:gd name="connsiteY11" fmla="*/ 676669 h 4055836"/>
              <a:gd name="connsiteX12" fmla="*/ 1029846 w 6393701"/>
              <a:gd name="connsiteY12" fmla="*/ 3036091 h 4055836"/>
              <a:gd name="connsiteX13" fmla="*/ 176111 w 6393701"/>
              <a:gd name="connsiteY13" fmla="*/ 3431507 h 4055836"/>
              <a:gd name="connsiteX14" fmla="*/ 0 w 6393701"/>
              <a:gd name="connsiteY14" fmla="*/ 3006336 h 4055836"/>
              <a:gd name="connsiteX15" fmla="*/ 0 w 6393701"/>
              <a:gd name="connsiteY15" fmla="*/ 601282 h 4055836"/>
              <a:gd name="connsiteX0" fmla="*/ 0 w 6393701"/>
              <a:gd name="connsiteY0" fmla="*/ 601282 h 4055836"/>
              <a:gd name="connsiteX1" fmla="*/ 176112 w 6393701"/>
              <a:gd name="connsiteY1" fmla="*/ 176112 h 4055836"/>
              <a:gd name="connsiteX2" fmla="*/ 601283 w 6393701"/>
              <a:gd name="connsiteY2" fmla="*/ 1 h 4055836"/>
              <a:gd name="connsiteX3" fmla="*/ 5792419 w 6393701"/>
              <a:gd name="connsiteY3" fmla="*/ 0 h 4055836"/>
              <a:gd name="connsiteX4" fmla="*/ 6217589 w 6393701"/>
              <a:gd name="connsiteY4" fmla="*/ 176112 h 4055836"/>
              <a:gd name="connsiteX5" fmla="*/ 6393700 w 6393701"/>
              <a:gd name="connsiteY5" fmla="*/ 601283 h 4055836"/>
              <a:gd name="connsiteX6" fmla="*/ 6393701 w 6393701"/>
              <a:gd name="connsiteY6" fmla="*/ 3006337 h 4055836"/>
              <a:gd name="connsiteX7" fmla="*/ 6217589 w 6393701"/>
              <a:gd name="connsiteY7" fmla="*/ 3431508 h 4055836"/>
              <a:gd name="connsiteX8" fmla="*/ 5792418 w 6393701"/>
              <a:gd name="connsiteY8" fmla="*/ 3607619 h 4055836"/>
              <a:gd name="connsiteX9" fmla="*/ 2653469 w 6393701"/>
              <a:gd name="connsiteY9" fmla="*/ 742207 h 4055836"/>
              <a:gd name="connsiteX10" fmla="*/ 1644498 w 6393701"/>
              <a:gd name="connsiteY10" fmla="*/ 631699 h 4055836"/>
              <a:gd name="connsiteX11" fmla="*/ 1170868 w 6393701"/>
              <a:gd name="connsiteY11" fmla="*/ 676669 h 4055836"/>
              <a:gd name="connsiteX12" fmla="*/ 1029846 w 6393701"/>
              <a:gd name="connsiteY12" fmla="*/ 3036091 h 4055836"/>
              <a:gd name="connsiteX13" fmla="*/ 176111 w 6393701"/>
              <a:gd name="connsiteY13" fmla="*/ 3431507 h 4055836"/>
              <a:gd name="connsiteX14" fmla="*/ 0 w 6393701"/>
              <a:gd name="connsiteY14" fmla="*/ 3006336 h 4055836"/>
              <a:gd name="connsiteX15" fmla="*/ 0 w 6393701"/>
              <a:gd name="connsiteY15" fmla="*/ 601282 h 4055836"/>
              <a:gd name="connsiteX0" fmla="*/ 0 w 6393701"/>
              <a:gd name="connsiteY0" fmla="*/ 601282 h 4055836"/>
              <a:gd name="connsiteX1" fmla="*/ 176112 w 6393701"/>
              <a:gd name="connsiteY1" fmla="*/ 176112 h 4055836"/>
              <a:gd name="connsiteX2" fmla="*/ 601283 w 6393701"/>
              <a:gd name="connsiteY2" fmla="*/ 1 h 4055836"/>
              <a:gd name="connsiteX3" fmla="*/ 5792419 w 6393701"/>
              <a:gd name="connsiteY3" fmla="*/ 0 h 4055836"/>
              <a:gd name="connsiteX4" fmla="*/ 6217589 w 6393701"/>
              <a:gd name="connsiteY4" fmla="*/ 176112 h 4055836"/>
              <a:gd name="connsiteX5" fmla="*/ 6393700 w 6393701"/>
              <a:gd name="connsiteY5" fmla="*/ 601283 h 4055836"/>
              <a:gd name="connsiteX6" fmla="*/ 6393701 w 6393701"/>
              <a:gd name="connsiteY6" fmla="*/ 3006337 h 4055836"/>
              <a:gd name="connsiteX7" fmla="*/ 6217589 w 6393701"/>
              <a:gd name="connsiteY7" fmla="*/ 3431508 h 4055836"/>
              <a:gd name="connsiteX8" fmla="*/ 5792418 w 6393701"/>
              <a:gd name="connsiteY8" fmla="*/ 3607619 h 4055836"/>
              <a:gd name="connsiteX9" fmla="*/ 2653469 w 6393701"/>
              <a:gd name="connsiteY9" fmla="*/ 742207 h 4055836"/>
              <a:gd name="connsiteX10" fmla="*/ 1644498 w 6393701"/>
              <a:gd name="connsiteY10" fmla="*/ 631699 h 4055836"/>
              <a:gd name="connsiteX11" fmla="*/ 1599528 w 6393701"/>
              <a:gd name="connsiteY11" fmla="*/ 631698 h 4055836"/>
              <a:gd name="connsiteX12" fmla="*/ 1170868 w 6393701"/>
              <a:gd name="connsiteY12" fmla="*/ 676669 h 4055836"/>
              <a:gd name="connsiteX13" fmla="*/ 1029846 w 6393701"/>
              <a:gd name="connsiteY13" fmla="*/ 3036091 h 4055836"/>
              <a:gd name="connsiteX14" fmla="*/ 176111 w 6393701"/>
              <a:gd name="connsiteY14" fmla="*/ 3431507 h 4055836"/>
              <a:gd name="connsiteX15" fmla="*/ 0 w 6393701"/>
              <a:gd name="connsiteY15" fmla="*/ 3006336 h 4055836"/>
              <a:gd name="connsiteX16" fmla="*/ 0 w 6393701"/>
              <a:gd name="connsiteY16" fmla="*/ 601282 h 4055836"/>
              <a:gd name="connsiteX0" fmla="*/ 0 w 6393701"/>
              <a:gd name="connsiteY0" fmla="*/ 601282 h 4055836"/>
              <a:gd name="connsiteX1" fmla="*/ 176112 w 6393701"/>
              <a:gd name="connsiteY1" fmla="*/ 176112 h 4055836"/>
              <a:gd name="connsiteX2" fmla="*/ 601283 w 6393701"/>
              <a:gd name="connsiteY2" fmla="*/ 1 h 4055836"/>
              <a:gd name="connsiteX3" fmla="*/ 5792419 w 6393701"/>
              <a:gd name="connsiteY3" fmla="*/ 0 h 4055836"/>
              <a:gd name="connsiteX4" fmla="*/ 6217589 w 6393701"/>
              <a:gd name="connsiteY4" fmla="*/ 176112 h 4055836"/>
              <a:gd name="connsiteX5" fmla="*/ 6393700 w 6393701"/>
              <a:gd name="connsiteY5" fmla="*/ 601283 h 4055836"/>
              <a:gd name="connsiteX6" fmla="*/ 6393701 w 6393701"/>
              <a:gd name="connsiteY6" fmla="*/ 3006337 h 4055836"/>
              <a:gd name="connsiteX7" fmla="*/ 6217589 w 6393701"/>
              <a:gd name="connsiteY7" fmla="*/ 3431508 h 4055836"/>
              <a:gd name="connsiteX8" fmla="*/ 5792418 w 6393701"/>
              <a:gd name="connsiteY8" fmla="*/ 3607619 h 4055836"/>
              <a:gd name="connsiteX9" fmla="*/ 2653469 w 6393701"/>
              <a:gd name="connsiteY9" fmla="*/ 742207 h 4055836"/>
              <a:gd name="connsiteX10" fmla="*/ 1644498 w 6393701"/>
              <a:gd name="connsiteY10" fmla="*/ 631699 h 4055836"/>
              <a:gd name="connsiteX11" fmla="*/ 1599528 w 6393701"/>
              <a:gd name="connsiteY11" fmla="*/ 631698 h 4055836"/>
              <a:gd name="connsiteX12" fmla="*/ 1170868 w 6393701"/>
              <a:gd name="connsiteY12" fmla="*/ 676669 h 4055836"/>
              <a:gd name="connsiteX13" fmla="*/ 1029846 w 6393701"/>
              <a:gd name="connsiteY13" fmla="*/ 3036091 h 4055836"/>
              <a:gd name="connsiteX14" fmla="*/ 176111 w 6393701"/>
              <a:gd name="connsiteY14" fmla="*/ 3431507 h 4055836"/>
              <a:gd name="connsiteX15" fmla="*/ 0 w 6393701"/>
              <a:gd name="connsiteY15" fmla="*/ 3006336 h 4055836"/>
              <a:gd name="connsiteX16" fmla="*/ 0 w 6393701"/>
              <a:gd name="connsiteY16" fmla="*/ 601282 h 4055836"/>
              <a:gd name="connsiteX0" fmla="*/ 0 w 6393701"/>
              <a:gd name="connsiteY0" fmla="*/ 601282 h 4055836"/>
              <a:gd name="connsiteX1" fmla="*/ 176112 w 6393701"/>
              <a:gd name="connsiteY1" fmla="*/ 176112 h 4055836"/>
              <a:gd name="connsiteX2" fmla="*/ 601283 w 6393701"/>
              <a:gd name="connsiteY2" fmla="*/ 1 h 4055836"/>
              <a:gd name="connsiteX3" fmla="*/ 5792419 w 6393701"/>
              <a:gd name="connsiteY3" fmla="*/ 0 h 4055836"/>
              <a:gd name="connsiteX4" fmla="*/ 6217589 w 6393701"/>
              <a:gd name="connsiteY4" fmla="*/ 176112 h 4055836"/>
              <a:gd name="connsiteX5" fmla="*/ 6393700 w 6393701"/>
              <a:gd name="connsiteY5" fmla="*/ 601283 h 4055836"/>
              <a:gd name="connsiteX6" fmla="*/ 6393701 w 6393701"/>
              <a:gd name="connsiteY6" fmla="*/ 3006337 h 4055836"/>
              <a:gd name="connsiteX7" fmla="*/ 6217589 w 6393701"/>
              <a:gd name="connsiteY7" fmla="*/ 3431508 h 4055836"/>
              <a:gd name="connsiteX8" fmla="*/ 5792418 w 6393701"/>
              <a:gd name="connsiteY8" fmla="*/ 3607619 h 4055836"/>
              <a:gd name="connsiteX9" fmla="*/ 2653469 w 6393701"/>
              <a:gd name="connsiteY9" fmla="*/ 742207 h 4055836"/>
              <a:gd name="connsiteX10" fmla="*/ 1644498 w 6393701"/>
              <a:gd name="connsiteY10" fmla="*/ 631699 h 4055836"/>
              <a:gd name="connsiteX11" fmla="*/ 2099562 w 6393701"/>
              <a:gd name="connsiteY11" fmla="*/ 631698 h 4055836"/>
              <a:gd name="connsiteX12" fmla="*/ 1170868 w 6393701"/>
              <a:gd name="connsiteY12" fmla="*/ 676669 h 4055836"/>
              <a:gd name="connsiteX13" fmla="*/ 1029846 w 6393701"/>
              <a:gd name="connsiteY13" fmla="*/ 3036091 h 4055836"/>
              <a:gd name="connsiteX14" fmla="*/ 176111 w 6393701"/>
              <a:gd name="connsiteY14" fmla="*/ 3431507 h 4055836"/>
              <a:gd name="connsiteX15" fmla="*/ 0 w 6393701"/>
              <a:gd name="connsiteY15" fmla="*/ 3006336 h 4055836"/>
              <a:gd name="connsiteX16" fmla="*/ 0 w 6393701"/>
              <a:gd name="connsiteY16" fmla="*/ 601282 h 4055836"/>
              <a:gd name="connsiteX0" fmla="*/ 0 w 6393701"/>
              <a:gd name="connsiteY0" fmla="*/ 601282 h 3912964"/>
              <a:gd name="connsiteX1" fmla="*/ 176112 w 6393701"/>
              <a:gd name="connsiteY1" fmla="*/ 176112 h 3912964"/>
              <a:gd name="connsiteX2" fmla="*/ 601283 w 6393701"/>
              <a:gd name="connsiteY2" fmla="*/ 1 h 3912964"/>
              <a:gd name="connsiteX3" fmla="*/ 5792419 w 6393701"/>
              <a:gd name="connsiteY3" fmla="*/ 0 h 3912964"/>
              <a:gd name="connsiteX4" fmla="*/ 6217589 w 6393701"/>
              <a:gd name="connsiteY4" fmla="*/ 176112 h 3912964"/>
              <a:gd name="connsiteX5" fmla="*/ 6393700 w 6393701"/>
              <a:gd name="connsiteY5" fmla="*/ 601283 h 3912964"/>
              <a:gd name="connsiteX6" fmla="*/ 6393701 w 6393701"/>
              <a:gd name="connsiteY6" fmla="*/ 3006337 h 3912964"/>
              <a:gd name="connsiteX7" fmla="*/ 6217589 w 6393701"/>
              <a:gd name="connsiteY7" fmla="*/ 3431508 h 3912964"/>
              <a:gd name="connsiteX8" fmla="*/ 5792418 w 6393701"/>
              <a:gd name="connsiteY8" fmla="*/ 3607619 h 3912964"/>
              <a:gd name="connsiteX9" fmla="*/ 2653469 w 6393701"/>
              <a:gd name="connsiteY9" fmla="*/ 1599439 h 3912964"/>
              <a:gd name="connsiteX10" fmla="*/ 1644498 w 6393701"/>
              <a:gd name="connsiteY10" fmla="*/ 631699 h 3912964"/>
              <a:gd name="connsiteX11" fmla="*/ 2099562 w 6393701"/>
              <a:gd name="connsiteY11" fmla="*/ 631698 h 3912964"/>
              <a:gd name="connsiteX12" fmla="*/ 1170868 w 6393701"/>
              <a:gd name="connsiteY12" fmla="*/ 676669 h 3912964"/>
              <a:gd name="connsiteX13" fmla="*/ 1029846 w 6393701"/>
              <a:gd name="connsiteY13" fmla="*/ 3036091 h 3912964"/>
              <a:gd name="connsiteX14" fmla="*/ 176111 w 6393701"/>
              <a:gd name="connsiteY14" fmla="*/ 3431507 h 3912964"/>
              <a:gd name="connsiteX15" fmla="*/ 0 w 6393701"/>
              <a:gd name="connsiteY15" fmla="*/ 3006336 h 3912964"/>
              <a:gd name="connsiteX16" fmla="*/ 0 w 6393701"/>
              <a:gd name="connsiteY16" fmla="*/ 601282 h 3912964"/>
              <a:gd name="connsiteX0" fmla="*/ 0 w 6393701"/>
              <a:gd name="connsiteY0" fmla="*/ 601282 h 3912964"/>
              <a:gd name="connsiteX1" fmla="*/ 176112 w 6393701"/>
              <a:gd name="connsiteY1" fmla="*/ 176112 h 3912964"/>
              <a:gd name="connsiteX2" fmla="*/ 601283 w 6393701"/>
              <a:gd name="connsiteY2" fmla="*/ 1 h 3912964"/>
              <a:gd name="connsiteX3" fmla="*/ 5792419 w 6393701"/>
              <a:gd name="connsiteY3" fmla="*/ 0 h 3912964"/>
              <a:gd name="connsiteX4" fmla="*/ 6217589 w 6393701"/>
              <a:gd name="connsiteY4" fmla="*/ 176112 h 3912964"/>
              <a:gd name="connsiteX5" fmla="*/ 6393700 w 6393701"/>
              <a:gd name="connsiteY5" fmla="*/ 601283 h 3912964"/>
              <a:gd name="connsiteX6" fmla="*/ 6393701 w 6393701"/>
              <a:gd name="connsiteY6" fmla="*/ 3006337 h 3912964"/>
              <a:gd name="connsiteX7" fmla="*/ 6217589 w 6393701"/>
              <a:gd name="connsiteY7" fmla="*/ 3431508 h 3912964"/>
              <a:gd name="connsiteX8" fmla="*/ 5792418 w 6393701"/>
              <a:gd name="connsiteY8" fmla="*/ 3607619 h 3912964"/>
              <a:gd name="connsiteX9" fmla="*/ 2653469 w 6393701"/>
              <a:gd name="connsiteY9" fmla="*/ 1599439 h 3912964"/>
              <a:gd name="connsiteX10" fmla="*/ 2358846 w 6393701"/>
              <a:gd name="connsiteY10" fmla="*/ 988865 h 3912964"/>
              <a:gd name="connsiteX11" fmla="*/ 2099562 w 6393701"/>
              <a:gd name="connsiteY11" fmla="*/ 631698 h 3912964"/>
              <a:gd name="connsiteX12" fmla="*/ 1170868 w 6393701"/>
              <a:gd name="connsiteY12" fmla="*/ 676669 h 3912964"/>
              <a:gd name="connsiteX13" fmla="*/ 1029846 w 6393701"/>
              <a:gd name="connsiteY13" fmla="*/ 3036091 h 3912964"/>
              <a:gd name="connsiteX14" fmla="*/ 176111 w 6393701"/>
              <a:gd name="connsiteY14" fmla="*/ 3431507 h 3912964"/>
              <a:gd name="connsiteX15" fmla="*/ 0 w 6393701"/>
              <a:gd name="connsiteY15" fmla="*/ 3006336 h 3912964"/>
              <a:gd name="connsiteX16" fmla="*/ 0 w 6393701"/>
              <a:gd name="connsiteY16" fmla="*/ 601282 h 3912964"/>
              <a:gd name="connsiteX0" fmla="*/ 0 w 6393701"/>
              <a:gd name="connsiteY0" fmla="*/ 601282 h 3912964"/>
              <a:gd name="connsiteX1" fmla="*/ 176112 w 6393701"/>
              <a:gd name="connsiteY1" fmla="*/ 176112 h 3912964"/>
              <a:gd name="connsiteX2" fmla="*/ 601283 w 6393701"/>
              <a:gd name="connsiteY2" fmla="*/ 1 h 3912964"/>
              <a:gd name="connsiteX3" fmla="*/ 5792419 w 6393701"/>
              <a:gd name="connsiteY3" fmla="*/ 0 h 3912964"/>
              <a:gd name="connsiteX4" fmla="*/ 6217589 w 6393701"/>
              <a:gd name="connsiteY4" fmla="*/ 176112 h 3912964"/>
              <a:gd name="connsiteX5" fmla="*/ 6393700 w 6393701"/>
              <a:gd name="connsiteY5" fmla="*/ 601283 h 3912964"/>
              <a:gd name="connsiteX6" fmla="*/ 6393701 w 6393701"/>
              <a:gd name="connsiteY6" fmla="*/ 3006337 h 3912964"/>
              <a:gd name="connsiteX7" fmla="*/ 6217589 w 6393701"/>
              <a:gd name="connsiteY7" fmla="*/ 3431508 h 3912964"/>
              <a:gd name="connsiteX8" fmla="*/ 5792418 w 6393701"/>
              <a:gd name="connsiteY8" fmla="*/ 3607619 h 3912964"/>
              <a:gd name="connsiteX9" fmla="*/ 2653469 w 6393701"/>
              <a:gd name="connsiteY9" fmla="*/ 1599439 h 3912964"/>
              <a:gd name="connsiteX10" fmla="*/ 2348065 w 6393701"/>
              <a:gd name="connsiteY10" fmla="*/ 3106233 h 3912964"/>
              <a:gd name="connsiteX11" fmla="*/ 2358846 w 6393701"/>
              <a:gd name="connsiteY11" fmla="*/ 988865 h 3912964"/>
              <a:gd name="connsiteX12" fmla="*/ 2099562 w 6393701"/>
              <a:gd name="connsiteY12" fmla="*/ 631698 h 3912964"/>
              <a:gd name="connsiteX13" fmla="*/ 1170868 w 6393701"/>
              <a:gd name="connsiteY13" fmla="*/ 676669 h 3912964"/>
              <a:gd name="connsiteX14" fmla="*/ 1029846 w 6393701"/>
              <a:gd name="connsiteY14" fmla="*/ 3036091 h 3912964"/>
              <a:gd name="connsiteX15" fmla="*/ 176111 w 6393701"/>
              <a:gd name="connsiteY15" fmla="*/ 3431507 h 3912964"/>
              <a:gd name="connsiteX16" fmla="*/ 0 w 6393701"/>
              <a:gd name="connsiteY16" fmla="*/ 3006336 h 3912964"/>
              <a:gd name="connsiteX17" fmla="*/ 0 w 6393701"/>
              <a:gd name="connsiteY17" fmla="*/ 601282 h 3912964"/>
              <a:gd name="connsiteX0" fmla="*/ 0 w 6393701"/>
              <a:gd name="connsiteY0" fmla="*/ 601282 h 3912964"/>
              <a:gd name="connsiteX1" fmla="*/ 176112 w 6393701"/>
              <a:gd name="connsiteY1" fmla="*/ 176112 h 3912964"/>
              <a:gd name="connsiteX2" fmla="*/ 601283 w 6393701"/>
              <a:gd name="connsiteY2" fmla="*/ 1 h 3912964"/>
              <a:gd name="connsiteX3" fmla="*/ 5792419 w 6393701"/>
              <a:gd name="connsiteY3" fmla="*/ 0 h 3912964"/>
              <a:gd name="connsiteX4" fmla="*/ 6217589 w 6393701"/>
              <a:gd name="connsiteY4" fmla="*/ 176112 h 3912964"/>
              <a:gd name="connsiteX5" fmla="*/ 6393700 w 6393701"/>
              <a:gd name="connsiteY5" fmla="*/ 601283 h 3912964"/>
              <a:gd name="connsiteX6" fmla="*/ 6393701 w 6393701"/>
              <a:gd name="connsiteY6" fmla="*/ 3006337 h 3912964"/>
              <a:gd name="connsiteX7" fmla="*/ 6217589 w 6393701"/>
              <a:gd name="connsiteY7" fmla="*/ 3431508 h 3912964"/>
              <a:gd name="connsiteX8" fmla="*/ 5792418 w 6393701"/>
              <a:gd name="connsiteY8" fmla="*/ 3607619 h 3912964"/>
              <a:gd name="connsiteX9" fmla="*/ 2653469 w 6393701"/>
              <a:gd name="connsiteY9" fmla="*/ 1599439 h 3912964"/>
              <a:gd name="connsiteX10" fmla="*/ 2961027 w 6393701"/>
              <a:gd name="connsiteY10" fmla="*/ 3234119 h 3912964"/>
              <a:gd name="connsiteX11" fmla="*/ 2348065 w 6393701"/>
              <a:gd name="connsiteY11" fmla="*/ 3106233 h 3912964"/>
              <a:gd name="connsiteX12" fmla="*/ 2358846 w 6393701"/>
              <a:gd name="connsiteY12" fmla="*/ 988865 h 3912964"/>
              <a:gd name="connsiteX13" fmla="*/ 2099562 w 6393701"/>
              <a:gd name="connsiteY13" fmla="*/ 631698 h 3912964"/>
              <a:gd name="connsiteX14" fmla="*/ 1170868 w 6393701"/>
              <a:gd name="connsiteY14" fmla="*/ 676669 h 3912964"/>
              <a:gd name="connsiteX15" fmla="*/ 1029846 w 6393701"/>
              <a:gd name="connsiteY15" fmla="*/ 3036091 h 3912964"/>
              <a:gd name="connsiteX16" fmla="*/ 176111 w 6393701"/>
              <a:gd name="connsiteY16" fmla="*/ 3431507 h 3912964"/>
              <a:gd name="connsiteX17" fmla="*/ 0 w 6393701"/>
              <a:gd name="connsiteY17" fmla="*/ 3006336 h 3912964"/>
              <a:gd name="connsiteX18" fmla="*/ 0 w 6393701"/>
              <a:gd name="connsiteY18" fmla="*/ 601282 h 3912964"/>
              <a:gd name="connsiteX0" fmla="*/ 0 w 6393701"/>
              <a:gd name="connsiteY0" fmla="*/ 601282 h 3611835"/>
              <a:gd name="connsiteX1" fmla="*/ 176112 w 6393701"/>
              <a:gd name="connsiteY1" fmla="*/ 176112 h 3611835"/>
              <a:gd name="connsiteX2" fmla="*/ 601283 w 6393701"/>
              <a:gd name="connsiteY2" fmla="*/ 1 h 3611835"/>
              <a:gd name="connsiteX3" fmla="*/ 5792419 w 6393701"/>
              <a:gd name="connsiteY3" fmla="*/ 0 h 3611835"/>
              <a:gd name="connsiteX4" fmla="*/ 6217589 w 6393701"/>
              <a:gd name="connsiteY4" fmla="*/ 176112 h 3611835"/>
              <a:gd name="connsiteX5" fmla="*/ 6393700 w 6393701"/>
              <a:gd name="connsiteY5" fmla="*/ 601283 h 3611835"/>
              <a:gd name="connsiteX6" fmla="*/ 6393701 w 6393701"/>
              <a:gd name="connsiteY6" fmla="*/ 3006337 h 3611835"/>
              <a:gd name="connsiteX7" fmla="*/ 6217589 w 6393701"/>
              <a:gd name="connsiteY7" fmla="*/ 3431508 h 3611835"/>
              <a:gd name="connsiteX8" fmla="*/ 5792418 w 6393701"/>
              <a:gd name="connsiteY8" fmla="*/ 3607619 h 3611835"/>
              <a:gd name="connsiteX9" fmla="*/ 3796445 w 6393701"/>
              <a:gd name="connsiteY9" fmla="*/ 3456803 h 3611835"/>
              <a:gd name="connsiteX10" fmla="*/ 2961027 w 6393701"/>
              <a:gd name="connsiteY10" fmla="*/ 3234119 h 3611835"/>
              <a:gd name="connsiteX11" fmla="*/ 2348065 w 6393701"/>
              <a:gd name="connsiteY11" fmla="*/ 3106233 h 3611835"/>
              <a:gd name="connsiteX12" fmla="*/ 2358846 w 6393701"/>
              <a:gd name="connsiteY12" fmla="*/ 988865 h 3611835"/>
              <a:gd name="connsiteX13" fmla="*/ 2099562 w 6393701"/>
              <a:gd name="connsiteY13" fmla="*/ 631698 h 3611835"/>
              <a:gd name="connsiteX14" fmla="*/ 1170868 w 6393701"/>
              <a:gd name="connsiteY14" fmla="*/ 676669 h 3611835"/>
              <a:gd name="connsiteX15" fmla="*/ 1029846 w 6393701"/>
              <a:gd name="connsiteY15" fmla="*/ 3036091 h 3611835"/>
              <a:gd name="connsiteX16" fmla="*/ 176111 w 6393701"/>
              <a:gd name="connsiteY16" fmla="*/ 3431507 h 3611835"/>
              <a:gd name="connsiteX17" fmla="*/ 0 w 6393701"/>
              <a:gd name="connsiteY17" fmla="*/ 3006336 h 3611835"/>
              <a:gd name="connsiteX18" fmla="*/ 0 w 6393701"/>
              <a:gd name="connsiteY18" fmla="*/ 601282 h 36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93701" h="3611835">
                <a:moveTo>
                  <a:pt x="0" y="601282"/>
                </a:moveTo>
                <a:cubicBezTo>
                  <a:pt x="0" y="441812"/>
                  <a:pt x="63350" y="288874"/>
                  <a:pt x="176112" y="176112"/>
                </a:cubicBezTo>
                <a:cubicBezTo>
                  <a:pt x="288874" y="63350"/>
                  <a:pt x="441813" y="1"/>
                  <a:pt x="601283" y="1"/>
                </a:cubicBezTo>
                <a:lnTo>
                  <a:pt x="5792419" y="0"/>
                </a:lnTo>
                <a:cubicBezTo>
                  <a:pt x="5951889" y="0"/>
                  <a:pt x="6104827" y="63350"/>
                  <a:pt x="6217589" y="176112"/>
                </a:cubicBezTo>
                <a:cubicBezTo>
                  <a:pt x="6330351" y="288874"/>
                  <a:pt x="6393700" y="441813"/>
                  <a:pt x="6393700" y="601283"/>
                </a:cubicBezTo>
                <a:cubicBezTo>
                  <a:pt x="6393700" y="1402968"/>
                  <a:pt x="6393701" y="2204652"/>
                  <a:pt x="6393701" y="3006337"/>
                </a:cubicBezTo>
                <a:cubicBezTo>
                  <a:pt x="6393701" y="3165807"/>
                  <a:pt x="6330352" y="3318745"/>
                  <a:pt x="6217589" y="3431508"/>
                </a:cubicBezTo>
                <a:cubicBezTo>
                  <a:pt x="6104827" y="3544270"/>
                  <a:pt x="6195942" y="3603403"/>
                  <a:pt x="5792418" y="3607619"/>
                </a:cubicBezTo>
                <a:cubicBezTo>
                  <a:pt x="5388894" y="3611835"/>
                  <a:pt x="4268343" y="3519053"/>
                  <a:pt x="3796445" y="3456803"/>
                </a:cubicBezTo>
                <a:cubicBezTo>
                  <a:pt x="3324547" y="3394553"/>
                  <a:pt x="3202424" y="3292547"/>
                  <a:pt x="2961027" y="3234119"/>
                </a:cubicBezTo>
                <a:cubicBezTo>
                  <a:pt x="2719630" y="3175691"/>
                  <a:pt x="2448428" y="3480442"/>
                  <a:pt x="2348065" y="3106233"/>
                </a:cubicBezTo>
                <a:cubicBezTo>
                  <a:pt x="2247702" y="2732024"/>
                  <a:pt x="2400263" y="1401288"/>
                  <a:pt x="2358846" y="988865"/>
                </a:cubicBezTo>
                <a:cubicBezTo>
                  <a:pt x="2317429" y="576443"/>
                  <a:pt x="2297558" y="683731"/>
                  <a:pt x="2099562" y="631698"/>
                </a:cubicBezTo>
                <a:cubicBezTo>
                  <a:pt x="1901566" y="579665"/>
                  <a:pt x="1349154" y="275937"/>
                  <a:pt x="1170868" y="676669"/>
                </a:cubicBezTo>
                <a:cubicBezTo>
                  <a:pt x="992582" y="1077401"/>
                  <a:pt x="1267082" y="2576951"/>
                  <a:pt x="1029846" y="3036091"/>
                </a:cubicBezTo>
                <a:cubicBezTo>
                  <a:pt x="772260" y="3020850"/>
                  <a:pt x="347752" y="3436466"/>
                  <a:pt x="176111" y="3431507"/>
                </a:cubicBezTo>
                <a:cubicBezTo>
                  <a:pt x="4470" y="3426548"/>
                  <a:pt x="0" y="3165806"/>
                  <a:pt x="0" y="3006336"/>
                </a:cubicBezTo>
                <a:lnTo>
                  <a:pt x="0" y="601282"/>
                </a:lnTo>
                <a:close/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42.JPG"/>
          <p:cNvPicPr>
            <a:picLocks noChangeAspect="1"/>
          </p:cNvPicPr>
          <p:nvPr/>
        </p:nvPicPr>
        <p:blipFill>
          <a:blip r:embed="rId2"/>
          <a:srcRect l="4223" t="28256" r="2697" b="523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29256" y="5392838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5720" y="1857364"/>
            <a:ext cx="1643074" cy="1643074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00430" y="5429264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endParaRPr lang="fr-FR" sz="1100" dirty="0">
              <a:solidFill>
                <a:srgbClr val="00B05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000232" y="1857364"/>
            <a:ext cx="1571636" cy="1643074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85918" y="5464276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14744" y="1857364"/>
            <a:ext cx="4857784" cy="1643074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</a:t>
            </a:r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تقويم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دعم</a:t>
            </a:r>
            <a:endParaRPr kumimoji="0" lang="fr-FR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42.JPG"/>
          <p:cNvPicPr>
            <a:picLocks noChangeAspect="1"/>
          </p:cNvPicPr>
          <p:nvPr/>
        </p:nvPicPr>
        <p:blipFill>
          <a:blip r:embed="rId2"/>
          <a:srcRect l="10172" t="48339" r="2173" b="339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42976" y="2606756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42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000" t="16666" b="61459"/>
          <a:stretch>
            <a:fillRect/>
          </a:stretch>
        </p:blipFill>
        <p:spPr bwMode="auto">
          <a:xfrm>
            <a:off x="0" y="0"/>
            <a:ext cx="935828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-142908" y="2857496"/>
            <a:ext cx="28574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90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00298" y="2786058"/>
            <a:ext cx="22860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30 إلى 40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6367" t="22829" r="50000" b="61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00958" y="1571612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14612" y="1714488"/>
            <a:ext cx="18573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53" t="21527" r="75000" b="619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2143116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أرْبَعَة </a:t>
            </a:r>
            <a:r>
              <a:rPr lang="ar-MA" sz="13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ٌوَ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تِسْعُونَ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714776" y="1500174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72066" y="150553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0430" y="153518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57422" y="157161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71470" y="1785926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أرْبَعَة </a:t>
            </a:r>
            <a:r>
              <a:rPr lang="ar-MA" sz="3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ٌوَ</a:t>
            </a: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تِسْعُونَ</a:t>
            </a:r>
            <a:endParaRPr lang="fr-FR" sz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31" t="42285" r="78247" b="42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5782" t="39583" r="5468" b="4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928794" y="857232"/>
            <a:ext cx="57150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49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000" t="42708" r="26562" b="4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1357298"/>
            <a:ext cx="4286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29190" y="1509698"/>
            <a:ext cx="4286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781" t="40625" r="50000" b="42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000892" y="2560306"/>
            <a:ext cx="26432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7422" y="2782386"/>
            <a:ext cx="26432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714776" y="1500174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72066" y="150553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0430" y="153518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57422" y="157161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71470" y="1785926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أرْبَعَة </a:t>
            </a:r>
            <a:r>
              <a:rPr lang="ar-MA" sz="3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ٌوَ</a:t>
            </a: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تِسْعُونَ</a:t>
            </a:r>
            <a:endParaRPr lang="fr-FR" sz="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6578" y="257174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49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43306" y="2934298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0628" y="2967335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28992" y="292893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57422" y="2967335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43306" y="4143380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00628" y="4176417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938978" y="3871745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4357694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خَمْسَة ٌوَسَبْعُونَ</a:t>
            </a:r>
            <a:endParaRPr lang="fr-FR" sz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C 0.06077 0.01919 0.12171 0.03861 0.1816 0.04578 C 0.24132 0.05295 0.30035 0.04832 0.35938 0.0437 " pathEditMode="relative" rAng="0" ptsTypes="a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19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714776" y="1500174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72066" y="150553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0430" y="153518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57422" y="157161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71470" y="1785926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أرْبَعَة </a:t>
            </a:r>
            <a:r>
              <a:rPr lang="ar-MA" sz="3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ٌوَ</a:t>
            </a: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تِسْعُونَ</a:t>
            </a:r>
            <a:endParaRPr lang="fr-FR" sz="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6578" y="257174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49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43306" y="2934298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0628" y="2967335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28992" y="292893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57422" y="2967335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43306" y="4143380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00628" y="4176417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938978" y="3871745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4357694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خَمْسَة ٌوَسَبْعُونَ</a:t>
            </a:r>
            <a:endParaRPr lang="fr-FR" sz="6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86578" y="5229067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66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550606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71670" y="542926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142908" y="5711627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سِتَّة </a:t>
            </a:r>
            <a:r>
              <a:rPr lang="ar-MA" sz="3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ٌوَ</a:t>
            </a: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سِتُّونَ</a:t>
            </a:r>
            <a:endParaRPr lang="fr-FR" sz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3064E-6 C 0.06719 -0.11884 0.13472 -0.23884 0.20104 -0.28323 C 0.26753 -0.32693 0.33281 -0.29872 0.39861 -0.27029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3" grpId="1"/>
      <p:bldP spid="23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714776" y="1500174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72066" y="150553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0430" y="153518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57422" y="157161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71470" y="1785926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أرْبَعَة </a:t>
            </a:r>
            <a:r>
              <a:rPr lang="ar-MA" sz="3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ٌوَ</a:t>
            </a: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تِسْعُونَ</a:t>
            </a:r>
            <a:endParaRPr lang="fr-FR" sz="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6578" y="257174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49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43306" y="2934298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0628" y="2967335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28992" y="292893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57422" y="2967335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43306" y="4143380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00628" y="4176417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938978" y="3871745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4357694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خَمْسَة ٌوَسَبْعُونَ</a:t>
            </a:r>
            <a:endParaRPr lang="fr-FR" sz="6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86578" y="5229067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66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86116" y="550606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71670" y="542926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142908" y="5711627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سِتَّة </a:t>
            </a:r>
            <a:r>
              <a:rPr lang="ar-MA" sz="3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ٌوَ</a:t>
            </a: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سِتُّونَ</a:t>
            </a:r>
            <a:endParaRPr lang="fr-FR" sz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40 إلى 30 </a:t>
            </a: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285</Words>
  <Application>Microsoft Office PowerPoint</Application>
  <PresentationFormat>Affichage à l'écran (4:3)</PresentationFormat>
  <Paragraphs>178</Paragraphs>
  <Slides>30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    </vt:lpstr>
      <vt:lpstr>أقرأ الأعداد بالأرقام  من 30 إلى 40  تصاعديا</vt:lpstr>
      <vt:lpstr>Diapositive 3</vt:lpstr>
      <vt:lpstr>أقرأ الأعداد بالأرقام  من 40 إلى 30  تنازليا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حصة 1</vt:lpstr>
      <vt:lpstr>Diapositive 14</vt:lpstr>
      <vt:lpstr>Diapositive 15</vt:lpstr>
      <vt:lpstr>حصة 2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11</cp:revision>
  <dcterms:created xsi:type="dcterms:W3CDTF">2010-12-06T09:38:49Z</dcterms:created>
  <dcterms:modified xsi:type="dcterms:W3CDTF">2010-12-06T10:49:32Z</dcterms:modified>
</cp:coreProperties>
</file>