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0" r:id="rId16"/>
    <p:sldId id="272" r:id="rId17"/>
    <p:sldId id="271" r:id="rId18"/>
    <p:sldId id="274" r:id="rId19"/>
    <p:sldId id="275" r:id="rId20"/>
    <p:sldId id="276" r:id="rId21"/>
    <p:sldId id="273" r:id="rId22"/>
    <p:sldId id="278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1737-8CC4-433D-AFA0-6E184DEB6C84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7828-65EF-4A93-A73D-94D11A902D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3C02-23CB-4668-8F9E-15469A09941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9B74-C081-409E-81EA-C78E9BFB2A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022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تعلمته 6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11و12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التثبيت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الإغناء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/>
          <a:srcRect l="5749" t="17956" r="4223" b="591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3500438"/>
            <a:ext cx="857256" cy="928694"/>
          </a:xfrm>
          <a:prstGeom prst="rect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00496" y="3500438"/>
            <a:ext cx="857256" cy="928694"/>
          </a:xfrm>
          <a:prstGeom prst="rect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282" y="4857760"/>
            <a:ext cx="2357454" cy="928694"/>
          </a:xfrm>
          <a:prstGeom prst="rect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85918" y="2071678"/>
            <a:ext cx="2000264" cy="928694"/>
          </a:xfrm>
          <a:prstGeom prst="rect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15074" y="2214554"/>
            <a:ext cx="785818" cy="928694"/>
          </a:xfrm>
          <a:prstGeom prst="rect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358082" y="3643314"/>
            <a:ext cx="785818" cy="928694"/>
          </a:xfrm>
          <a:prstGeom prst="rect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14876" y="2143116"/>
            <a:ext cx="857256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4857760"/>
            <a:ext cx="2143140" cy="1000132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643834" y="4929198"/>
            <a:ext cx="928694" cy="1071570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71472" y="2071678"/>
            <a:ext cx="857256" cy="1000132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500958" y="2285992"/>
            <a:ext cx="857256" cy="928694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/>
          <a:srcRect l="13665" t="40916" r="4223" b="426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/>
          <a:srcRect l="13665" t="45191" r="11921" b="42669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3042" y="142852"/>
            <a:ext cx="1357322" cy="1643074"/>
          </a:xfrm>
          <a:prstGeom prst="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2571744"/>
            <a:ext cx="1357322" cy="1643074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4786322"/>
            <a:ext cx="1357322" cy="1643074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285728"/>
            <a:ext cx="1357322" cy="1643074"/>
          </a:xfrm>
          <a:prstGeom prst="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6" y="2571744"/>
            <a:ext cx="1357322" cy="1643074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6314" y="4857760"/>
            <a:ext cx="1357322" cy="1643074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46701" t="58011" r="5969" b="23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47810" t="62571" r="9667" b="24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215074" y="214290"/>
            <a:ext cx="500066" cy="60722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28670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678" y="857232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786578" y="214290"/>
            <a:ext cx="500066" cy="60722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86116" y="857232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358082" y="214290"/>
            <a:ext cx="500066" cy="60722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86116" y="857232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858148" y="214290"/>
            <a:ext cx="500066" cy="60722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86116" y="928670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429652" y="214290"/>
            <a:ext cx="500066" cy="60722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286116" y="857232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2285984" y="1714488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47810" t="62571" r="9667" b="24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28670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Multiplier 9"/>
          <p:cNvSpPr/>
          <p:nvPr/>
        </p:nvSpPr>
        <p:spPr>
          <a:xfrm>
            <a:off x="2000232" y="1714488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357554" y="857232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>
          <a:xfrm rot="16200000">
            <a:off x="7322347" y="-821545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85720" y="3643314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Multiplier 21"/>
          <p:cNvSpPr/>
          <p:nvPr/>
        </p:nvSpPr>
        <p:spPr>
          <a:xfrm>
            <a:off x="2000232" y="435769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357554" y="3500438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à coins arrondis 23"/>
          <p:cNvSpPr/>
          <p:nvPr/>
        </p:nvSpPr>
        <p:spPr>
          <a:xfrm rot="16200000">
            <a:off x="7322379" y="-321479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8992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à coins arrondis 25"/>
          <p:cNvSpPr/>
          <p:nvPr/>
        </p:nvSpPr>
        <p:spPr>
          <a:xfrm rot="16200000">
            <a:off x="7322379" y="250025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500430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à coins arrondis 27"/>
          <p:cNvSpPr/>
          <p:nvPr/>
        </p:nvSpPr>
        <p:spPr>
          <a:xfrm rot="16200000">
            <a:off x="7322347" y="821529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428992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à coins arrondis 29"/>
          <p:cNvSpPr/>
          <p:nvPr/>
        </p:nvSpPr>
        <p:spPr>
          <a:xfrm rot="16200000">
            <a:off x="7322379" y="1393033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428992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Rectangle à coins arrondis 31"/>
          <p:cNvSpPr/>
          <p:nvPr/>
        </p:nvSpPr>
        <p:spPr>
          <a:xfrm rot="16200000">
            <a:off x="7322379" y="1893099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428992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Rectangle à coins arrondis 33"/>
          <p:cNvSpPr/>
          <p:nvPr/>
        </p:nvSpPr>
        <p:spPr>
          <a:xfrm rot="16200000">
            <a:off x="7322347" y="2464603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428992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Rectangle à coins arrondis 35"/>
          <p:cNvSpPr/>
          <p:nvPr/>
        </p:nvSpPr>
        <p:spPr>
          <a:xfrm rot="16200000">
            <a:off x="7322347" y="3036107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357554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Rectangle à coins arrondis 37"/>
          <p:cNvSpPr/>
          <p:nvPr/>
        </p:nvSpPr>
        <p:spPr>
          <a:xfrm rot="16200000">
            <a:off x="7322347" y="3607611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357554" y="3571876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Rectangle à coins arrondis 39"/>
          <p:cNvSpPr/>
          <p:nvPr/>
        </p:nvSpPr>
        <p:spPr>
          <a:xfrm rot="16200000">
            <a:off x="7250909" y="4179116"/>
            <a:ext cx="500066" cy="3000364"/>
          </a:xfrm>
          <a:prstGeom prst="roundRect">
            <a:avLst/>
          </a:prstGeom>
          <a:solidFill>
            <a:srgbClr val="FFFF00">
              <a:alpha val="2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000364" y="3643314"/>
            <a:ext cx="2214578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30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5749" t="58584" r="54578" b="225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2928926" y="2857496"/>
            <a:ext cx="3429024" cy="7143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16200000" flipH="1">
            <a:off x="5464975" y="3821909"/>
            <a:ext cx="1857388" cy="7143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000364" y="4786322"/>
            <a:ext cx="3429024" cy="78581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6200000" flipH="1">
            <a:off x="1571604" y="4214818"/>
            <a:ext cx="2786082" cy="7143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21008" t="76322" r="5975" b="109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rcRect l="21008" t="78043" r="35068" b="109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5" name="Triangle rectangle 4"/>
          <p:cNvSpPr/>
          <p:nvPr/>
        </p:nvSpPr>
        <p:spPr>
          <a:xfrm rot="10800000">
            <a:off x="1785918" y="1285860"/>
            <a:ext cx="1143008" cy="2214578"/>
          </a:xfrm>
          <a:prstGeom prst="rtTriangl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1285852" y="2000240"/>
            <a:ext cx="1714512" cy="1714512"/>
          </a:xfrm>
          <a:prstGeom prst="triangle">
            <a:avLst>
              <a:gd name="adj" fmla="val 45823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5400000">
            <a:off x="1714480" y="1571612"/>
            <a:ext cx="3143272" cy="714380"/>
          </a:xfrm>
          <a:prstGeom prst="triangle">
            <a:avLst>
              <a:gd name="adj" fmla="val 45823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0800000">
            <a:off x="1785918" y="3714752"/>
            <a:ext cx="1143008" cy="2214578"/>
          </a:xfrm>
          <a:prstGeom prst="rtTriangl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scene3d>
            <a:camera prst="orthographicFront">
              <a:rot lat="0" lon="9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0800000">
            <a:off x="2714612" y="3500438"/>
            <a:ext cx="1785950" cy="1785950"/>
          </a:xfrm>
          <a:prstGeom prst="triangle">
            <a:avLst>
              <a:gd name="adj" fmla="val 45823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/>
          <p:cNvSpPr/>
          <p:nvPr/>
        </p:nvSpPr>
        <p:spPr>
          <a:xfrm>
            <a:off x="2857488" y="1071546"/>
            <a:ext cx="1143008" cy="2428892"/>
          </a:xfrm>
          <a:prstGeom prst="rtTriangl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scene3d>
            <a:camera prst="orthographicFront">
              <a:rot lat="0" lon="9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/>
          <p:cNvSpPr/>
          <p:nvPr/>
        </p:nvSpPr>
        <p:spPr>
          <a:xfrm>
            <a:off x="2857488" y="3786190"/>
            <a:ext cx="1143008" cy="2214578"/>
          </a:xfrm>
          <a:prstGeom prst="rtTriangl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6200000">
            <a:off x="928662" y="4929174"/>
            <a:ext cx="3143272" cy="714380"/>
          </a:xfrm>
          <a:prstGeom prst="triangle">
            <a:avLst>
              <a:gd name="adj" fmla="val 45823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30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220</Words>
  <Application>Microsoft Office PowerPoint</Application>
  <PresentationFormat>Affichage à l'écran (4:3)</PresentationFormat>
  <Paragraphs>132</Paragraphs>
  <Slides>23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    </vt:lpstr>
      <vt:lpstr>أقرأ الأعداد بالأرقام  من 30 إلى 40  تصاعديا</vt:lpstr>
      <vt:lpstr>Diapositive 3</vt:lpstr>
      <vt:lpstr>أقرأ الأعداد بالأرقام  من 40 إلى 30  تنازليا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حصة 1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12</cp:revision>
  <dcterms:created xsi:type="dcterms:W3CDTF">2010-11-02T08:39:38Z</dcterms:created>
  <dcterms:modified xsi:type="dcterms:W3CDTF">2010-11-02T11:30:10Z</dcterms:modified>
</cp:coreProperties>
</file>