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4" r:id="rId7"/>
    <p:sldId id="257" r:id="rId8"/>
    <p:sldId id="265" r:id="rId9"/>
    <p:sldId id="267" r:id="rId10"/>
    <p:sldId id="268" r:id="rId11"/>
    <p:sldId id="263" r:id="rId12"/>
    <p:sldId id="270" r:id="rId13"/>
    <p:sldId id="266" r:id="rId14"/>
    <p:sldId id="271" r:id="rId15"/>
    <p:sldId id="273" r:id="rId16"/>
    <p:sldId id="272" r:id="rId17"/>
    <p:sldId id="274" r:id="rId18"/>
    <p:sldId id="269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17081-CF61-41A8-A4A5-C5D615510A5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0676-F1A3-42B3-8D49-F93354CBBE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089-2045-4D32-B24D-A9CFFD6EDC15}" type="datetimeFigureOut">
              <a:rPr lang="fr-FR" smtClean="0"/>
              <a:pPr/>
              <a:t>02/10/2010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B231-2589-4595-97AE-E5AEAD895D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يتموقع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التلاميذ بالنسبة للأشياء.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يحددون موقع الأشياء بالنسبة لهم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يميزون بين يمين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يسار غيرهم.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يتعرفون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التمعلم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التوجيه.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003 أستثمر ما تعلمته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:1و2  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1و2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/>
          <a:srcRect t="29377" r="16406" b="536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7031" t="29377" r="46094" b="55231"/>
          <a:stretch>
            <a:fillRect/>
          </a:stretch>
        </p:blipFill>
        <p:spPr>
          <a:xfrm>
            <a:off x="0" y="0"/>
            <a:ext cx="6072198" cy="6858000"/>
          </a:xfrm>
          <a:prstGeom prst="rect">
            <a:avLst/>
          </a:prstGeom>
        </p:spPr>
      </p:pic>
      <p:pic>
        <p:nvPicPr>
          <p:cNvPr id="6" name="Image 5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64063" t="33092" r="17187" b="54877"/>
          <a:stretch>
            <a:fillRect/>
          </a:stretch>
        </p:blipFill>
        <p:spPr>
          <a:xfrm>
            <a:off x="5929322" y="0"/>
            <a:ext cx="3214678" cy="6858000"/>
          </a:xfrm>
          <a:prstGeom prst="rect">
            <a:avLst/>
          </a:prstGeom>
        </p:spPr>
      </p:pic>
      <p:sp>
        <p:nvSpPr>
          <p:cNvPr id="8" name="Flèche gauche 7"/>
          <p:cNvSpPr/>
          <p:nvPr/>
        </p:nvSpPr>
        <p:spPr>
          <a:xfrm rot="18381723">
            <a:off x="1688681" y="1553699"/>
            <a:ext cx="1969933" cy="4092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 rot="17552563">
            <a:off x="842776" y="4158665"/>
            <a:ext cx="3554919" cy="40921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 rot="2979282">
            <a:off x="998127" y="2516130"/>
            <a:ext cx="4542488" cy="4092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 rot="1639702">
            <a:off x="1770699" y="4863371"/>
            <a:ext cx="3236089" cy="40921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:أرسم مسارا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/>
          <a:srcRect t="45147" b="366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9375" t="46663" r="67969" b="37793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6" name="Image 5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38281" t="54625" r="7031" b="42153"/>
          <a:stretch>
            <a:fillRect/>
          </a:stretch>
        </p:blipFill>
        <p:spPr>
          <a:xfrm>
            <a:off x="0" y="5643554"/>
            <a:ext cx="9144000" cy="121444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0" y="5572140"/>
            <a:ext cx="1071538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572264" y="2786058"/>
            <a:ext cx="107157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00132" y="5572140"/>
            <a:ext cx="928662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flipH="1">
            <a:off x="6572264" y="2214554"/>
            <a:ext cx="2143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928826" y="5643578"/>
            <a:ext cx="928662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572132" y="2071678"/>
            <a:ext cx="121444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786082" y="5643578"/>
            <a:ext cx="2000232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flipH="1">
            <a:off x="5500694" y="857232"/>
            <a:ext cx="214314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643438" y="5643578"/>
            <a:ext cx="928662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572000" y="857232"/>
            <a:ext cx="1143008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572132" y="5572140"/>
            <a:ext cx="928662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5400000">
            <a:off x="4321967" y="1107265"/>
            <a:ext cx="71438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286544" y="5643602"/>
            <a:ext cx="2000232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flipH="1">
            <a:off x="2643174" y="1500174"/>
            <a:ext cx="214314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8215370" y="5572140"/>
            <a:ext cx="928662" cy="12858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 flipH="1">
            <a:off x="2643174" y="857232"/>
            <a:ext cx="2143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:أضع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القن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الصحيح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4075" t="63344" r="2491" b="123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1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8466" t="65113" r="68917" b="17953"/>
          <a:stretch>
            <a:fillRect/>
          </a:stretch>
        </p:blipFill>
        <p:spPr>
          <a:xfrm>
            <a:off x="0" y="785794"/>
            <a:ext cx="9358346" cy="4500594"/>
          </a:xfrm>
          <a:prstGeom prst="rect">
            <a:avLst/>
          </a:prstGeom>
        </p:spPr>
      </p:pic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44222" t="68904" r="6870" b="27810"/>
          <a:stretch>
            <a:fillRect/>
          </a:stretch>
        </p:blipFill>
        <p:spPr>
          <a:xfrm>
            <a:off x="0" y="0"/>
            <a:ext cx="9144000" cy="928694"/>
          </a:xfrm>
          <a:prstGeom prst="rect">
            <a:avLst/>
          </a:prstGeom>
        </p:spPr>
      </p:pic>
      <p:pic>
        <p:nvPicPr>
          <p:cNvPr id="7" name="Image 6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18674" t="82300" r="32099" b="14162"/>
          <a:stretch>
            <a:fillRect/>
          </a:stretch>
        </p:blipFill>
        <p:spPr>
          <a:xfrm>
            <a:off x="0" y="5357826"/>
            <a:ext cx="9144000" cy="150017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358082" y="2071678"/>
            <a:ext cx="857256" cy="12858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haut 8"/>
          <p:cNvSpPr/>
          <p:nvPr/>
        </p:nvSpPr>
        <p:spPr>
          <a:xfrm>
            <a:off x="8358214" y="5572140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43636" y="1857364"/>
            <a:ext cx="1643074" cy="8572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 rot="16200000">
            <a:off x="7465239" y="5679297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715008" y="2214554"/>
            <a:ext cx="1000132" cy="8572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haut 12"/>
          <p:cNvSpPr/>
          <p:nvPr/>
        </p:nvSpPr>
        <p:spPr>
          <a:xfrm rot="10642922">
            <a:off x="6429388" y="5572140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143240" y="2857496"/>
            <a:ext cx="3143272" cy="4286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haut 14"/>
          <p:cNvSpPr/>
          <p:nvPr/>
        </p:nvSpPr>
        <p:spPr>
          <a:xfrm rot="16200000">
            <a:off x="5464975" y="5607859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haut 15"/>
          <p:cNvSpPr/>
          <p:nvPr/>
        </p:nvSpPr>
        <p:spPr>
          <a:xfrm rot="16200000">
            <a:off x="4464843" y="5607859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857488" y="2714620"/>
            <a:ext cx="642942" cy="114300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haut 17"/>
          <p:cNvSpPr/>
          <p:nvPr/>
        </p:nvSpPr>
        <p:spPr>
          <a:xfrm rot="10642922">
            <a:off x="3448384" y="5722726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143240" y="3643314"/>
            <a:ext cx="1785950" cy="4286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haut 19"/>
          <p:cNvSpPr/>
          <p:nvPr/>
        </p:nvSpPr>
        <p:spPr>
          <a:xfrm rot="5400000">
            <a:off x="2393141" y="5750735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357686" y="3786190"/>
            <a:ext cx="785818" cy="8572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 rot="10642922">
            <a:off x="1376682" y="5794164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643438" y="4143380"/>
            <a:ext cx="1857388" cy="8572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haut 23"/>
          <p:cNvSpPr/>
          <p:nvPr/>
        </p:nvSpPr>
        <p:spPr>
          <a:xfrm rot="5400000">
            <a:off x="464315" y="5822173"/>
            <a:ext cx="357190" cy="85725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Nouvelle image (16).png"/>
          <p:cNvPicPr>
            <a:picLocks noChangeAspect="1"/>
          </p:cNvPicPr>
          <p:nvPr/>
        </p:nvPicPr>
        <p:blipFill>
          <a:blip r:embed="rId2"/>
          <a:srcRect l="7289" r="25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28" y="714356"/>
            <a:ext cx="1214446" cy="1928826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572528" y="2000240"/>
            <a:ext cx="357190" cy="1928826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728" y="4643446"/>
            <a:ext cx="785818" cy="1928826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480" y="484632"/>
            <a:ext cx="4511040" cy="588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1571604" y="37147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724004" y="38576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أحد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795442" y="9477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876404" y="40195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428728" y="11001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928662" y="4171952"/>
            <a:ext cx="76010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428728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357158" y="3714752"/>
            <a:ext cx="832490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Sous-titre 3"/>
          <p:cNvSpPr txBox="1">
            <a:spLocks/>
          </p:cNvSpPr>
          <p:nvPr/>
        </p:nvSpPr>
        <p:spPr>
          <a:xfrm>
            <a:off x="1500166" y="100010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9290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438120" y="40814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1714480" y="114298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Sous-titre 3"/>
          <p:cNvSpPr txBox="1">
            <a:spLocks/>
          </p:cNvSpPr>
          <p:nvPr/>
        </p:nvSpPr>
        <p:spPr>
          <a:xfrm>
            <a:off x="590520" y="42338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1785918" y="78579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714752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Sous-titre 3"/>
          <p:cNvSpPr txBox="1">
            <a:spLocks/>
          </p:cNvSpPr>
          <p:nvPr/>
        </p:nvSpPr>
        <p:spPr>
          <a:xfrm>
            <a:off x="1866880" y="10096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357158" y="350043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2019280" y="11620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509558" y="385762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عشرون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  <p:bldP spid="39" grpId="0" build="p"/>
      <p:bldP spid="40" grpId="0"/>
      <p:bldP spid="41" grpId="0" build="p"/>
      <p:bldP spid="42" grpId="0"/>
      <p:bldP spid="43" grpId="0" build="p"/>
      <p:bldP spid="44" grpId="0"/>
      <p:bldP spid="45" grpId="0" build="p"/>
      <p:bldP spid="46" grpId="0"/>
      <p:bldP spid="47" grpId="0" build="p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1571604" y="37147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724004" y="38671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احد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795442" y="9477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876404" y="4019552"/>
            <a:ext cx="650085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428728" y="11001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928662" y="4171952"/>
            <a:ext cx="76010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428728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357158" y="3714752"/>
            <a:ext cx="832490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Sous-titre 3"/>
          <p:cNvSpPr txBox="1">
            <a:spLocks/>
          </p:cNvSpPr>
          <p:nvPr/>
        </p:nvSpPr>
        <p:spPr>
          <a:xfrm>
            <a:off x="1500166" y="100010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9290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8572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438120" y="40814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1714480" y="114298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Sous-titre 3"/>
          <p:cNvSpPr txBox="1">
            <a:spLocks/>
          </p:cNvSpPr>
          <p:nvPr/>
        </p:nvSpPr>
        <p:spPr>
          <a:xfrm>
            <a:off x="590520" y="4233866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1785918" y="78579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714752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Sous-titre 3"/>
          <p:cNvSpPr txBox="1">
            <a:spLocks/>
          </p:cNvSpPr>
          <p:nvPr/>
        </p:nvSpPr>
        <p:spPr>
          <a:xfrm>
            <a:off x="1866880" y="10096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357158" y="350043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عشر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2019280" y="116203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509558" y="3857628"/>
            <a:ext cx="85487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عشرون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  <p:bldP spid="39" grpId="0" build="p"/>
      <p:bldP spid="40" grpId="0"/>
      <p:bldP spid="41" grpId="0" build="p"/>
      <p:bldP spid="42" grpId="0"/>
      <p:bldP spid="43" grpId="0" build="p"/>
      <p:bldP spid="44" grpId="0"/>
      <p:bldP spid="45" grpId="0" build="p"/>
      <p:bldP spid="46" grpId="0"/>
      <p:bldP spid="47" grpId="0" build="p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:ألون كل قرص خارج المربع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هو تحت الخط الأزرق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26562" t="10977" r="2343" b="706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14.JPG"/>
          <p:cNvPicPr>
            <a:picLocks noChangeAspect="1"/>
          </p:cNvPicPr>
          <p:nvPr/>
        </p:nvPicPr>
        <p:blipFill>
          <a:blip r:embed="rId2" cstate="print"/>
          <a:srcRect l="26562" t="15769" r="22894" b="706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rganigramme : Connecteur 5"/>
          <p:cNvSpPr/>
          <p:nvPr/>
        </p:nvSpPr>
        <p:spPr>
          <a:xfrm>
            <a:off x="928662" y="3643314"/>
            <a:ext cx="1143008" cy="2286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2500298" y="3571876"/>
            <a:ext cx="357190" cy="7143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6786578" y="3643314"/>
            <a:ext cx="357190" cy="7143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643702" y="4714884"/>
            <a:ext cx="571504" cy="9286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7429520" y="4071942"/>
            <a:ext cx="785818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:ألاحظ الجدول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أصل بخط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144</Words>
  <Application>Microsoft Office PowerPoint</Application>
  <PresentationFormat>Affichage à l'écran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    </vt:lpstr>
      <vt:lpstr>أقرأ الأعداد بالأرقام  من 0 إلى 99 </vt:lpstr>
      <vt:lpstr>Diapositive 3</vt:lpstr>
      <vt:lpstr>Diapositive 4</vt:lpstr>
      <vt:lpstr>حصة 1</vt:lpstr>
      <vt:lpstr>1:ألون كل قرص خارج المربع و هو تحت الخط الأزرق</vt:lpstr>
      <vt:lpstr>Diapositive 7</vt:lpstr>
      <vt:lpstr>Diapositive 8</vt:lpstr>
      <vt:lpstr>2:ألاحظ الجدول و أصل بخط</vt:lpstr>
      <vt:lpstr>Diapositive 10</vt:lpstr>
      <vt:lpstr>Diapositive 11</vt:lpstr>
      <vt:lpstr>3:أرسم مسارا</vt:lpstr>
      <vt:lpstr>Diapositive 13</vt:lpstr>
      <vt:lpstr>Diapositive 14</vt:lpstr>
      <vt:lpstr>4:أضع القن الصحيح</vt:lpstr>
      <vt:lpstr>Diapositive 16</vt:lpstr>
      <vt:lpstr>Diapositive 17</vt:lpstr>
      <vt:lpstr>Diapositive 18</vt:lpstr>
      <vt:lpstr>Diapositive 19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Unicornis</dc:creator>
  <cp:lastModifiedBy>Unicornis</cp:lastModifiedBy>
  <cp:revision>21</cp:revision>
  <dcterms:created xsi:type="dcterms:W3CDTF">2010-09-28T21:50:12Z</dcterms:created>
  <dcterms:modified xsi:type="dcterms:W3CDTF">2010-10-02T11:59:21Z</dcterms:modified>
</cp:coreProperties>
</file>