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6" r:id="rId4"/>
    <p:sldId id="260" r:id="rId5"/>
    <p:sldId id="261" r:id="rId6"/>
    <p:sldId id="259" r:id="rId7"/>
    <p:sldId id="263" r:id="rId8"/>
    <p:sldId id="264" r:id="rId9"/>
    <p:sldId id="265" r:id="rId10"/>
    <p:sldId id="266" r:id="rId11"/>
    <p:sldId id="267" r:id="rId12"/>
    <p:sldId id="262" r:id="rId13"/>
    <p:sldId id="269" r:id="rId14"/>
    <p:sldId id="271" r:id="rId15"/>
    <p:sldId id="268" r:id="rId16"/>
    <p:sldId id="270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33606-8819-454F-9A7B-CB5C09B69C51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FFFF8-FDB7-4A25-9756-DAF8BDBDD0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70A4E-AA04-403B-BD73-6EE34473ADEB}" type="datetimeFigureOut">
              <a:rPr lang="fr-FR" smtClean="0"/>
              <a:pPr/>
              <a:t>18/01/2011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5078E-1AD9-4A68-B470-58C5E69040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023 أتعرف قياس الأطوال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3906" t="29329" r="4687" b="511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7000892" y="1643050"/>
            <a:ext cx="214310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 7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9733" t="44150" r="63149" b="53002"/>
          <a:stretch>
            <a:fillRect/>
          </a:stretch>
        </p:blipFill>
        <p:spPr>
          <a:xfrm>
            <a:off x="6929454" y="2857496"/>
            <a:ext cx="2214546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 8" descr="ق2 فضاء الرياضيات 05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EEFC"/>
              </a:clrFrom>
              <a:clrTo>
                <a:srgbClr val="F2EEFC">
                  <a:alpha val="0"/>
                </a:srgbClr>
              </a:clrTo>
            </a:clrChange>
          </a:blip>
          <a:srcRect l="17379" t="32353" r="72623" b="56663"/>
          <a:stretch>
            <a:fillRect/>
          </a:stretch>
        </p:blipFill>
        <p:spPr>
          <a:xfrm>
            <a:off x="1357290" y="1071546"/>
            <a:ext cx="1000132" cy="3857652"/>
          </a:xfrm>
          <a:prstGeom prst="rect">
            <a:avLst/>
          </a:prstGeom>
        </p:spPr>
      </p:pic>
      <p:pic>
        <p:nvPicPr>
          <p:cNvPr id="10" name="Image 9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9733" t="44150" r="63149" b="53002"/>
          <a:stretch>
            <a:fillRect/>
          </a:stretch>
        </p:blipFill>
        <p:spPr>
          <a:xfrm>
            <a:off x="4572000" y="4286256"/>
            <a:ext cx="185738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Image 10" descr="ق2 فضاء الرياضيات 05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EEFC"/>
              </a:clrFrom>
              <a:clrTo>
                <a:srgbClr val="F2EEFC">
                  <a:alpha val="0"/>
                </a:srgbClr>
              </a:clrTo>
            </a:clrChange>
          </a:blip>
          <a:srcRect l="40945" t="30929" r="49057" b="56256"/>
          <a:stretch>
            <a:fillRect/>
          </a:stretch>
        </p:blipFill>
        <p:spPr>
          <a:xfrm>
            <a:off x="3714744" y="571480"/>
            <a:ext cx="1000132" cy="4500594"/>
          </a:xfrm>
          <a:prstGeom prst="rect">
            <a:avLst/>
          </a:prstGeom>
        </p:spPr>
      </p:pic>
      <p:pic>
        <p:nvPicPr>
          <p:cNvPr id="12" name="Image 11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0" y="5214950"/>
            <a:ext cx="1285852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C 2.5E-6 -0.00046 -0.15382 -0.00509 -0.30747 -0.010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7.77778E-6 C 0.10122 -0.00462 0.20244 -0.00925 0.28542 7.77778E-6 C 0.36841 0.00926 0.44931 0.0463 0.49792 0.05556 C 0.54653 0.06482 0.56181 0.06019 0.57709 0.05556 " pathEditMode="relative" ptsTypes="aa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708 0.05556 C 0.51892 0.03473 0.46076 0.01389 0.42917 -0.02222 C 0.39757 -0.05833 0.3934 -0.12176 0.3875 -0.16111 C 0.3816 -0.20046 0.38767 -0.22939 0.39375 -0.25833 " pathEditMode="relative" ptsTypes="aaaA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3906" t="29329" r="4687" b="511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7000892" y="1643050"/>
            <a:ext cx="214310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 7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9733" t="44150" r="63149" b="53002"/>
          <a:stretch>
            <a:fillRect/>
          </a:stretch>
        </p:blipFill>
        <p:spPr>
          <a:xfrm>
            <a:off x="6929454" y="2857496"/>
            <a:ext cx="2214546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 8" descr="ق2 فضاء الرياضيات 05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EEFC"/>
              </a:clrFrom>
              <a:clrTo>
                <a:srgbClr val="F2EEFC">
                  <a:alpha val="0"/>
                </a:srgbClr>
              </a:clrTo>
            </a:clrChange>
          </a:blip>
          <a:srcRect l="17379" t="32353" r="72623" b="56663"/>
          <a:stretch>
            <a:fillRect/>
          </a:stretch>
        </p:blipFill>
        <p:spPr>
          <a:xfrm>
            <a:off x="1357290" y="1071546"/>
            <a:ext cx="1000132" cy="3857652"/>
          </a:xfrm>
          <a:prstGeom prst="rect">
            <a:avLst/>
          </a:prstGeom>
        </p:spPr>
      </p:pic>
      <p:pic>
        <p:nvPicPr>
          <p:cNvPr id="10" name="Image 9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9733" t="44150" r="63149" b="53002"/>
          <a:stretch>
            <a:fillRect/>
          </a:stretch>
        </p:blipFill>
        <p:spPr>
          <a:xfrm>
            <a:off x="4572000" y="4286256"/>
            <a:ext cx="185738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Image 10" descr="ق2 فضاء الرياضيات 05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EEFC"/>
              </a:clrFrom>
              <a:clrTo>
                <a:srgbClr val="F2EEFC">
                  <a:alpha val="0"/>
                </a:srgbClr>
              </a:clrTo>
            </a:clrChange>
          </a:blip>
          <a:srcRect l="40945" t="30929" r="49057" b="56256"/>
          <a:stretch>
            <a:fillRect/>
          </a:stretch>
        </p:blipFill>
        <p:spPr>
          <a:xfrm>
            <a:off x="3714744" y="571480"/>
            <a:ext cx="1000132" cy="4500594"/>
          </a:xfrm>
          <a:prstGeom prst="rect">
            <a:avLst/>
          </a:prstGeom>
        </p:spPr>
      </p:pic>
      <p:pic>
        <p:nvPicPr>
          <p:cNvPr id="12" name="Image 11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4572000" y="5429264"/>
            <a:ext cx="1928794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697" t="49141" r="4223" b="385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4852" t="53225" r="42134" b="38556"/>
          <a:stretch>
            <a:fillRect/>
          </a:stretch>
        </p:blipFill>
        <p:spPr>
          <a:xfrm>
            <a:off x="0" y="0"/>
            <a:ext cx="9144000" cy="3643314"/>
          </a:xfrm>
          <a:prstGeom prst="rect">
            <a:avLst/>
          </a:prstGeom>
        </p:spPr>
      </p:pic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59042" t="53498" r="8739" b="38556"/>
          <a:stretch>
            <a:fillRect/>
          </a:stretch>
        </p:blipFill>
        <p:spPr>
          <a:xfrm>
            <a:off x="0" y="3643314"/>
            <a:ext cx="9144000" cy="3214686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214282" y="500042"/>
            <a:ext cx="8715436" cy="1071570"/>
          </a:xfrm>
          <a:prstGeom prst="roundRect">
            <a:avLst/>
          </a:prstGeom>
          <a:noFill/>
          <a:ln w="1143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000496" y="3071810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9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0" y="1928802"/>
            <a:ext cx="9001156" cy="1214446"/>
          </a:xfrm>
          <a:prstGeom prst="roundRect">
            <a:avLst/>
          </a:prstGeom>
          <a:noFill/>
          <a:ln w="1143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000496" y="4711212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7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7772400" cy="1470025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697" t="61444" r="4223" b="1322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7772400" cy="1470025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4781" t="62464" r="48678" b="13223"/>
          <a:stretch>
            <a:fillRect/>
          </a:stretch>
        </p:blipFill>
        <p:spPr>
          <a:xfrm>
            <a:off x="0" y="0"/>
            <a:ext cx="8858280" cy="6858000"/>
          </a:xfrm>
          <a:prstGeom prst="rect">
            <a:avLst/>
          </a:prstGeom>
        </p:spPr>
      </p:pic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52146" t="75958" r="7809" b="17973"/>
          <a:stretch>
            <a:fillRect/>
          </a:stretch>
        </p:blipFill>
        <p:spPr>
          <a:xfrm>
            <a:off x="0" y="4286256"/>
            <a:ext cx="9144000" cy="2571744"/>
          </a:xfrm>
          <a:prstGeom prst="rect">
            <a:avLst/>
          </a:prstGeom>
        </p:spPr>
      </p:pic>
      <p:sp>
        <p:nvSpPr>
          <p:cNvPr id="6" name="Flèche en arc 5"/>
          <p:cNvSpPr/>
          <p:nvPr/>
        </p:nvSpPr>
        <p:spPr>
          <a:xfrm>
            <a:off x="5500694" y="2857496"/>
            <a:ext cx="928694" cy="1000132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72066" y="4211122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Flèche en arc 7"/>
          <p:cNvSpPr/>
          <p:nvPr/>
        </p:nvSpPr>
        <p:spPr>
          <a:xfrm>
            <a:off x="4572000" y="3009896"/>
            <a:ext cx="928694" cy="1000132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143504" y="4214818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Flèche en arc 9"/>
          <p:cNvSpPr/>
          <p:nvPr/>
        </p:nvSpPr>
        <p:spPr>
          <a:xfrm>
            <a:off x="3714744" y="3000372"/>
            <a:ext cx="928694" cy="1000132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143504" y="4214818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Flèche en arc 11"/>
          <p:cNvSpPr/>
          <p:nvPr/>
        </p:nvSpPr>
        <p:spPr>
          <a:xfrm>
            <a:off x="2786050" y="3000372"/>
            <a:ext cx="928694" cy="1000132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72066" y="4214818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Flèche en arc 13"/>
          <p:cNvSpPr/>
          <p:nvPr/>
        </p:nvSpPr>
        <p:spPr>
          <a:xfrm>
            <a:off x="1928794" y="3000372"/>
            <a:ext cx="928694" cy="1000132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072066" y="4214818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Flèche en arc 15"/>
          <p:cNvSpPr/>
          <p:nvPr/>
        </p:nvSpPr>
        <p:spPr>
          <a:xfrm>
            <a:off x="1142976" y="2928934"/>
            <a:ext cx="928694" cy="1000132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72066" y="4257288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Flèche en arc 17"/>
          <p:cNvSpPr/>
          <p:nvPr/>
        </p:nvSpPr>
        <p:spPr>
          <a:xfrm>
            <a:off x="428596" y="2857496"/>
            <a:ext cx="928694" cy="1000132"/>
          </a:xfrm>
          <a:prstGeom prst="circular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143504" y="4286256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000232" y="4357694"/>
            <a:ext cx="121444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7772400" cy="1470025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7823" t="13486" r="5749" b="71315"/>
          <a:stretch>
            <a:fillRect/>
          </a:stretch>
        </p:blipFill>
        <p:spPr>
          <a:xfrm>
            <a:off x="0" y="0"/>
            <a:ext cx="9144000" cy="6572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34895" t="14436" r="22629" b="713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429520" y="1357298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358082" y="-214338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00958" y="3143248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10608" t="13486" r="67341" b="713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786050" y="4570595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643702" y="4713471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4348" y="4570595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3906" t="29329" r="4687" b="511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0" y="5143512"/>
            <a:ext cx="1357290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023 C 0.00295 -0.05949 0.00643 -0.11875 0.08368 -0.19213 C 0.16094 -0.26482 0.34827 -0.38519 0.46302 -0.43843 C 0.57778 -0.49167 0.67483 -0.50209 0.7724 -0.51181 " pathEditMode="relative" rAng="0" ptsTypes="aa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-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724 -0.51181 C 0.72066 -0.5412 0.66892 -0.5706 0.61406 -0.55069 C 0.5592 -0.53079 0.50122 -0.46157 0.44323 -0.39236 " pathEditMode="relative" ptsTypes="a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3906" t="29329" r="4687" b="511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7000892" y="1643050"/>
            <a:ext cx="214310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 7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8805" t="44150" r="61911" b="53002"/>
          <a:stretch>
            <a:fillRect/>
          </a:stretch>
        </p:blipFill>
        <p:spPr>
          <a:xfrm>
            <a:off x="2285984" y="5357826"/>
            <a:ext cx="150019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2.22222E-6 C -0.00086 0.01412 -0.00173 0.02824 7.77778E-6 -0.01667 C 0.00174 -0.06158 -0.02256 -0.21435 0.01042 -0.26945 C 0.04341 -0.32454 0.13716 -0.33287 0.19792 -0.34722 C 0.25869 -0.36158 0.32258 -0.35463 0.37501 -0.35556 C 0.42744 -0.35648 0.46997 -0.35463 0.51251 -0.35278 " pathEditMode="relative" ptsTypes="aaaaaA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25 -0.35278 C 0.44948 -0.37431 0.38646 -0.39583 0.35417 -0.40556 C 0.32188 -0.41528 0.35625 -0.41111 0.31875 -0.41111 C 0.28125 -0.41111 0.20521 -0.40833 0.12917 -0.40556 " pathEditMode="relative" ptsTypes="aa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3906" t="29329" r="4687" b="511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7000892" y="1643050"/>
            <a:ext cx="214310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 7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9733" t="44150" r="63149" b="53002"/>
          <a:stretch>
            <a:fillRect/>
          </a:stretch>
        </p:blipFill>
        <p:spPr>
          <a:xfrm>
            <a:off x="6929454" y="2857496"/>
            <a:ext cx="2214546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3906" t="29329" r="4687" b="511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8370" t="44354" r="85367" b="53455"/>
          <a:stretch>
            <a:fillRect/>
          </a:stretch>
        </p:blipFill>
        <p:spPr>
          <a:xfrm>
            <a:off x="7000892" y="1643050"/>
            <a:ext cx="2143108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 7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9733" t="44150" r="63149" b="53002"/>
          <a:stretch>
            <a:fillRect/>
          </a:stretch>
        </p:blipFill>
        <p:spPr>
          <a:xfrm>
            <a:off x="6929454" y="2857496"/>
            <a:ext cx="2214546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 8" descr="ق2 فضاء الرياضيات 05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EEFC"/>
              </a:clrFrom>
              <a:clrTo>
                <a:srgbClr val="F2EEFC">
                  <a:alpha val="0"/>
                </a:srgbClr>
              </a:clrTo>
            </a:clrChange>
          </a:blip>
          <a:srcRect l="17379" t="32353" r="72623" b="56663"/>
          <a:stretch>
            <a:fillRect/>
          </a:stretch>
        </p:blipFill>
        <p:spPr>
          <a:xfrm>
            <a:off x="1357290" y="1071546"/>
            <a:ext cx="1000132" cy="3857652"/>
          </a:xfrm>
          <a:prstGeom prst="rect">
            <a:avLst/>
          </a:prstGeom>
        </p:spPr>
      </p:pic>
      <p:pic>
        <p:nvPicPr>
          <p:cNvPr id="10" name="Image 9" descr="ق2 فضاء الرياضيات 058.JPG"/>
          <p:cNvPicPr>
            <a:picLocks noChangeAspect="1"/>
          </p:cNvPicPr>
          <p:nvPr/>
        </p:nvPicPr>
        <p:blipFill>
          <a:blip r:embed="rId2" cstate="print"/>
          <a:srcRect l="29733" t="44150" r="63149" b="53002"/>
          <a:stretch>
            <a:fillRect/>
          </a:stretch>
        </p:blipFill>
        <p:spPr>
          <a:xfrm>
            <a:off x="2428860" y="5214950"/>
            <a:ext cx="1214446" cy="1000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C 1.66667E-6 -3.33333E-6 0.0375 -3.33333E-6 0.075 -3.33333E-6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C 0.01302 -0.04306 0.02604 -0.08611 0.04358 -0.10926 C 0.06111 -0.13241 0.06233 -0.1331 0.10503 -0.13843 C 0.14757 -0.14352 0.22344 -0.14213 0.2993 -0.14074 " pathEditMode="relative" rAng="0" ptsTypes="aa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931 -0.14074 C 0.26164 -0.15902 0.22414 -0.17731 0.19184 -0.19352 C 0.15938 -0.20972 0.13212 -0.22384 0.10504 -0.23796 " pathEditMode="relative" rAng="0" ptsTypes="a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73</Words>
  <Application>Microsoft Office PowerPoint</Application>
  <PresentationFormat>Affichage à l'écran (4:3)</PresentationFormat>
  <Paragraphs>36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WANA RABAT2</dc:creator>
  <cp:lastModifiedBy>Unicornis</cp:lastModifiedBy>
  <cp:revision>20</cp:revision>
  <dcterms:created xsi:type="dcterms:W3CDTF">2011-01-14T14:09:09Z</dcterms:created>
  <dcterms:modified xsi:type="dcterms:W3CDTF">2011-01-18T16:55:44Z</dcterms:modified>
</cp:coreProperties>
</file>