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56" r:id="rId31"/>
    <p:sldId id="287" r:id="rId32"/>
    <p:sldId id="288" r:id="rId33"/>
    <p:sldId id="290" r:id="rId34"/>
    <p:sldId id="286" r:id="rId35"/>
    <p:sldId id="291" r:id="rId36"/>
    <p:sldId id="289" r:id="rId37"/>
    <p:sldId id="294" r:id="rId38"/>
    <p:sldId id="293" r:id="rId39"/>
    <p:sldId id="296" r:id="rId40"/>
    <p:sldId id="297" r:id="rId41"/>
    <p:sldId id="295" r:id="rId42"/>
    <p:sldId id="292" r:id="rId4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0F18-3EA4-493A-9D8E-718E147CA604}" type="datetimeFigureOut">
              <a:rPr lang="fr-FR" smtClean="0"/>
              <a:pPr/>
              <a:t>02/11/2010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FC141-27C9-41D1-9CCD-0416529BA9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01CC-0737-4F0B-8F4E-2410DAE9799A}" type="datetimeFigureOut">
              <a:rPr lang="fr-FR" smtClean="0"/>
              <a:pPr/>
              <a:t>02/11/2010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853D-7ADA-4378-A2DD-A93B2CFEF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01CC-0737-4F0B-8F4E-2410DAE9799A}" type="datetimeFigureOut">
              <a:rPr lang="fr-FR" smtClean="0"/>
              <a:pPr/>
              <a:t>02/11/2010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853D-7ADA-4378-A2DD-A93B2CFEF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01CC-0737-4F0B-8F4E-2410DAE9799A}" type="datetimeFigureOut">
              <a:rPr lang="fr-FR" smtClean="0"/>
              <a:pPr/>
              <a:t>02/11/2010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853D-7ADA-4378-A2DD-A93B2CFEF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01CC-0737-4F0B-8F4E-2410DAE9799A}" type="datetimeFigureOut">
              <a:rPr lang="fr-FR" smtClean="0"/>
              <a:pPr/>
              <a:t>02/11/2010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853D-7ADA-4378-A2DD-A93B2CFEF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01CC-0737-4F0B-8F4E-2410DAE9799A}" type="datetimeFigureOut">
              <a:rPr lang="fr-FR" smtClean="0"/>
              <a:pPr/>
              <a:t>02/11/2010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853D-7ADA-4378-A2DD-A93B2CFEF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01CC-0737-4F0B-8F4E-2410DAE9799A}" type="datetimeFigureOut">
              <a:rPr lang="fr-FR" smtClean="0"/>
              <a:pPr/>
              <a:t>02/11/2010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853D-7ADA-4378-A2DD-A93B2CFEF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01CC-0737-4F0B-8F4E-2410DAE9799A}" type="datetimeFigureOut">
              <a:rPr lang="fr-FR" smtClean="0"/>
              <a:pPr/>
              <a:t>02/11/2010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853D-7ADA-4378-A2DD-A93B2CFEF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01CC-0737-4F0B-8F4E-2410DAE9799A}" type="datetimeFigureOut">
              <a:rPr lang="fr-FR" smtClean="0"/>
              <a:pPr/>
              <a:t>02/11/2010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853D-7ADA-4378-A2DD-A93B2CFEF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01CC-0737-4F0B-8F4E-2410DAE9799A}" type="datetimeFigureOut">
              <a:rPr lang="fr-FR" smtClean="0"/>
              <a:pPr/>
              <a:t>02/11/2010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853D-7ADA-4378-A2DD-A93B2CFEF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01CC-0737-4F0B-8F4E-2410DAE9799A}" type="datetimeFigureOut">
              <a:rPr lang="fr-FR" smtClean="0"/>
              <a:pPr/>
              <a:t>02/11/2010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853D-7ADA-4378-A2DD-A93B2CFEF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01CC-0737-4F0B-8F4E-2410DAE9799A}" type="datetimeFigureOut">
              <a:rPr lang="fr-FR" smtClean="0"/>
              <a:pPr/>
              <a:t>02/11/2010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853D-7ADA-4378-A2DD-A93B2CFEF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401CC-0737-4F0B-8F4E-2410DAE9799A}" type="datetimeFigureOut">
              <a:rPr lang="fr-FR" smtClean="0"/>
              <a:pPr/>
              <a:t>02/11/2010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5853D-7ADA-4378-A2DD-A93B2CFEF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85927"/>
            <a:ext cx="9144000" cy="5072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86584" y="0"/>
            <a:ext cx="235741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785926"/>
            <a:ext cx="9144000" cy="40318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الكفايات</a:t>
            </a:r>
            <a:r>
              <a:rPr lang="ar-M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القدرات المستهدفة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ينشئ المتعلمون جداول ضرب 2 5 10.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M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5780806"/>
            <a:ext cx="915355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ينجز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 جماعيا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</a:t>
            </a:r>
            <a:r>
              <a:rPr lang="ar-M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الضرورية</a:t>
            </a:r>
            <a:r>
              <a:rPr lang="ar-M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جداول صور ألواح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1472" y="642918"/>
            <a:ext cx="764386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الموضوع: 011 أتعرف جداول الضرب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488" y="0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264320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M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المدة:45د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86584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من إعداد: رشيد </a:t>
            </a:r>
            <a:r>
              <a:rPr lang="ar-M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المرجع: فضاء الرياضيات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28926" y="1214422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الحصص من 1 إلى 4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ثمانون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تسعون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أكتب العدد بالأرقام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تِسْعُونَ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4857784"/>
          </a:xfrm>
        </p:spPr>
        <p:txBody>
          <a:bodyPr>
            <a:noAutofit/>
          </a:bodyPr>
          <a:lstStyle/>
          <a:p>
            <a:r>
              <a:rPr lang="ar-MA" sz="1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 بالحروف</a:t>
            </a:r>
            <a:endParaRPr lang="fr-FR" sz="36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-142876"/>
            <a:ext cx="9144000" cy="328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2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endParaRPr kumimoji="0" lang="fr-FR" sz="23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سَـبْـعَــة </a:t>
            </a:r>
            <a:r>
              <a:rPr kumimoji="0" lang="ar-MA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ٌ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MA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وَ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خَــمْــسُونَ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4857784"/>
          </a:xfrm>
        </p:spPr>
        <p:txBody>
          <a:bodyPr>
            <a:noAutofit/>
          </a:bodyPr>
          <a:lstStyle/>
          <a:p>
            <a:r>
              <a:rPr lang="ar-MA" sz="1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 بالحروف</a:t>
            </a:r>
            <a:endParaRPr lang="fr-FR" sz="36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-142876"/>
            <a:ext cx="9144000" cy="328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2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63</a:t>
            </a:r>
            <a:endParaRPr kumimoji="0" lang="fr-FR" sz="23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ثـَلاثـَة </a:t>
            </a:r>
            <a:r>
              <a:rPr kumimoji="0" lang="ar-MA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ٌ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و سِــتُّــونَ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4857784"/>
          </a:xfrm>
        </p:spPr>
        <p:txBody>
          <a:bodyPr>
            <a:noAutofit/>
          </a:bodyPr>
          <a:lstStyle/>
          <a:p>
            <a:r>
              <a:rPr lang="ar-MA" sz="1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 بالحروف</a:t>
            </a:r>
            <a:endParaRPr lang="fr-FR" sz="36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-142876"/>
            <a:ext cx="9144000" cy="328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2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89</a:t>
            </a:r>
            <a:endParaRPr kumimoji="0" lang="fr-FR" sz="23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تـِـسْــعَــة</a:t>
            </a:r>
            <a:r>
              <a:rPr kumimoji="0" lang="ar-MA" sz="166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MA" sz="16600" b="1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ٌ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و ثـَـمانُــونَ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4857784"/>
          </a:xfrm>
        </p:spPr>
        <p:txBody>
          <a:bodyPr>
            <a:noAutofit/>
          </a:bodyPr>
          <a:lstStyle/>
          <a:p>
            <a:r>
              <a:rPr lang="ar-MA" sz="1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 بالحروف</a:t>
            </a:r>
            <a:endParaRPr lang="fr-FR" sz="36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-142876"/>
            <a:ext cx="9144000" cy="328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2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97</a:t>
            </a:r>
            <a:endParaRPr kumimoji="0" lang="fr-FR" sz="23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سَــبـْـعَــة </a:t>
            </a:r>
            <a:r>
              <a:rPr kumimoji="0" lang="ar-MA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ٌ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وتِــسـْـعُـونَ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أجد عدد محصور بين عددين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26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27&gt;   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25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26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50 إلى 60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تصاعديا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38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39&gt;  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37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38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41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42&gt;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  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40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41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60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61&gt;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  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59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60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73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74&gt;   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72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73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1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ترييض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الوضعيات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بناء المفاهيم</a:t>
            </a:r>
            <a:endParaRPr kumimoji="0" lang="fr-FR" sz="4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4786347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lvl="0"/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تخصص الحصة لتشخيص وضعيات </a:t>
            </a:r>
            <a:r>
              <a:rPr lang="ar-MA" sz="8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التعبير عنها </a:t>
            </a:r>
            <a:r>
              <a:rPr lang="ar-MA" sz="8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تمثيلها في جدول.</a:t>
            </a:r>
            <a:b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8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المقترح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ترييض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الوضعيات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بناء المفاهيم</a:t>
            </a:r>
            <a:endParaRPr kumimoji="0" lang="fr-FR" sz="4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4786347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lvl="0"/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يقف طفل أمام السبورة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ؤ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يسأل كم لرشيد من يد؟</a:t>
            </a:r>
            <a:b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المقترح: إنشاء جدول 2</a:t>
            </a:r>
            <a:endParaRPr kumimoji="0" lang="fr-FR" sz="66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ترييض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الوضعيات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بناء المفاهيم</a:t>
            </a:r>
            <a:endParaRPr kumimoji="0" lang="fr-FR" sz="4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4786347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lvl="0"/>
            <a: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يستمر </a:t>
            </a:r>
            <a:r>
              <a:rPr lang="ar-MA" sz="66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ألتحاق</a:t>
            </a:r>
            <a: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الأطفال للوقوف أمام السبورة إلى أن يبلغ 10 بالموازاة مع التعبير عن الأوضاع يتم ملأ جدول تمثيلي على السبورة.</a:t>
            </a:r>
            <a:b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المقترح: إنشاء جدول 2</a:t>
            </a:r>
            <a:endParaRPr kumimoji="0" lang="fr-FR" sz="66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ترييض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الوضعيات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بناء المفاهيم</a:t>
            </a:r>
            <a:endParaRPr kumimoji="0" lang="fr-FR" sz="4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0" y="-4"/>
          <a:ext cx="9144000" cy="690679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357818"/>
                <a:gridCol w="1500198"/>
                <a:gridCol w="1214446"/>
                <a:gridCol w="1071538"/>
              </a:tblGrid>
              <a:tr h="896093">
                <a:tc>
                  <a:txBody>
                    <a:bodyPr/>
                    <a:lstStyle/>
                    <a:p>
                      <a:pPr algn="ctr"/>
                      <a:r>
                        <a:rPr lang="ar-MA" sz="2800" dirty="0" smtClean="0"/>
                        <a:t>الكتابة الجمعية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2800" dirty="0" smtClean="0"/>
                        <a:t>الكتابة </a:t>
                      </a:r>
                      <a:r>
                        <a:rPr lang="ar-MA" sz="2800" dirty="0" err="1" smtClean="0"/>
                        <a:t>الضربية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2800" dirty="0" smtClean="0"/>
                        <a:t>عدد الأيادي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2800" dirty="0" smtClean="0"/>
                        <a:t>عدد الأطفال</a:t>
                      </a:r>
                      <a:endParaRPr lang="fr-FR" sz="2800" b="1" dirty="0"/>
                    </a:p>
                  </a:txBody>
                  <a:tcPr anchor="ctr"/>
                </a:tc>
              </a:tr>
              <a:tr h="541992"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</a:tr>
              <a:tr h="541992"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</a:tr>
              <a:tr h="541992"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</a:tr>
              <a:tr h="541992"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</a:tr>
              <a:tr h="541992"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</a:tr>
              <a:tr h="541992"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</a:tr>
              <a:tr h="541992"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</a:tr>
              <a:tr h="541992"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</a:tr>
              <a:tr h="541992"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</a:tr>
              <a:tr h="541992"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</a:tr>
              <a:tr h="541992"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8072494" y="1000108"/>
            <a:ext cx="1071538" cy="500066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4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fr-FR" sz="4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929454" y="1000108"/>
            <a:ext cx="114300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5286380" y="1000108"/>
            <a:ext cx="1643074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1×2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0" y="1000108"/>
            <a:ext cx="5329897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8072462" y="1500174"/>
            <a:ext cx="107153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6929454" y="1500174"/>
            <a:ext cx="114300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5286380" y="1571612"/>
            <a:ext cx="1643074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2×2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1500174"/>
            <a:ext cx="5329897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2+2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8072462" y="2071678"/>
            <a:ext cx="107153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6929454" y="2071678"/>
            <a:ext cx="114300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286380" y="2071678"/>
            <a:ext cx="1643074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3×2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0" y="2071678"/>
            <a:ext cx="5329897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2+2+2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8072462" y="2571744"/>
            <a:ext cx="107153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6929454" y="2571744"/>
            <a:ext cx="114300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5286380" y="2571744"/>
            <a:ext cx="1643074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4×2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-32" y="2571744"/>
            <a:ext cx="5329897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2+2+2+2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8072462" y="3143248"/>
            <a:ext cx="107153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Titre 1"/>
          <p:cNvSpPr txBox="1">
            <a:spLocks/>
          </p:cNvSpPr>
          <p:nvPr/>
        </p:nvSpPr>
        <p:spPr>
          <a:xfrm>
            <a:off x="6929454" y="3143248"/>
            <a:ext cx="114300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5286380" y="3143248"/>
            <a:ext cx="1643074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5×2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itre 1"/>
          <p:cNvSpPr txBox="1">
            <a:spLocks/>
          </p:cNvSpPr>
          <p:nvPr/>
        </p:nvSpPr>
        <p:spPr>
          <a:xfrm>
            <a:off x="-32" y="3143248"/>
            <a:ext cx="5329897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2+2+2+2+2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8072462" y="3643314"/>
            <a:ext cx="107153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Titre 1"/>
          <p:cNvSpPr txBox="1">
            <a:spLocks/>
          </p:cNvSpPr>
          <p:nvPr/>
        </p:nvSpPr>
        <p:spPr>
          <a:xfrm>
            <a:off x="6929454" y="3643314"/>
            <a:ext cx="114300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12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5286380" y="3643314"/>
            <a:ext cx="1643074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6×2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Titre 1"/>
          <p:cNvSpPr txBox="1">
            <a:spLocks/>
          </p:cNvSpPr>
          <p:nvPr/>
        </p:nvSpPr>
        <p:spPr>
          <a:xfrm>
            <a:off x="-32" y="3643314"/>
            <a:ext cx="5329897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2+2+2+2+2+2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8072462" y="4214818"/>
            <a:ext cx="107153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Titre 1"/>
          <p:cNvSpPr txBox="1">
            <a:spLocks/>
          </p:cNvSpPr>
          <p:nvPr/>
        </p:nvSpPr>
        <p:spPr>
          <a:xfrm>
            <a:off x="6929454" y="4214818"/>
            <a:ext cx="114300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14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Titre 1"/>
          <p:cNvSpPr txBox="1">
            <a:spLocks/>
          </p:cNvSpPr>
          <p:nvPr/>
        </p:nvSpPr>
        <p:spPr>
          <a:xfrm>
            <a:off x="5286380" y="4214818"/>
            <a:ext cx="1643074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7×2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itre 1"/>
          <p:cNvSpPr txBox="1">
            <a:spLocks/>
          </p:cNvSpPr>
          <p:nvPr/>
        </p:nvSpPr>
        <p:spPr>
          <a:xfrm>
            <a:off x="-32" y="4214818"/>
            <a:ext cx="5329897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2+2+2+2+2+2+2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8072462" y="4786322"/>
            <a:ext cx="107153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Titre 1"/>
          <p:cNvSpPr txBox="1">
            <a:spLocks/>
          </p:cNvSpPr>
          <p:nvPr/>
        </p:nvSpPr>
        <p:spPr>
          <a:xfrm>
            <a:off x="6929454" y="4786322"/>
            <a:ext cx="114300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16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Titre 1"/>
          <p:cNvSpPr txBox="1">
            <a:spLocks/>
          </p:cNvSpPr>
          <p:nvPr/>
        </p:nvSpPr>
        <p:spPr>
          <a:xfrm>
            <a:off x="5286380" y="4786322"/>
            <a:ext cx="1643074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8×2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Titre 1"/>
          <p:cNvSpPr txBox="1">
            <a:spLocks/>
          </p:cNvSpPr>
          <p:nvPr/>
        </p:nvSpPr>
        <p:spPr>
          <a:xfrm>
            <a:off x="71406" y="4786322"/>
            <a:ext cx="5329897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2+2+2+2+2+2+2+2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Titre 1"/>
          <p:cNvSpPr txBox="1">
            <a:spLocks/>
          </p:cNvSpPr>
          <p:nvPr/>
        </p:nvSpPr>
        <p:spPr>
          <a:xfrm>
            <a:off x="8072462" y="5357826"/>
            <a:ext cx="107153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Titre 1"/>
          <p:cNvSpPr txBox="1">
            <a:spLocks/>
          </p:cNvSpPr>
          <p:nvPr/>
        </p:nvSpPr>
        <p:spPr>
          <a:xfrm>
            <a:off x="6929454" y="5357826"/>
            <a:ext cx="114300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18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Titre 1"/>
          <p:cNvSpPr txBox="1">
            <a:spLocks/>
          </p:cNvSpPr>
          <p:nvPr/>
        </p:nvSpPr>
        <p:spPr>
          <a:xfrm>
            <a:off x="5286380" y="5286388"/>
            <a:ext cx="1643074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9×2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" name="Titre 1"/>
          <p:cNvSpPr txBox="1">
            <a:spLocks/>
          </p:cNvSpPr>
          <p:nvPr/>
        </p:nvSpPr>
        <p:spPr>
          <a:xfrm>
            <a:off x="-33" y="5357826"/>
            <a:ext cx="5429289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2+2+2+2+2+2+2+2+2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" name="Titre 1"/>
          <p:cNvSpPr txBox="1">
            <a:spLocks/>
          </p:cNvSpPr>
          <p:nvPr/>
        </p:nvSpPr>
        <p:spPr>
          <a:xfrm>
            <a:off x="8072462" y="5857892"/>
            <a:ext cx="107153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7" name="Titre 1"/>
          <p:cNvSpPr txBox="1">
            <a:spLocks/>
          </p:cNvSpPr>
          <p:nvPr/>
        </p:nvSpPr>
        <p:spPr>
          <a:xfrm>
            <a:off x="6929454" y="5857892"/>
            <a:ext cx="114300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" name="Titre 1"/>
          <p:cNvSpPr txBox="1">
            <a:spLocks/>
          </p:cNvSpPr>
          <p:nvPr/>
        </p:nvSpPr>
        <p:spPr>
          <a:xfrm>
            <a:off x="5286380" y="5857892"/>
            <a:ext cx="1643074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10×2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9" name="Titre 1"/>
          <p:cNvSpPr txBox="1">
            <a:spLocks/>
          </p:cNvSpPr>
          <p:nvPr/>
        </p:nvSpPr>
        <p:spPr>
          <a:xfrm>
            <a:off x="-32" y="5857892"/>
            <a:ext cx="5429289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2+2+2+2+2+2+2+2+2+2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0" y="-4"/>
          <a:ext cx="9144000" cy="690679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357818"/>
                <a:gridCol w="1500198"/>
                <a:gridCol w="1214446"/>
                <a:gridCol w="1071538"/>
              </a:tblGrid>
              <a:tr h="896093">
                <a:tc>
                  <a:txBody>
                    <a:bodyPr/>
                    <a:lstStyle/>
                    <a:p>
                      <a:pPr algn="ctr"/>
                      <a:r>
                        <a:rPr lang="ar-MA" sz="2800" dirty="0" smtClean="0"/>
                        <a:t>الكتابة الجمعية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2800" dirty="0" smtClean="0"/>
                        <a:t>الكتابة </a:t>
                      </a:r>
                      <a:r>
                        <a:rPr lang="ar-MA" sz="2800" dirty="0" err="1" smtClean="0"/>
                        <a:t>الضربية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2800" dirty="0" smtClean="0"/>
                        <a:t>عدد الأصابع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2800" dirty="0" smtClean="0"/>
                        <a:t>عدد الأطفال</a:t>
                      </a:r>
                      <a:endParaRPr lang="fr-FR" sz="2800" b="1" dirty="0"/>
                    </a:p>
                  </a:txBody>
                  <a:tcPr anchor="ctr"/>
                </a:tc>
              </a:tr>
              <a:tr h="541992"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</a:tr>
              <a:tr h="541992"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</a:tr>
              <a:tr h="541992"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</a:tr>
              <a:tr h="541992"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</a:tr>
              <a:tr h="541992"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</a:tr>
              <a:tr h="541992"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</a:tr>
              <a:tr h="541992"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</a:tr>
              <a:tr h="541992"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</a:tr>
              <a:tr h="541992"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</a:tr>
              <a:tr h="541992"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</a:tr>
              <a:tr h="541992"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8072494" y="1000108"/>
            <a:ext cx="1071538" cy="500066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4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fr-FR" sz="4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929454" y="1000108"/>
            <a:ext cx="114300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5286380" y="1000108"/>
            <a:ext cx="1643074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1×5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0" y="1000108"/>
            <a:ext cx="5329897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8072462" y="1500174"/>
            <a:ext cx="107153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6929454" y="1500174"/>
            <a:ext cx="114300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5286380" y="1571612"/>
            <a:ext cx="1643074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2×5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1500174"/>
            <a:ext cx="5329897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5+5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8072462" y="2071678"/>
            <a:ext cx="107153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6929454" y="2071678"/>
            <a:ext cx="114300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15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286380" y="2071678"/>
            <a:ext cx="1643074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3×5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0" y="2071678"/>
            <a:ext cx="5329897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5+5+5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8072462" y="2571744"/>
            <a:ext cx="107153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6929454" y="2571744"/>
            <a:ext cx="114300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5286380" y="2571744"/>
            <a:ext cx="1643074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4×5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-32" y="2571744"/>
            <a:ext cx="5329897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5+5+5+5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8072462" y="3143248"/>
            <a:ext cx="107153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Titre 1"/>
          <p:cNvSpPr txBox="1">
            <a:spLocks/>
          </p:cNvSpPr>
          <p:nvPr/>
        </p:nvSpPr>
        <p:spPr>
          <a:xfrm>
            <a:off x="6929454" y="3143248"/>
            <a:ext cx="114300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25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5286380" y="3143248"/>
            <a:ext cx="1643074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5×5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itre 1"/>
          <p:cNvSpPr txBox="1">
            <a:spLocks/>
          </p:cNvSpPr>
          <p:nvPr/>
        </p:nvSpPr>
        <p:spPr>
          <a:xfrm>
            <a:off x="-32" y="3143248"/>
            <a:ext cx="5329897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5+5+5+5+5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8072462" y="3643314"/>
            <a:ext cx="107153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Titre 1"/>
          <p:cNvSpPr txBox="1">
            <a:spLocks/>
          </p:cNvSpPr>
          <p:nvPr/>
        </p:nvSpPr>
        <p:spPr>
          <a:xfrm>
            <a:off x="6929454" y="3643314"/>
            <a:ext cx="114300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30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5286380" y="3643314"/>
            <a:ext cx="1643074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6×5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Titre 1"/>
          <p:cNvSpPr txBox="1">
            <a:spLocks/>
          </p:cNvSpPr>
          <p:nvPr/>
        </p:nvSpPr>
        <p:spPr>
          <a:xfrm>
            <a:off x="-32" y="3643314"/>
            <a:ext cx="5329897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5+5+5+5+5+5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8072462" y="4214818"/>
            <a:ext cx="107153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Titre 1"/>
          <p:cNvSpPr txBox="1">
            <a:spLocks/>
          </p:cNvSpPr>
          <p:nvPr/>
        </p:nvSpPr>
        <p:spPr>
          <a:xfrm>
            <a:off x="6929454" y="4214818"/>
            <a:ext cx="114300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35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Titre 1"/>
          <p:cNvSpPr txBox="1">
            <a:spLocks/>
          </p:cNvSpPr>
          <p:nvPr/>
        </p:nvSpPr>
        <p:spPr>
          <a:xfrm>
            <a:off x="5286380" y="4214818"/>
            <a:ext cx="1643074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7×5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itre 1"/>
          <p:cNvSpPr txBox="1">
            <a:spLocks/>
          </p:cNvSpPr>
          <p:nvPr/>
        </p:nvSpPr>
        <p:spPr>
          <a:xfrm>
            <a:off x="-32" y="4214818"/>
            <a:ext cx="5329897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5+5+5+5+5+5+5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8072462" y="4786322"/>
            <a:ext cx="107153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Titre 1"/>
          <p:cNvSpPr txBox="1">
            <a:spLocks/>
          </p:cNvSpPr>
          <p:nvPr/>
        </p:nvSpPr>
        <p:spPr>
          <a:xfrm>
            <a:off x="6929454" y="4786322"/>
            <a:ext cx="114300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40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Titre 1"/>
          <p:cNvSpPr txBox="1">
            <a:spLocks/>
          </p:cNvSpPr>
          <p:nvPr/>
        </p:nvSpPr>
        <p:spPr>
          <a:xfrm>
            <a:off x="5286380" y="4786322"/>
            <a:ext cx="1643074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8×5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Titre 1"/>
          <p:cNvSpPr txBox="1">
            <a:spLocks/>
          </p:cNvSpPr>
          <p:nvPr/>
        </p:nvSpPr>
        <p:spPr>
          <a:xfrm>
            <a:off x="71406" y="4786322"/>
            <a:ext cx="5329897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5+5+5+5+5+5+5+5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Titre 1"/>
          <p:cNvSpPr txBox="1">
            <a:spLocks/>
          </p:cNvSpPr>
          <p:nvPr/>
        </p:nvSpPr>
        <p:spPr>
          <a:xfrm>
            <a:off x="8072462" y="5357826"/>
            <a:ext cx="107153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Titre 1"/>
          <p:cNvSpPr txBox="1">
            <a:spLocks/>
          </p:cNvSpPr>
          <p:nvPr/>
        </p:nvSpPr>
        <p:spPr>
          <a:xfrm>
            <a:off x="6929454" y="5357826"/>
            <a:ext cx="114300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45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Titre 1"/>
          <p:cNvSpPr txBox="1">
            <a:spLocks/>
          </p:cNvSpPr>
          <p:nvPr/>
        </p:nvSpPr>
        <p:spPr>
          <a:xfrm>
            <a:off x="5286380" y="5286388"/>
            <a:ext cx="1643074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9×5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" name="Titre 1"/>
          <p:cNvSpPr txBox="1">
            <a:spLocks/>
          </p:cNvSpPr>
          <p:nvPr/>
        </p:nvSpPr>
        <p:spPr>
          <a:xfrm>
            <a:off x="-33" y="5357826"/>
            <a:ext cx="5429289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5+5+5+5+5+5+5+5+5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" name="Titre 1"/>
          <p:cNvSpPr txBox="1">
            <a:spLocks/>
          </p:cNvSpPr>
          <p:nvPr/>
        </p:nvSpPr>
        <p:spPr>
          <a:xfrm>
            <a:off x="8072462" y="5857892"/>
            <a:ext cx="107153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7" name="Titre 1"/>
          <p:cNvSpPr txBox="1">
            <a:spLocks/>
          </p:cNvSpPr>
          <p:nvPr/>
        </p:nvSpPr>
        <p:spPr>
          <a:xfrm>
            <a:off x="6929454" y="5857892"/>
            <a:ext cx="114300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50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" name="Titre 1"/>
          <p:cNvSpPr txBox="1">
            <a:spLocks/>
          </p:cNvSpPr>
          <p:nvPr/>
        </p:nvSpPr>
        <p:spPr>
          <a:xfrm>
            <a:off x="5286380" y="5857892"/>
            <a:ext cx="1643074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10×5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9" name="Titre 1"/>
          <p:cNvSpPr txBox="1">
            <a:spLocks/>
          </p:cNvSpPr>
          <p:nvPr/>
        </p:nvSpPr>
        <p:spPr>
          <a:xfrm>
            <a:off x="-32" y="5857892"/>
            <a:ext cx="5429289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5+5+5+5+5+5+5+5+5+5</a:t>
            </a:r>
            <a:endParaRPr kumimoji="0" lang="fr-FR" sz="4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50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857224" y="3571876"/>
            <a:ext cx="7143800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51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Sous-titre 3"/>
          <p:cNvSpPr txBox="1">
            <a:spLocks/>
          </p:cNvSpPr>
          <p:nvPr/>
        </p:nvSpPr>
        <p:spPr>
          <a:xfrm>
            <a:off x="1714480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Sous-titre 3"/>
          <p:cNvSpPr txBox="1">
            <a:spLocks/>
          </p:cNvSpPr>
          <p:nvPr/>
        </p:nvSpPr>
        <p:spPr>
          <a:xfrm>
            <a:off x="785786" y="3724276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Sous-titre 3"/>
          <p:cNvSpPr txBox="1">
            <a:spLocks/>
          </p:cNvSpPr>
          <p:nvPr/>
        </p:nvSpPr>
        <p:spPr>
          <a:xfrm>
            <a:off x="7857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اثنان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Sous-titre 3"/>
          <p:cNvSpPr txBox="1">
            <a:spLocks/>
          </p:cNvSpPr>
          <p:nvPr/>
        </p:nvSpPr>
        <p:spPr>
          <a:xfrm>
            <a:off x="795310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6" name="Sous-titre 3"/>
          <p:cNvSpPr txBox="1">
            <a:spLocks/>
          </p:cNvSpPr>
          <p:nvPr/>
        </p:nvSpPr>
        <p:spPr>
          <a:xfrm>
            <a:off x="928662" y="3714752"/>
            <a:ext cx="8286808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Sous-titre 3"/>
          <p:cNvSpPr txBox="1">
            <a:spLocks/>
          </p:cNvSpPr>
          <p:nvPr/>
        </p:nvSpPr>
        <p:spPr>
          <a:xfrm>
            <a:off x="652434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8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3" name="Sous-titre 3"/>
          <p:cNvSpPr txBox="1">
            <a:spLocks/>
          </p:cNvSpPr>
          <p:nvPr/>
        </p:nvSpPr>
        <p:spPr>
          <a:xfrm>
            <a:off x="642910" y="3714776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4" name="Sous-titre 3"/>
          <p:cNvSpPr txBox="1">
            <a:spLocks/>
          </p:cNvSpPr>
          <p:nvPr/>
        </p:nvSpPr>
        <p:spPr>
          <a:xfrm>
            <a:off x="7857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5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7" grpId="0" build="p"/>
      <p:bldP spid="39" grpId="0" build="p"/>
      <p:bldP spid="40" grpId="0"/>
      <p:bldP spid="41" grpId="0"/>
      <p:bldP spid="43" grpId="0"/>
      <p:bldP spid="44" grpId="0"/>
      <p:bldP spid="46" grpId="0"/>
      <p:bldP spid="47" grpId="0"/>
      <p:bldP spid="48" grpId="0"/>
      <p:bldP spid="63" grpId="0"/>
      <p:bldP spid="64" grpId="0"/>
      <p:bldP spid="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32.JPG"/>
          <p:cNvPicPr>
            <a:picLocks noChangeAspect="1"/>
          </p:cNvPicPr>
          <p:nvPr/>
        </p:nvPicPr>
        <p:blipFill>
          <a:blip r:embed="rId2" cstate="print"/>
          <a:srcRect l="4578" t="12588" r="817" b="3934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32.JPG"/>
          <p:cNvPicPr>
            <a:picLocks noChangeAspect="1"/>
          </p:cNvPicPr>
          <p:nvPr/>
        </p:nvPicPr>
        <p:blipFill>
          <a:blip r:embed="rId2" cstate="print"/>
          <a:srcRect l="40281" t="14591" r="24138" b="4084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3929058" y="214290"/>
            <a:ext cx="1357322" cy="9286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fr-FR" sz="72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857620" y="1571612"/>
            <a:ext cx="1357322" cy="9286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</a:t>
            </a:r>
            <a:endParaRPr kumimoji="0" lang="fr-FR" sz="72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857620" y="3000372"/>
            <a:ext cx="1357322" cy="9286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</a:t>
            </a:r>
            <a:endParaRPr kumimoji="0" lang="fr-FR" sz="72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786182" y="4500570"/>
            <a:ext cx="1357322" cy="9286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</a:t>
            </a:r>
            <a:endParaRPr kumimoji="0" lang="fr-FR" sz="72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786182" y="5643578"/>
            <a:ext cx="1357322" cy="9286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</a:t>
            </a:r>
            <a:endParaRPr kumimoji="0" lang="fr-FR" sz="72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32.JPG"/>
          <p:cNvPicPr>
            <a:picLocks noChangeAspect="1"/>
          </p:cNvPicPr>
          <p:nvPr/>
        </p:nvPicPr>
        <p:blipFill>
          <a:blip r:embed="rId2" cstate="print"/>
          <a:srcRect l="6841" t="14591" r="60267" b="4084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000496" y="0"/>
            <a:ext cx="1357322" cy="9286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12</a:t>
            </a:r>
            <a:endParaRPr kumimoji="0" lang="fr-FR" sz="72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929058" y="1357298"/>
            <a:ext cx="1357322" cy="9286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14</a:t>
            </a:r>
            <a:endParaRPr kumimoji="0" lang="fr-FR" sz="72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786182" y="2928934"/>
            <a:ext cx="1357322" cy="9286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16</a:t>
            </a:r>
            <a:endParaRPr kumimoji="0" lang="fr-FR" sz="72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714744" y="4429132"/>
            <a:ext cx="1357322" cy="9286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18</a:t>
            </a:r>
            <a:endParaRPr kumimoji="0" lang="fr-FR" sz="72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714744" y="5643578"/>
            <a:ext cx="1357322" cy="9286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</a:t>
            </a:r>
            <a:endParaRPr kumimoji="0" lang="fr-FR" sz="72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32.JPG"/>
          <p:cNvPicPr>
            <a:picLocks noChangeAspect="1"/>
          </p:cNvPicPr>
          <p:nvPr/>
        </p:nvPicPr>
        <p:blipFill>
          <a:blip r:embed="rId2" cstate="print"/>
          <a:srcRect l="14884" t="60701" r="21717" b="1366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32.JPG"/>
          <p:cNvPicPr>
            <a:picLocks noChangeAspect="1"/>
          </p:cNvPicPr>
          <p:nvPr/>
        </p:nvPicPr>
        <p:blipFill>
          <a:blip r:embed="rId2" cstate="print"/>
          <a:srcRect l="54508" t="60701" r="21717" b="13668"/>
          <a:stretch>
            <a:fillRect/>
          </a:stretch>
        </p:blipFill>
        <p:spPr>
          <a:xfrm>
            <a:off x="32" y="0"/>
            <a:ext cx="9144000" cy="685800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000760" y="5429264"/>
            <a:ext cx="2143140" cy="12144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15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fr-FR" sz="115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000760" y="4071942"/>
            <a:ext cx="2143140" cy="12144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15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</a:t>
            </a:r>
            <a:endParaRPr kumimoji="0" lang="fr-FR" sz="115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000760" y="2786058"/>
            <a:ext cx="2143140" cy="12144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15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</a:t>
            </a:r>
            <a:endParaRPr kumimoji="0" lang="fr-FR" sz="115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000760" y="1428736"/>
            <a:ext cx="2143140" cy="12144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15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</a:t>
            </a:r>
            <a:endParaRPr kumimoji="0" lang="fr-FR" sz="115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000760" y="142852"/>
            <a:ext cx="2143140" cy="12144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15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</a:t>
            </a:r>
            <a:endParaRPr kumimoji="0" lang="fr-FR" sz="115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32.JPG"/>
          <p:cNvPicPr>
            <a:picLocks noChangeAspect="1"/>
          </p:cNvPicPr>
          <p:nvPr/>
        </p:nvPicPr>
        <p:blipFill>
          <a:blip r:embed="rId2" cstate="print"/>
          <a:srcRect l="15704" t="60701" r="58865" b="1366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857488" y="5643554"/>
            <a:ext cx="2143140" cy="12144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15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</a:t>
            </a:r>
            <a:endParaRPr kumimoji="0" lang="fr-FR" sz="115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857488" y="4286256"/>
            <a:ext cx="2143140" cy="12144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15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</a:t>
            </a:r>
            <a:endParaRPr kumimoji="0" lang="fr-FR" sz="115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857488" y="2786058"/>
            <a:ext cx="2143140" cy="12144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15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</a:t>
            </a:r>
            <a:endParaRPr kumimoji="0" lang="fr-FR" sz="115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857488" y="1500174"/>
            <a:ext cx="2143140" cy="12144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15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</a:t>
            </a:r>
            <a:endParaRPr kumimoji="0" lang="fr-FR" sz="115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857488" y="71414"/>
            <a:ext cx="2143140" cy="12144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15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</a:t>
            </a:r>
            <a:endParaRPr kumimoji="0" lang="fr-FR" sz="115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3.JPG"/>
          <p:cNvPicPr>
            <a:picLocks noChangeAspect="1"/>
          </p:cNvPicPr>
          <p:nvPr/>
        </p:nvPicPr>
        <p:blipFill>
          <a:blip r:embed="rId2" cstate="print"/>
          <a:srcRect l="7812" t="5979" r="5468" b="728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3.JPG"/>
          <p:cNvPicPr>
            <a:picLocks noChangeAspect="1"/>
          </p:cNvPicPr>
          <p:nvPr/>
        </p:nvPicPr>
        <p:blipFill>
          <a:blip r:embed="rId2" cstate="print"/>
          <a:srcRect l="10522" t="10167" r="11565" b="728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rganigramme : Connecteur 4"/>
          <p:cNvSpPr/>
          <p:nvPr/>
        </p:nvSpPr>
        <p:spPr>
          <a:xfrm>
            <a:off x="7715272" y="1214422"/>
            <a:ext cx="428628" cy="1071570"/>
          </a:xfrm>
          <a:prstGeom prst="flowChartConnector">
            <a:avLst/>
          </a:prstGeom>
          <a:solidFill>
            <a:schemeClr val="accent6">
              <a:lumMod val="7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Connecteur 5"/>
          <p:cNvSpPr/>
          <p:nvPr/>
        </p:nvSpPr>
        <p:spPr>
          <a:xfrm>
            <a:off x="7500958" y="4572008"/>
            <a:ext cx="428628" cy="1071570"/>
          </a:xfrm>
          <a:prstGeom prst="flowChartConnector">
            <a:avLst/>
          </a:prstGeom>
          <a:solidFill>
            <a:schemeClr val="accent6">
              <a:lumMod val="7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Connecteur 6"/>
          <p:cNvSpPr/>
          <p:nvPr/>
        </p:nvSpPr>
        <p:spPr>
          <a:xfrm>
            <a:off x="5214942" y="5214950"/>
            <a:ext cx="500066" cy="1143008"/>
          </a:xfrm>
          <a:prstGeom prst="flowChartConnector">
            <a:avLst/>
          </a:prstGeom>
          <a:solidFill>
            <a:schemeClr val="accent6">
              <a:lumMod val="7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Connecteur 7"/>
          <p:cNvSpPr/>
          <p:nvPr/>
        </p:nvSpPr>
        <p:spPr>
          <a:xfrm>
            <a:off x="2857488" y="5286388"/>
            <a:ext cx="500066" cy="1143008"/>
          </a:xfrm>
          <a:prstGeom prst="flowChartConnector">
            <a:avLst/>
          </a:prstGeom>
          <a:solidFill>
            <a:schemeClr val="accent6">
              <a:lumMod val="7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Connecteur 8"/>
          <p:cNvSpPr/>
          <p:nvPr/>
        </p:nvSpPr>
        <p:spPr>
          <a:xfrm>
            <a:off x="571472" y="4143380"/>
            <a:ext cx="500066" cy="1214446"/>
          </a:xfrm>
          <a:prstGeom prst="flowChartConnector">
            <a:avLst/>
          </a:prstGeom>
          <a:solidFill>
            <a:schemeClr val="accent6">
              <a:lumMod val="7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Connecteur 9"/>
          <p:cNvSpPr/>
          <p:nvPr/>
        </p:nvSpPr>
        <p:spPr>
          <a:xfrm>
            <a:off x="1357290" y="1785926"/>
            <a:ext cx="500066" cy="1071570"/>
          </a:xfrm>
          <a:prstGeom prst="flowChartConnector">
            <a:avLst/>
          </a:prstGeom>
          <a:solidFill>
            <a:schemeClr val="accent6">
              <a:lumMod val="7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Connecteur 10"/>
          <p:cNvSpPr/>
          <p:nvPr/>
        </p:nvSpPr>
        <p:spPr>
          <a:xfrm>
            <a:off x="3714744" y="1714488"/>
            <a:ext cx="428628" cy="1071570"/>
          </a:xfrm>
          <a:prstGeom prst="flowChartConnector">
            <a:avLst/>
          </a:prstGeom>
          <a:solidFill>
            <a:schemeClr val="accent6">
              <a:lumMod val="7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rganigramme : Connecteur 11"/>
          <p:cNvSpPr/>
          <p:nvPr/>
        </p:nvSpPr>
        <p:spPr>
          <a:xfrm>
            <a:off x="6000760" y="2285992"/>
            <a:ext cx="428628" cy="1071570"/>
          </a:xfrm>
          <a:prstGeom prst="flowChartConnector">
            <a:avLst/>
          </a:prstGeom>
          <a:solidFill>
            <a:schemeClr val="accent6">
              <a:lumMod val="7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3.JPG"/>
          <p:cNvPicPr>
            <a:picLocks noChangeAspect="1"/>
          </p:cNvPicPr>
          <p:nvPr/>
        </p:nvPicPr>
        <p:blipFill>
          <a:blip r:embed="rId2" cstate="print"/>
          <a:srcRect l="3906" t="30971" r="4687" b="498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3.JPG"/>
          <p:cNvPicPr>
            <a:picLocks noChangeAspect="1"/>
          </p:cNvPicPr>
          <p:nvPr/>
        </p:nvPicPr>
        <p:blipFill>
          <a:blip r:embed="rId2" cstate="print"/>
          <a:srcRect l="3906" t="35173" r="49676" b="498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rganigramme : Connecteur 4"/>
          <p:cNvSpPr/>
          <p:nvPr/>
        </p:nvSpPr>
        <p:spPr>
          <a:xfrm>
            <a:off x="5786446" y="1142984"/>
            <a:ext cx="1000132" cy="1214446"/>
          </a:xfrm>
          <a:prstGeom prst="flowChartConnector">
            <a:avLst/>
          </a:prstGeom>
          <a:solidFill>
            <a:schemeClr val="accent6">
              <a:lumMod val="7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solidFill>
                  <a:schemeClr val="tx1"/>
                </a:solidFill>
              </a:rPr>
              <a:t>30</a:t>
            </a:r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214942" y="3429000"/>
            <a:ext cx="1857388" cy="16430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3×10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Organigramme : Connecteur 7"/>
          <p:cNvSpPr/>
          <p:nvPr/>
        </p:nvSpPr>
        <p:spPr>
          <a:xfrm>
            <a:off x="7572396" y="1142984"/>
            <a:ext cx="1000132" cy="1214446"/>
          </a:xfrm>
          <a:prstGeom prst="flowChartConnector">
            <a:avLst/>
          </a:prstGeom>
          <a:solidFill>
            <a:schemeClr val="accent6">
              <a:lumMod val="7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solidFill>
                  <a:schemeClr val="tx1"/>
                </a:solidFill>
              </a:rPr>
              <a:t>40</a:t>
            </a:r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7286644" y="3429000"/>
            <a:ext cx="1857388" cy="16430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4×10</a:t>
            </a:r>
            <a:endParaRPr kumimoji="0" lang="fr-FR" sz="60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60 إلى 50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تنازليا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3.JPG"/>
          <p:cNvPicPr>
            <a:picLocks noChangeAspect="1"/>
          </p:cNvPicPr>
          <p:nvPr/>
        </p:nvPicPr>
        <p:blipFill>
          <a:blip r:embed="rId2" cstate="print"/>
          <a:srcRect l="48181" t="37020" r="6896" b="5240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rganigramme : Connecteur 4"/>
          <p:cNvSpPr/>
          <p:nvPr/>
        </p:nvSpPr>
        <p:spPr>
          <a:xfrm>
            <a:off x="642910" y="428604"/>
            <a:ext cx="1000132" cy="1643074"/>
          </a:xfrm>
          <a:prstGeom prst="flowChartConnector">
            <a:avLst/>
          </a:prstGeom>
          <a:solidFill>
            <a:schemeClr val="accent6">
              <a:lumMod val="7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solidFill>
                  <a:schemeClr val="tx1"/>
                </a:solidFill>
              </a:rPr>
              <a:t>50</a:t>
            </a:r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406" y="3786190"/>
            <a:ext cx="1714512" cy="2286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5×10</a:t>
            </a:r>
            <a:endParaRPr kumimoji="0" lang="fr-FR" sz="54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Organigramme : Connecteur 6"/>
          <p:cNvSpPr/>
          <p:nvPr/>
        </p:nvSpPr>
        <p:spPr>
          <a:xfrm>
            <a:off x="2428860" y="500042"/>
            <a:ext cx="1000132" cy="1724036"/>
          </a:xfrm>
          <a:prstGeom prst="flowChartConnector">
            <a:avLst/>
          </a:prstGeom>
          <a:solidFill>
            <a:schemeClr val="accent6">
              <a:lumMod val="7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solidFill>
                  <a:schemeClr val="tx1"/>
                </a:solidFill>
              </a:rPr>
              <a:t>60</a:t>
            </a:r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928794" y="3786190"/>
            <a:ext cx="1714512" cy="2286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6×10</a:t>
            </a:r>
            <a:endParaRPr kumimoji="0" lang="fr-FR" sz="54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Organigramme : Connecteur 8"/>
          <p:cNvSpPr/>
          <p:nvPr/>
        </p:nvSpPr>
        <p:spPr>
          <a:xfrm>
            <a:off x="4357686" y="428604"/>
            <a:ext cx="1000132" cy="1643074"/>
          </a:xfrm>
          <a:prstGeom prst="flowChartConnector">
            <a:avLst/>
          </a:prstGeom>
          <a:solidFill>
            <a:schemeClr val="accent6">
              <a:lumMod val="7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solidFill>
                  <a:schemeClr val="tx1"/>
                </a:solidFill>
              </a:rPr>
              <a:t>70</a:t>
            </a:r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786182" y="3857628"/>
            <a:ext cx="1714512" cy="2286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7×10</a:t>
            </a:r>
            <a:endParaRPr kumimoji="0" lang="fr-FR" sz="54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Organigramme : Connecteur 10"/>
          <p:cNvSpPr/>
          <p:nvPr/>
        </p:nvSpPr>
        <p:spPr>
          <a:xfrm>
            <a:off x="6143636" y="428604"/>
            <a:ext cx="1000132" cy="1643074"/>
          </a:xfrm>
          <a:prstGeom prst="flowChartConnector">
            <a:avLst/>
          </a:prstGeom>
          <a:solidFill>
            <a:schemeClr val="accent6">
              <a:lumMod val="7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solidFill>
                  <a:schemeClr val="tx1"/>
                </a:solidFill>
              </a:rPr>
              <a:t>80</a:t>
            </a:r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5572132" y="3857628"/>
            <a:ext cx="1714512" cy="2286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8×10</a:t>
            </a:r>
            <a:endParaRPr kumimoji="0" lang="fr-FR" sz="54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Organigramme : Connecteur 12"/>
          <p:cNvSpPr/>
          <p:nvPr/>
        </p:nvSpPr>
        <p:spPr>
          <a:xfrm>
            <a:off x="7929586" y="581004"/>
            <a:ext cx="1000132" cy="1643074"/>
          </a:xfrm>
          <a:prstGeom prst="flowChartConnector">
            <a:avLst/>
          </a:prstGeom>
          <a:solidFill>
            <a:schemeClr val="accent6">
              <a:lumMod val="7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solidFill>
                  <a:schemeClr val="tx1"/>
                </a:solidFill>
              </a:rPr>
              <a:t>90</a:t>
            </a:r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7429520" y="3857628"/>
            <a:ext cx="1714512" cy="2286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9×10</a:t>
            </a:r>
            <a:endParaRPr kumimoji="0" lang="fr-FR" sz="54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3.JPG"/>
          <p:cNvPicPr>
            <a:picLocks noChangeAspect="1"/>
          </p:cNvPicPr>
          <p:nvPr/>
        </p:nvPicPr>
        <p:blipFill>
          <a:blip r:embed="rId2" cstate="print"/>
          <a:srcRect l="5304" t="54140" r="3906" b="1612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57224" y="2841965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/>
              <a:t>2</a:t>
            </a:r>
            <a:endParaRPr lang="fr-FR" sz="6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500298" y="2857496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/>
              <a:t>6</a:t>
            </a:r>
            <a:endParaRPr lang="fr-FR" sz="6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214678" y="2841965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/>
              <a:t>8</a:t>
            </a:r>
            <a:endParaRPr lang="fr-FR" sz="6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857620" y="2786058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/>
              <a:t>10</a:t>
            </a:r>
            <a:endParaRPr lang="fr-FR" sz="5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4643438" y="2770527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/>
              <a:t>12</a:t>
            </a:r>
            <a:endParaRPr lang="fr-FR" sz="5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429256" y="2786058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/>
              <a:t>14</a:t>
            </a:r>
            <a:endParaRPr lang="fr-FR" sz="5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215074" y="2714620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/>
              <a:t>16</a:t>
            </a:r>
            <a:endParaRPr lang="fr-FR" sz="5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929454" y="2786058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/>
              <a:t>18</a:t>
            </a:r>
            <a:endParaRPr lang="fr-FR" sz="5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7786710" y="2786058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/>
              <a:t>20</a:t>
            </a:r>
            <a:endParaRPr lang="fr-FR" sz="5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785786" y="4148744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smtClean="0"/>
              <a:t>5</a:t>
            </a:r>
            <a:endParaRPr lang="fr-FR" sz="5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2357422" y="4148744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/>
              <a:t>15</a:t>
            </a:r>
            <a:endParaRPr lang="fr-FR" sz="5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3143240" y="4143380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/>
              <a:t>20</a:t>
            </a:r>
            <a:endParaRPr lang="fr-FR" sz="5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3929058" y="4148744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/>
              <a:t>25</a:t>
            </a:r>
            <a:endParaRPr lang="fr-FR" sz="5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5429256" y="4071942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/>
              <a:t>35</a:t>
            </a:r>
            <a:endParaRPr lang="fr-FR" sz="54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6215074" y="4077306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/>
              <a:t>40</a:t>
            </a:r>
            <a:endParaRPr lang="fr-FR" sz="54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7000892" y="4077306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/>
              <a:t>45</a:t>
            </a:r>
            <a:endParaRPr lang="fr-FR" sz="54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7786710" y="4077306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/>
              <a:t>50</a:t>
            </a:r>
            <a:endParaRPr lang="fr-FR" sz="54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714348" y="5577504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/>
              <a:t>10</a:t>
            </a:r>
            <a:endParaRPr lang="fr-FR" sz="54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2357422" y="5506066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/>
              <a:t>30</a:t>
            </a:r>
            <a:endParaRPr lang="fr-FR" sz="54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3929058" y="5500702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/>
              <a:t>50</a:t>
            </a:r>
            <a:endParaRPr lang="fr-FR" sz="54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4714876" y="5429264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/>
              <a:t>60</a:t>
            </a:r>
            <a:endParaRPr lang="fr-FR" sz="54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5429256" y="5429264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/>
              <a:t>70</a:t>
            </a:r>
            <a:endParaRPr lang="fr-FR" sz="54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6215074" y="5429264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/>
              <a:t>80</a:t>
            </a:r>
            <a:endParaRPr lang="fr-FR" sz="54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7000892" y="5357826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/>
              <a:t>90</a:t>
            </a:r>
            <a:endParaRPr lang="fr-FR" sz="54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7715272" y="5286388"/>
            <a:ext cx="1428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/>
              <a:t>100</a:t>
            </a:r>
            <a:endParaRPr lang="fr-FR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0000"/>
            <a:ext cx="4681728" cy="6242304"/>
          </a:xfrm>
          <a:prstGeom prst="rect">
            <a:avLst/>
          </a:prstGeom>
        </p:spPr>
      </p:pic>
      <p:pic>
        <p:nvPicPr>
          <p:cNvPr id="5" name="Image 4" descr="ق2 فضاء الرياضيات 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14290"/>
            <a:ext cx="4681728" cy="624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50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857224" y="3571876"/>
            <a:ext cx="7143800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51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Sous-titre 3"/>
          <p:cNvSpPr txBox="1">
            <a:spLocks/>
          </p:cNvSpPr>
          <p:nvPr/>
        </p:nvSpPr>
        <p:spPr>
          <a:xfrm>
            <a:off x="1714480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Sous-titre 3"/>
          <p:cNvSpPr txBox="1">
            <a:spLocks/>
          </p:cNvSpPr>
          <p:nvPr/>
        </p:nvSpPr>
        <p:spPr>
          <a:xfrm>
            <a:off x="785786" y="3724276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Sous-titre 3"/>
          <p:cNvSpPr txBox="1">
            <a:spLocks/>
          </p:cNvSpPr>
          <p:nvPr/>
        </p:nvSpPr>
        <p:spPr>
          <a:xfrm>
            <a:off x="7857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اثنان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Sous-titre 3"/>
          <p:cNvSpPr txBox="1">
            <a:spLocks/>
          </p:cNvSpPr>
          <p:nvPr/>
        </p:nvSpPr>
        <p:spPr>
          <a:xfrm>
            <a:off x="795310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6" name="Sous-titre 3"/>
          <p:cNvSpPr txBox="1">
            <a:spLocks/>
          </p:cNvSpPr>
          <p:nvPr/>
        </p:nvSpPr>
        <p:spPr>
          <a:xfrm>
            <a:off x="928662" y="3714752"/>
            <a:ext cx="8286808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Sous-titre 3"/>
          <p:cNvSpPr txBox="1">
            <a:spLocks/>
          </p:cNvSpPr>
          <p:nvPr/>
        </p:nvSpPr>
        <p:spPr>
          <a:xfrm>
            <a:off x="652434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8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3" name="Sous-titre 3"/>
          <p:cNvSpPr txBox="1">
            <a:spLocks/>
          </p:cNvSpPr>
          <p:nvPr/>
        </p:nvSpPr>
        <p:spPr>
          <a:xfrm>
            <a:off x="642910" y="3714776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4" name="Sous-titre 3"/>
          <p:cNvSpPr txBox="1">
            <a:spLocks/>
          </p:cNvSpPr>
          <p:nvPr/>
        </p:nvSpPr>
        <p:spPr>
          <a:xfrm>
            <a:off x="7857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5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7" grpId="0" build="p"/>
      <p:bldP spid="39" grpId="0" build="p"/>
      <p:bldP spid="40" grpId="0"/>
      <p:bldP spid="41" grpId="0"/>
      <p:bldP spid="43" grpId="0"/>
      <p:bldP spid="44" grpId="0"/>
      <p:bldP spid="46" grpId="0"/>
      <p:bldP spid="47" grpId="0"/>
      <p:bldP spid="48" grpId="0"/>
      <p:bldP spid="63" grpId="0"/>
      <p:bldP spid="64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أكتب العدد بالحروف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خمسون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ستون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سبعون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539</Words>
  <Application>Microsoft Office PowerPoint</Application>
  <PresentationFormat>Affichage à l'écran (4:3)</PresentationFormat>
  <Paragraphs>295</Paragraphs>
  <Slides>42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Thème Office</vt:lpstr>
      <vt:lpstr>    </vt:lpstr>
      <vt:lpstr>أقرأ الأعداد بالأرقام  من 50 إلى 60  تصاعديا</vt:lpstr>
      <vt:lpstr>Diapositive 3</vt:lpstr>
      <vt:lpstr>أقرأ الأعداد بالأرقام  من 60 إلى 50  تنازليا</vt:lpstr>
      <vt:lpstr>Diapositive 5</vt:lpstr>
      <vt:lpstr>أكتب العدد بالحروف</vt:lpstr>
      <vt:lpstr>Diapositive 7</vt:lpstr>
      <vt:lpstr>Diapositive 8</vt:lpstr>
      <vt:lpstr>Diapositive 9</vt:lpstr>
      <vt:lpstr>Diapositive 10</vt:lpstr>
      <vt:lpstr>Diapositive 11</vt:lpstr>
      <vt:lpstr>أكتب العدد بالأرقام</vt:lpstr>
      <vt:lpstr>Diapositive 13</vt:lpstr>
      <vt:lpstr>Diapositive 14</vt:lpstr>
      <vt:lpstr>Diapositive 15</vt:lpstr>
      <vt:lpstr>Diapositive 16</vt:lpstr>
      <vt:lpstr>Diapositive 17</vt:lpstr>
      <vt:lpstr>أجد عدد محصور بين عددين</vt:lpstr>
      <vt:lpstr>Diapositive 19</vt:lpstr>
      <vt:lpstr>Diapositive 20</vt:lpstr>
      <vt:lpstr>Diapositive 21</vt:lpstr>
      <vt:lpstr>Diapositive 22</vt:lpstr>
      <vt:lpstr>Diapositive 23</vt:lpstr>
      <vt:lpstr>حصة 1</vt:lpstr>
      <vt:lpstr>تخصص الحصة لتشخيص وضعيات و التعبير عنها و تمثيلها في جدول. </vt:lpstr>
      <vt:lpstr>يقف طفل أمام السبورة ؤ يسأل كم لرشيد من يد؟ </vt:lpstr>
      <vt:lpstr>يستمر ألتحاق الأطفال للوقوف أمام السبورة إلى أن يبلغ 10 بالموازاة مع التعبير عن الأوضاع يتم ملأ جدول تمثيلي على السبورة. </vt:lpstr>
      <vt:lpstr>1</vt:lpstr>
      <vt:lpstr>1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WANA RABAT2</dc:creator>
  <cp:lastModifiedBy>Unicornis</cp:lastModifiedBy>
  <cp:revision>22</cp:revision>
  <dcterms:created xsi:type="dcterms:W3CDTF">2010-10-30T14:49:55Z</dcterms:created>
  <dcterms:modified xsi:type="dcterms:W3CDTF">2010-11-02T17:08:43Z</dcterms:modified>
</cp:coreProperties>
</file>