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56" r:id="rId30"/>
    <p:sldId id="286" r:id="rId31"/>
    <p:sldId id="285" r:id="rId32"/>
    <p:sldId id="288" r:id="rId33"/>
    <p:sldId id="287" r:id="rId34"/>
    <p:sldId id="290" r:id="rId35"/>
    <p:sldId id="291" r:id="rId36"/>
    <p:sldId id="289" r:id="rId37"/>
    <p:sldId id="293" r:id="rId38"/>
    <p:sldId id="292" r:id="rId39"/>
    <p:sldId id="295" r:id="rId40"/>
    <p:sldId id="294" r:id="rId4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9E0D8-CFF4-48DD-A9D2-6DCF78D9C63F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AD50E-83A7-4EB6-9A30-F3A61EB712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4B050-BAE3-4B27-878C-9FBF35B06C59}" type="datetimeFigureOut">
              <a:rPr lang="fr-FR" smtClean="0"/>
              <a:pPr/>
              <a:t>01/11/2010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F4AF8-993D-41C7-AFF2-9FF3344B787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60016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الكفايات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يرسم الأطفال قطعة 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يرسمون مستقيما.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يتعرفون خطا مستقيما.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يتعرفون نقطا مستقيمة.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يرسمون شكلا هندسيا مكونا من قطع.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MA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ينجز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مسطرة أوراق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1472" y="642918"/>
            <a:ext cx="764386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012 أتعرف المستقيم </a:t>
            </a:r>
            <a:r>
              <a:rPr lang="ar-MA" sz="3200" b="1" dirty="0" err="1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القطعة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الحصص من 1 إلى 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ثمانون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تسعون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أكتب العدد بالأرقام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تِسْعُونَ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2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57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سَـبْـعَــة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وَ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خَــمْــسُونَ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63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ثـَلاثـَة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و سِــتُّــونَ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89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تـِـسْــعَــة</a:t>
            </a:r>
            <a:r>
              <a:rPr kumimoji="0" lang="ar-MA" sz="16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MA" sz="16600" b="1" i="0" u="none" strike="noStrike" kern="1200" cap="none" spc="0" normalizeH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و ثـَـمانُــونَ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857784"/>
          </a:xfrm>
        </p:spPr>
        <p:txBody>
          <a:bodyPr>
            <a:noAutofit/>
          </a:bodyPr>
          <a:lstStyle/>
          <a:p>
            <a:r>
              <a:rPr lang="ar-MA" sz="13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 بالحروف</a:t>
            </a:r>
            <a:endParaRPr lang="fr-FR" sz="36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-142876"/>
            <a:ext cx="9144000" cy="328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97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3000372"/>
            <a:ext cx="9144000" cy="385762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سَــبـْـعَــة </a:t>
            </a:r>
            <a:r>
              <a:rPr kumimoji="0" lang="ar-MA" sz="1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ٌ</a:t>
            </a: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وتِــسـْـعُـونَ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أجد عدد محصور بين عددين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26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27&gt;   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25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26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50 إلى 60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تصاعديا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38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39&gt;  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37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38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41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42&gt;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</a:rPr>
              <a:t>  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40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41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61&gt;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/>
              </a:rPr>
              <a:t>  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59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73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74&gt;    &gt;</a:t>
            </a: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72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285852" y="285728"/>
            <a:ext cx="6572296" cy="371477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73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47 5.55112E-17 C -0.07691 -0.00208 -0.075 -0.00347 -0.05712 0.01227 C -0.03924 0.0287 0.03229 0.04444 0.02865 0.09861 C 0.025 0.15278 -0.07014 0.27014 -0.07847 0.33727 C -0.08663 0.4044 -0.05347 0.45324 -0.01979 0.50255 " pathEditMode="relative" rAng="0" ptsTypes="aa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5" grpId="0"/>
      <p:bldP spid="5" grpId="1"/>
      <p:bldP spid="5" grpId="2"/>
      <p:bldP spid="5" grpId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4786347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anchor="t">
            <a:noAutofit/>
          </a:bodyPr>
          <a:lstStyle/>
          <a:p>
            <a:pPr lvl="0"/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رسم قطعة مستقيمة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على ورقة بيضاء.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80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المقترح</a:t>
            </a:r>
            <a:endParaRPr kumimoji="0" lang="fr-FR" sz="80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4786347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anchor="t">
            <a:noAutofit/>
          </a:bodyPr>
          <a:lstStyle/>
          <a:p>
            <a:pPr lvl="0"/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يرسم الأطفال خطوطا مستقيمة باستعمال المسطرة </a:t>
            </a:r>
            <a:r>
              <a:rPr lang="ar-MA" sz="80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قلم الرصاص </a:t>
            </a:r>
            <a:r>
              <a:rPr lang="ar-MA" sz="80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يتم التأكد من النقط التالية:</a:t>
            </a:r>
            <a:b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fr-FR" sz="80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80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المقترح</a:t>
            </a:r>
            <a:endParaRPr kumimoji="0" lang="fr-FR" sz="80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anchor="t">
            <a:noAutofit/>
          </a:bodyPr>
          <a:lstStyle/>
          <a:p>
            <a:pPr marL="1371600" lvl="0" indent="-1371600" algn="r" rtl="1">
              <a:buFont typeface="+mj-lt"/>
              <a:buAutoNum type="arabicPeriod"/>
            </a:pP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يضعون المسطرة على الورقة </a:t>
            </a:r>
            <a:r>
              <a:rPr lang="ar-MA" sz="80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يضعون أصابع اليد عليها في الوسط.</a:t>
            </a:r>
            <a:b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MA" sz="80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fr-FR" sz="80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80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المقترح</a:t>
            </a:r>
            <a:endParaRPr kumimoji="0" lang="fr-FR" sz="80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anchor="t">
            <a:noAutofit/>
          </a:bodyPr>
          <a:lstStyle/>
          <a:p>
            <a:pPr marL="1371600" lvl="0" indent="-1371600" algn="r" rtl="1">
              <a:buFont typeface="+mj-lt"/>
              <a:buAutoNum type="arabicPeriod"/>
            </a:pP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يضعون المسطرة على الورقة </a:t>
            </a:r>
            <a:r>
              <a:rPr lang="ar-MA" sz="48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يضعون أصابع اليد عليها في الوسط.</a:t>
            </a:r>
            <a:b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MA" sz="4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fr-FR" sz="48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80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المقترح</a:t>
            </a:r>
            <a:endParaRPr kumimoji="0" lang="fr-FR" sz="80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85852" y="4857760"/>
            <a:ext cx="6572296" cy="8572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607587" y="5214950"/>
            <a:ext cx="192882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يد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4831758">
            <a:off x="2857926" y="1626742"/>
            <a:ext cx="3428147" cy="26035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6 4.04624E-7 C -0.00017 0.04139 0.00625 0.08301 0.0033 0.1126 C 0.00052 0.1422 -0.01163 0.15977 -0.02361 0.1778 " pathEditMode="relative" rAng="0" ptsTypes="aaA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3906" t="14464" r="3906" b="7298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857224" y="3571876"/>
            <a:ext cx="7143800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1714480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785786" y="3724276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اثنان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795310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928662" y="3714752"/>
            <a:ext cx="8286808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652434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3" name="Sous-titre 3"/>
          <p:cNvSpPr txBox="1">
            <a:spLocks/>
          </p:cNvSpPr>
          <p:nvPr/>
        </p:nvSpPr>
        <p:spPr>
          <a:xfrm>
            <a:off x="642910" y="37147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5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 build="p"/>
      <p:bldP spid="39" grpId="0" build="p"/>
      <p:bldP spid="40" grpId="0"/>
      <p:bldP spid="41" grpId="0"/>
      <p:bldP spid="43" grpId="0"/>
      <p:bldP spid="44" grpId="0"/>
      <p:bldP spid="46" grpId="0"/>
      <p:bldP spid="47" grpId="0"/>
      <p:bldP spid="48" grpId="0"/>
      <p:bldP spid="63" grpId="0"/>
      <p:bldP spid="64" grpId="0"/>
      <p:bldP spid="6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12548" t="17994" r="12548" b="7298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Multiplier 4"/>
          <p:cNvSpPr/>
          <p:nvPr/>
        </p:nvSpPr>
        <p:spPr>
          <a:xfrm>
            <a:off x="4357686" y="4500570"/>
            <a:ext cx="857256" cy="207170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Multiplier 5"/>
          <p:cNvSpPr/>
          <p:nvPr/>
        </p:nvSpPr>
        <p:spPr>
          <a:xfrm>
            <a:off x="3571868" y="4500570"/>
            <a:ext cx="857256" cy="207170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Multiplier 6"/>
          <p:cNvSpPr/>
          <p:nvPr/>
        </p:nvSpPr>
        <p:spPr>
          <a:xfrm>
            <a:off x="571472" y="4643446"/>
            <a:ext cx="857256" cy="207170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4223" t="27112" r="4223" b="580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14952" t="31451" r="8514" b="5909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 rot="5400000" flipH="1" flipV="1">
            <a:off x="571472" y="2071678"/>
            <a:ext cx="3643338" cy="3500462"/>
          </a:xfrm>
          <a:prstGeom prst="line">
            <a:avLst/>
          </a:prstGeom>
          <a:ln w="130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16200000" flipV="1">
            <a:off x="142844" y="3286123"/>
            <a:ext cx="5143536" cy="1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6357950" y="2143116"/>
            <a:ext cx="2500330" cy="142876"/>
          </a:xfrm>
          <a:prstGeom prst="line">
            <a:avLst/>
          </a:prstGeom>
          <a:ln w="1301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5429256" y="4572008"/>
            <a:ext cx="2428892" cy="1357322"/>
          </a:xfrm>
          <a:prstGeom prst="line">
            <a:avLst/>
          </a:prstGeom>
          <a:ln w="130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2343" t="41989" r="3906" b="4427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49219" t="45851" r="12695" b="4499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Connecteur droit 4"/>
          <p:cNvCxnSpPr/>
          <p:nvPr/>
        </p:nvCxnSpPr>
        <p:spPr>
          <a:xfrm>
            <a:off x="2500298" y="1857364"/>
            <a:ext cx="2357454" cy="1588"/>
          </a:xfrm>
          <a:prstGeom prst="line">
            <a:avLst/>
          </a:prstGeom>
          <a:ln w="130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5400000" flipH="1" flipV="1">
            <a:off x="2321703" y="464323"/>
            <a:ext cx="1357322" cy="1285884"/>
          </a:xfrm>
          <a:prstGeom prst="line">
            <a:avLst/>
          </a:prstGeom>
          <a:ln w="130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1928802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06" y="2000240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 rot="16200000" flipH="1">
            <a:off x="3536149" y="535761"/>
            <a:ext cx="1428760" cy="1214446"/>
          </a:xfrm>
          <a:prstGeom prst="line">
            <a:avLst/>
          </a:prstGeom>
          <a:ln w="130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1406" y="2000240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rot="16200000" flipH="1">
            <a:off x="857224" y="3357562"/>
            <a:ext cx="4429156" cy="1285884"/>
          </a:xfrm>
          <a:prstGeom prst="line">
            <a:avLst/>
          </a:prstGeom>
          <a:ln w="130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-32" y="2000240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4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rot="5400000">
            <a:off x="2071670" y="3500438"/>
            <a:ext cx="4357718" cy="1071570"/>
          </a:xfrm>
          <a:prstGeom prst="line">
            <a:avLst/>
          </a:prstGeom>
          <a:ln w="130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-32" y="2000240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5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 rot="16200000" flipH="1">
            <a:off x="857224" y="3357562"/>
            <a:ext cx="5643602" cy="71438"/>
          </a:xfrm>
          <a:prstGeom prst="line">
            <a:avLst/>
          </a:prstGeom>
          <a:ln w="130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-32" y="2000240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6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" grpId="0"/>
      <p:bldP spid="19" grpId="0"/>
      <p:bldP spid="23" grpId="0"/>
      <p:bldP spid="2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6005" t="45279" r="55909" b="4542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Connecteur droit 4"/>
          <p:cNvCxnSpPr/>
          <p:nvPr/>
        </p:nvCxnSpPr>
        <p:spPr>
          <a:xfrm>
            <a:off x="2428860" y="3500438"/>
            <a:ext cx="2357454" cy="1588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-32" y="2357430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 rot="5400000" flipH="1" flipV="1">
            <a:off x="1643042" y="1571612"/>
            <a:ext cx="2714644" cy="1143008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-32" y="2357430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2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 rot="16200000" flipV="1">
            <a:off x="2786050" y="1500174"/>
            <a:ext cx="2714644" cy="1285884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-32" y="2357430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3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rot="5400000">
            <a:off x="2678893" y="4321975"/>
            <a:ext cx="2928958" cy="1285884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-71470" y="2428868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4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21" name="Connecteur droit 20"/>
          <p:cNvCxnSpPr/>
          <p:nvPr/>
        </p:nvCxnSpPr>
        <p:spPr>
          <a:xfrm rot="16200000" flipH="1">
            <a:off x="1607323" y="4464851"/>
            <a:ext cx="2786082" cy="1000132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-71470" y="2428868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5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 rot="5400000">
            <a:off x="785786" y="3571876"/>
            <a:ext cx="5572164" cy="1588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-71470" y="2500306"/>
            <a:ext cx="2285984" cy="2000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600" b="1" dirty="0" smtClean="0">
                <a:ln w="381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6</a:t>
            </a:r>
            <a:endParaRPr lang="fr-FR" sz="16600" b="1" dirty="0">
              <a:ln w="38100"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6" grpId="0"/>
      <p:bldP spid="20" grpId="0"/>
      <p:bldP spid="24" grpId="0"/>
      <p:bldP spid="2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39319" t="54578" r="2697" b="168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43849" t="60240" r="7227" b="1770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Connecteur droit 4"/>
          <p:cNvCxnSpPr/>
          <p:nvPr/>
        </p:nvCxnSpPr>
        <p:spPr>
          <a:xfrm rot="5400000">
            <a:off x="1285058" y="4286256"/>
            <a:ext cx="4715702" cy="794"/>
          </a:xfrm>
          <a:prstGeom prst="line">
            <a:avLst/>
          </a:prstGeom>
          <a:ln w="130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>
            <a:off x="2714612" y="6643710"/>
            <a:ext cx="928694" cy="1588"/>
          </a:xfrm>
          <a:prstGeom prst="line">
            <a:avLst/>
          </a:prstGeom>
          <a:ln w="130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5400000">
            <a:off x="321042" y="4322372"/>
            <a:ext cx="4787140" cy="1588"/>
          </a:xfrm>
          <a:prstGeom prst="line">
            <a:avLst/>
          </a:prstGeom>
          <a:ln w="130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357158" y="4498982"/>
            <a:ext cx="2286016" cy="1588"/>
          </a:xfrm>
          <a:prstGeom prst="line">
            <a:avLst/>
          </a:prstGeom>
          <a:ln w="1301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357158" y="6643710"/>
            <a:ext cx="2286016" cy="1588"/>
          </a:xfrm>
          <a:prstGeom prst="line">
            <a:avLst/>
          </a:prstGeom>
          <a:ln w="1301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-715206" y="5572140"/>
            <a:ext cx="2143934" cy="794"/>
          </a:xfrm>
          <a:prstGeom prst="line">
            <a:avLst/>
          </a:prstGeom>
          <a:ln w="1301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V="1">
            <a:off x="357158" y="3714752"/>
            <a:ext cx="1214446" cy="785818"/>
          </a:xfrm>
          <a:prstGeom prst="line">
            <a:avLst/>
          </a:prstGeom>
          <a:ln w="130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10800000">
            <a:off x="1571604" y="3714752"/>
            <a:ext cx="1143008" cy="785818"/>
          </a:xfrm>
          <a:prstGeom prst="line">
            <a:avLst/>
          </a:prstGeom>
          <a:ln w="1301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5400000" flipH="1" flipV="1">
            <a:off x="2893207" y="535761"/>
            <a:ext cx="428628" cy="214314"/>
          </a:xfrm>
          <a:prstGeom prst="line">
            <a:avLst/>
          </a:prstGeom>
          <a:ln w="130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rot="16200000" flipV="1">
            <a:off x="3143240" y="571480"/>
            <a:ext cx="357190" cy="214314"/>
          </a:xfrm>
          <a:prstGeom prst="line">
            <a:avLst/>
          </a:prstGeom>
          <a:ln w="130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000364" y="857232"/>
            <a:ext cx="428628" cy="1588"/>
          </a:xfrm>
          <a:prstGeom prst="line">
            <a:avLst/>
          </a:prstGeom>
          <a:ln w="130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rot="5400000" flipH="1" flipV="1">
            <a:off x="2892413" y="1393017"/>
            <a:ext cx="1071570" cy="1588"/>
          </a:xfrm>
          <a:prstGeom prst="line">
            <a:avLst/>
          </a:prstGeom>
          <a:ln w="1301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rot="5400000" flipH="1" flipV="1">
            <a:off x="2465373" y="1392223"/>
            <a:ext cx="1071570" cy="1588"/>
          </a:xfrm>
          <a:prstGeom prst="line">
            <a:avLst/>
          </a:prstGeom>
          <a:ln w="1301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V="1">
            <a:off x="2714612" y="1928802"/>
            <a:ext cx="928694" cy="794"/>
          </a:xfrm>
          <a:prstGeom prst="line">
            <a:avLst/>
          </a:prstGeom>
          <a:ln w="1301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3889" t="55770" r="59155" b="168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Connecteur droit 4"/>
          <p:cNvCxnSpPr/>
          <p:nvPr/>
        </p:nvCxnSpPr>
        <p:spPr>
          <a:xfrm>
            <a:off x="2786050" y="4572008"/>
            <a:ext cx="2500330" cy="1500198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16200000" flipH="1">
            <a:off x="3679025" y="4464851"/>
            <a:ext cx="2214578" cy="1000132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2714612" y="4572008"/>
            <a:ext cx="2214578" cy="785818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3428992" y="4643446"/>
            <a:ext cx="2428892" cy="1357322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10800000">
            <a:off x="2786050" y="4572008"/>
            <a:ext cx="3071834" cy="71438"/>
          </a:xfrm>
          <a:prstGeom prst="line">
            <a:avLst/>
          </a:prstGeom>
          <a:ln w="130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53400" t="83546" r="7850" b="12498"/>
          <a:stretch>
            <a:fillRect/>
          </a:stretch>
        </p:blipFill>
        <p:spPr>
          <a:xfrm>
            <a:off x="0" y="0"/>
            <a:ext cx="9144000" cy="3214686"/>
          </a:xfrm>
          <a:prstGeom prst="rect">
            <a:avLst/>
          </a:prstGeom>
        </p:spPr>
      </p:pic>
      <p:pic>
        <p:nvPicPr>
          <p:cNvPr id="5" name="Image 4" descr="ق2 فضاء الرياضيات 034.JPG"/>
          <p:cNvPicPr>
            <a:picLocks noChangeAspect="1"/>
          </p:cNvPicPr>
          <p:nvPr/>
        </p:nvPicPr>
        <p:blipFill>
          <a:blip r:embed="rId2" cstate="print"/>
          <a:srcRect l="7546" t="84129" r="54932" b="12067"/>
          <a:stretch>
            <a:fillRect/>
          </a:stretch>
        </p:blipFill>
        <p:spPr>
          <a:xfrm>
            <a:off x="0" y="3214686"/>
            <a:ext cx="9144032" cy="3643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60 إلى 50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تنازليا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857224" y="3571876"/>
            <a:ext cx="7143800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1714480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785786" y="3724276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اثنان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795310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928662" y="3714752"/>
            <a:ext cx="8286808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652434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3" name="Sous-titre 3"/>
          <p:cNvSpPr txBox="1">
            <a:spLocks/>
          </p:cNvSpPr>
          <p:nvPr/>
        </p:nvSpPr>
        <p:spPr>
          <a:xfrm>
            <a:off x="642910" y="37147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7857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</a:t>
            </a:r>
            <a:r>
              <a:rPr lang="ar-MA" sz="115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خمسون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5" name="Sous-titre 3"/>
          <p:cNvSpPr txBox="1">
            <a:spLocks/>
          </p:cNvSpPr>
          <p:nvPr/>
        </p:nvSpPr>
        <p:spPr>
          <a:xfrm>
            <a:off x="938186" y="3714752"/>
            <a:ext cx="7848656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 build="p"/>
      <p:bldP spid="39" grpId="0" build="p"/>
      <p:bldP spid="40" grpId="0"/>
      <p:bldP spid="41" grpId="0"/>
      <p:bldP spid="43" grpId="0"/>
      <p:bldP spid="44" grpId="0"/>
      <p:bldP spid="46" grpId="0"/>
      <p:bldP spid="47" grpId="0"/>
      <p:bldP spid="48" grpId="0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أكتب العدد بالحروف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خمسون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ستون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42862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3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</a:t>
            </a:r>
            <a:endParaRPr kumimoji="0" lang="fr-FR" sz="34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4143380"/>
            <a:ext cx="9144000" cy="271462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سبعون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397</Words>
  <Application>Microsoft Office PowerPoint</Application>
  <PresentationFormat>Affichage à l'écran (4:3)</PresentationFormat>
  <Paragraphs>165</Paragraphs>
  <Slides>40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40</vt:i4>
      </vt:variant>
    </vt:vector>
  </HeadingPairs>
  <TitlesOfParts>
    <vt:vector size="41" baseType="lpstr">
      <vt:lpstr>Thème Office</vt:lpstr>
      <vt:lpstr>    </vt:lpstr>
      <vt:lpstr>أقرأ الأعداد بالأرقام  من 50 إلى 60  تصاعديا</vt:lpstr>
      <vt:lpstr>Diapositive 3</vt:lpstr>
      <vt:lpstr>أقرأ الأعداد بالأرقام  من 60 إلى 50  تنازليا</vt:lpstr>
      <vt:lpstr>Diapositive 5</vt:lpstr>
      <vt:lpstr>أكتب العدد بالحروف</vt:lpstr>
      <vt:lpstr>Diapositive 7</vt:lpstr>
      <vt:lpstr>Diapositive 8</vt:lpstr>
      <vt:lpstr>Diapositive 9</vt:lpstr>
      <vt:lpstr>Diapositive 10</vt:lpstr>
      <vt:lpstr>Diapositive 11</vt:lpstr>
      <vt:lpstr>أكتب العدد بالأرقام</vt:lpstr>
      <vt:lpstr>Diapositive 13</vt:lpstr>
      <vt:lpstr>Diapositive 14</vt:lpstr>
      <vt:lpstr>Diapositive 15</vt:lpstr>
      <vt:lpstr>Diapositive 16</vt:lpstr>
      <vt:lpstr>Diapositive 17</vt:lpstr>
      <vt:lpstr>أجد عدد محصور بين عددين</vt:lpstr>
      <vt:lpstr>Diapositive 19</vt:lpstr>
      <vt:lpstr>Diapositive 20</vt:lpstr>
      <vt:lpstr>Diapositive 21</vt:lpstr>
      <vt:lpstr>Diapositive 22</vt:lpstr>
      <vt:lpstr>Diapositive 23</vt:lpstr>
      <vt:lpstr>حصة 1</vt:lpstr>
      <vt:lpstr>رسم قطعة مستقيمة على ورقة بيضاء.  </vt:lpstr>
      <vt:lpstr>يرسم الأطفال خطوطا مستقيمة باستعمال المسطرة و قلم الرصاص و يتم التأكد من النقط التالية:   </vt:lpstr>
      <vt:lpstr>يضعون المسطرة على الورقة و يضعون أصابع اليد عليها في الوسط.   </vt:lpstr>
      <vt:lpstr>يضعون المسطرة على الورقة و يضعون أصابع اليد عليها في الوسط.   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Unicornis</dc:creator>
  <cp:lastModifiedBy>Unicornis</cp:lastModifiedBy>
  <cp:revision>15</cp:revision>
  <dcterms:created xsi:type="dcterms:W3CDTF">2010-11-01T09:51:32Z</dcterms:created>
  <dcterms:modified xsi:type="dcterms:W3CDTF">2010-11-01T23:40:21Z</dcterms:modified>
</cp:coreProperties>
</file>