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6" r:id="rId4"/>
    <p:sldId id="260" r:id="rId5"/>
    <p:sldId id="261" r:id="rId6"/>
    <p:sldId id="259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3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E70011-BE83-410A-AC56-51EB02CF3D8A}" type="datetimeFigureOut">
              <a:rPr lang="fr-FR" smtClean="0"/>
              <a:t>19/12/2010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628C00-161C-4FFD-A610-356DF7A37B3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C0195E7-1E9A-40F9-8B26-59BEC0DE568F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90AB6-FCA1-4DE3-967C-12880ECE08DF}" type="datetimeFigureOut">
              <a:rPr lang="fr-FR" smtClean="0"/>
              <a:t>19/12/2010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A1C7-B6E0-4BCE-9BFA-B32ECDBBEF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90AB6-FCA1-4DE3-967C-12880ECE08DF}" type="datetimeFigureOut">
              <a:rPr lang="fr-FR" smtClean="0"/>
              <a:t>19/12/2010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A1C7-B6E0-4BCE-9BFA-B32ECDBBEF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90AB6-FCA1-4DE3-967C-12880ECE08DF}" type="datetimeFigureOut">
              <a:rPr lang="fr-FR" smtClean="0"/>
              <a:t>19/12/2010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A1C7-B6E0-4BCE-9BFA-B32ECDBBEF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90AB6-FCA1-4DE3-967C-12880ECE08DF}" type="datetimeFigureOut">
              <a:rPr lang="fr-FR" smtClean="0"/>
              <a:t>19/12/2010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A1C7-B6E0-4BCE-9BFA-B32ECDBBEF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90AB6-FCA1-4DE3-967C-12880ECE08DF}" type="datetimeFigureOut">
              <a:rPr lang="fr-FR" smtClean="0"/>
              <a:t>19/12/2010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A1C7-B6E0-4BCE-9BFA-B32ECDBBEF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90AB6-FCA1-4DE3-967C-12880ECE08DF}" type="datetimeFigureOut">
              <a:rPr lang="fr-FR" smtClean="0"/>
              <a:t>19/12/2010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A1C7-B6E0-4BCE-9BFA-B32ECDBBEF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90AB6-FCA1-4DE3-967C-12880ECE08DF}" type="datetimeFigureOut">
              <a:rPr lang="fr-FR" smtClean="0"/>
              <a:t>19/12/2010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A1C7-B6E0-4BCE-9BFA-B32ECDBBEF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90AB6-FCA1-4DE3-967C-12880ECE08DF}" type="datetimeFigureOut">
              <a:rPr lang="fr-FR" smtClean="0"/>
              <a:t>19/12/2010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A1C7-B6E0-4BCE-9BFA-B32ECDBBEF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90AB6-FCA1-4DE3-967C-12880ECE08DF}" type="datetimeFigureOut">
              <a:rPr lang="fr-FR" smtClean="0"/>
              <a:t>19/12/2010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A1C7-B6E0-4BCE-9BFA-B32ECDBBEF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90AB6-FCA1-4DE3-967C-12880ECE08DF}" type="datetimeFigureOut">
              <a:rPr lang="fr-FR" smtClean="0"/>
              <a:t>19/12/2010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A1C7-B6E0-4BCE-9BFA-B32ECDBBEF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90AB6-FCA1-4DE3-967C-12880ECE08DF}" type="datetimeFigureOut">
              <a:rPr lang="fr-FR" smtClean="0"/>
              <a:t>19/12/2010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A1C7-B6E0-4BCE-9BFA-B32ECDBBEF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90AB6-FCA1-4DE3-967C-12880ECE08DF}" type="datetimeFigureOut">
              <a:rPr lang="fr-FR" smtClean="0"/>
              <a:t>19/12/2010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3A1C7-B6E0-4BCE-9BFA-B32ECDBBEFC4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785927"/>
            <a:ext cx="9144000" cy="507207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0"/>
            <a:ext cx="9144000" cy="1754326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786584" y="0"/>
            <a:ext cx="2357416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المستوى الثاني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1785926"/>
            <a:ext cx="9144000" cy="403187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الكفايات</a:t>
            </a:r>
            <a:r>
              <a:rPr lang="ar-MA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 القدرات المستهدفة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ar-MA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0" y="5780806"/>
            <a:ext cx="9153556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صيغة العمل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ينجز 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العمل جماعيا </a:t>
            </a:r>
            <a:r>
              <a:rPr lang="ar-MA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على الكراسات.</a:t>
            </a:r>
            <a:b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اللوازم </a:t>
            </a:r>
            <a:r>
              <a:rPr lang="ar-MA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الضرورية</a:t>
            </a:r>
            <a:r>
              <a:rPr lang="ar-MA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MA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جداول صور ألواح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71472" y="642918"/>
            <a:ext cx="7643866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الموضوع: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018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أتعرف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القطع </a:t>
            </a:r>
            <a:r>
              <a:rPr lang="ar-MA" sz="3200" b="1" dirty="0" err="1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الأوراق النقدية 2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857488" y="0"/>
            <a:ext cx="3571900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المكون:الرياضيات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0" y="0"/>
            <a:ext cx="2643206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ar-M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المدة:45د</a:t>
            </a: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786584" y="1428736"/>
            <a:ext cx="2357416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الدرس من إعداد: رشيد </a:t>
            </a:r>
            <a:r>
              <a:rPr lang="ar-MA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العوفير</a:t>
            </a:r>
            <a:endParaRPr lang="fr-F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0" y="1428736"/>
            <a:ext cx="2357416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المرجع: فضاء الرياضيات</a:t>
            </a:r>
            <a:endParaRPr lang="fr-F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928926" y="1214422"/>
            <a:ext cx="3571900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الحصص من 1 إلى 4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ar-MA" sz="23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حصة 1</a:t>
            </a:r>
            <a:endParaRPr lang="fr-FR" sz="239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0" y="5857892"/>
            <a:ext cx="9144000" cy="100010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أنشطة </a:t>
            </a:r>
            <a:r>
              <a:rPr lang="ar-MA" sz="4800" b="1" spc="50" dirty="0" err="1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ترييض</a:t>
            </a: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 الوضعيات </a:t>
            </a:r>
            <a:r>
              <a:rPr lang="ar-MA" sz="4800" b="1" spc="50" dirty="0" err="1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و</a:t>
            </a: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 بناء المفاهيم</a:t>
            </a:r>
            <a:endParaRPr kumimoji="0" lang="fr-FR" sz="4800" b="1" i="0" u="none" strike="noStrike" kern="1200" spc="50" normalizeH="0" baseline="0" noProof="0" dirty="0">
              <a:ln w="11430"/>
              <a:solidFill>
                <a:sysClr val="windowText" lastClr="0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49.JPG"/>
          <p:cNvPicPr>
            <a:picLocks noChangeAspect="1"/>
          </p:cNvPicPr>
          <p:nvPr/>
        </p:nvPicPr>
        <p:blipFill>
          <a:blip r:embed="rId2"/>
          <a:srcRect l="7275" t="14511" r="2173" b="66462"/>
          <a:stretch>
            <a:fillRect/>
          </a:stretch>
        </p:blipFill>
        <p:spPr>
          <a:xfrm>
            <a:off x="0" y="0"/>
            <a:ext cx="8929718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49.JPG"/>
          <p:cNvPicPr>
            <a:picLocks noChangeAspect="1"/>
          </p:cNvPicPr>
          <p:nvPr/>
        </p:nvPicPr>
        <p:blipFill>
          <a:blip r:embed="rId2"/>
          <a:srcRect l="52551" t="20457" r="4295" b="6780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Image 4" descr="ق2 فضاء الرياضيات 049.JPG"/>
          <p:cNvPicPr>
            <a:picLocks noChangeAspect="1"/>
          </p:cNvPicPr>
          <p:nvPr/>
        </p:nvPicPr>
        <p:blipFill>
          <a:blip r:embed="rId2"/>
          <a:srcRect l="89254" t="20457" r="8049" b="76868"/>
          <a:stretch>
            <a:fillRect/>
          </a:stretch>
        </p:blipFill>
        <p:spPr>
          <a:xfrm>
            <a:off x="5357818" y="0"/>
            <a:ext cx="571504" cy="1562088"/>
          </a:xfrm>
          <a:prstGeom prst="rect">
            <a:avLst/>
          </a:prstGeom>
        </p:spPr>
      </p:pic>
      <p:pic>
        <p:nvPicPr>
          <p:cNvPr id="6" name="Image 5" descr="ق2 فضاء الرياضيات 049.JPG"/>
          <p:cNvPicPr>
            <a:picLocks noChangeAspect="1"/>
          </p:cNvPicPr>
          <p:nvPr/>
        </p:nvPicPr>
        <p:blipFill>
          <a:blip r:embed="rId2"/>
          <a:srcRect l="89254" t="20457" r="8049" b="76868"/>
          <a:stretch>
            <a:fillRect/>
          </a:stretch>
        </p:blipFill>
        <p:spPr>
          <a:xfrm>
            <a:off x="4786314" y="0"/>
            <a:ext cx="571504" cy="1562088"/>
          </a:xfrm>
          <a:prstGeom prst="rect">
            <a:avLst/>
          </a:prstGeom>
        </p:spPr>
      </p:pic>
      <p:pic>
        <p:nvPicPr>
          <p:cNvPr id="7" name="Image 6" descr="ق2 فضاء الرياضيات 049.JPG"/>
          <p:cNvPicPr>
            <a:picLocks noChangeAspect="1"/>
          </p:cNvPicPr>
          <p:nvPr/>
        </p:nvPicPr>
        <p:blipFill>
          <a:blip r:embed="rId2"/>
          <a:srcRect l="89254" t="20457" r="8049" b="76868"/>
          <a:stretch>
            <a:fillRect/>
          </a:stretch>
        </p:blipFill>
        <p:spPr>
          <a:xfrm>
            <a:off x="2357422" y="214290"/>
            <a:ext cx="571504" cy="1562088"/>
          </a:xfrm>
          <a:prstGeom prst="rect">
            <a:avLst/>
          </a:prstGeom>
        </p:spPr>
      </p:pic>
      <p:pic>
        <p:nvPicPr>
          <p:cNvPr id="8" name="Image 7" descr="ق2 فضاء الرياضيات 049.JPG"/>
          <p:cNvPicPr>
            <a:picLocks noChangeAspect="1"/>
          </p:cNvPicPr>
          <p:nvPr/>
        </p:nvPicPr>
        <p:blipFill>
          <a:blip r:embed="rId2"/>
          <a:srcRect l="89254" t="20457" r="8049" b="76868"/>
          <a:stretch>
            <a:fillRect/>
          </a:stretch>
        </p:blipFill>
        <p:spPr>
          <a:xfrm>
            <a:off x="1785918" y="214290"/>
            <a:ext cx="571504" cy="1562088"/>
          </a:xfrm>
          <a:prstGeom prst="rect">
            <a:avLst/>
          </a:prstGeom>
        </p:spPr>
      </p:pic>
      <p:pic>
        <p:nvPicPr>
          <p:cNvPr id="9" name="Image 8" descr="ق2 فضاء الرياضيات 049.JPG"/>
          <p:cNvPicPr>
            <a:picLocks noChangeAspect="1"/>
          </p:cNvPicPr>
          <p:nvPr/>
        </p:nvPicPr>
        <p:blipFill>
          <a:blip r:embed="rId2"/>
          <a:srcRect l="89254" t="20457" r="8049" b="76868"/>
          <a:stretch>
            <a:fillRect/>
          </a:stretch>
        </p:blipFill>
        <p:spPr>
          <a:xfrm>
            <a:off x="1214414" y="285728"/>
            <a:ext cx="571504" cy="1562088"/>
          </a:xfrm>
          <a:prstGeom prst="rect">
            <a:avLst/>
          </a:prstGeom>
        </p:spPr>
      </p:pic>
      <p:pic>
        <p:nvPicPr>
          <p:cNvPr id="10" name="Image 9" descr="ق2 فضاء الرياضيات 049.JPG"/>
          <p:cNvPicPr>
            <a:picLocks noChangeAspect="1"/>
          </p:cNvPicPr>
          <p:nvPr/>
        </p:nvPicPr>
        <p:blipFill>
          <a:blip r:embed="rId2"/>
          <a:srcRect l="89254" t="20457" r="8049" b="76868"/>
          <a:stretch>
            <a:fillRect/>
          </a:stretch>
        </p:blipFill>
        <p:spPr>
          <a:xfrm>
            <a:off x="571472" y="357166"/>
            <a:ext cx="571504" cy="15620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49.JPG"/>
          <p:cNvPicPr>
            <a:picLocks noChangeAspect="1"/>
          </p:cNvPicPr>
          <p:nvPr/>
        </p:nvPicPr>
        <p:blipFill>
          <a:blip r:embed="rId2"/>
          <a:srcRect l="8690" t="21200" r="47449" b="6735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Image 4" descr="ق2 فضاء الرياضيات 049.JPG"/>
          <p:cNvPicPr>
            <a:picLocks noChangeAspect="1"/>
          </p:cNvPicPr>
          <p:nvPr/>
        </p:nvPicPr>
        <p:blipFill>
          <a:blip r:embed="rId2"/>
          <a:srcRect l="89254" t="20457" r="8049" b="76868"/>
          <a:stretch>
            <a:fillRect/>
          </a:stretch>
        </p:blipFill>
        <p:spPr>
          <a:xfrm>
            <a:off x="8358214" y="0"/>
            <a:ext cx="571504" cy="1562088"/>
          </a:xfrm>
          <a:prstGeom prst="rect">
            <a:avLst/>
          </a:prstGeom>
        </p:spPr>
      </p:pic>
      <p:pic>
        <p:nvPicPr>
          <p:cNvPr id="6" name="Image 5" descr="ق2 فضاء الرياضيات 049.JPG"/>
          <p:cNvPicPr>
            <a:picLocks noChangeAspect="1"/>
          </p:cNvPicPr>
          <p:nvPr/>
        </p:nvPicPr>
        <p:blipFill>
          <a:blip r:embed="rId2"/>
          <a:srcRect l="89254" t="20457" r="8049" b="76868"/>
          <a:stretch>
            <a:fillRect/>
          </a:stretch>
        </p:blipFill>
        <p:spPr>
          <a:xfrm>
            <a:off x="7786710" y="0"/>
            <a:ext cx="571504" cy="1562088"/>
          </a:xfrm>
          <a:prstGeom prst="rect">
            <a:avLst/>
          </a:prstGeom>
        </p:spPr>
      </p:pic>
      <p:pic>
        <p:nvPicPr>
          <p:cNvPr id="7" name="Image 6" descr="ق2 فضاء الرياضيات 049.JPG"/>
          <p:cNvPicPr>
            <a:picLocks noChangeAspect="1"/>
          </p:cNvPicPr>
          <p:nvPr/>
        </p:nvPicPr>
        <p:blipFill>
          <a:blip r:embed="rId2"/>
          <a:srcRect l="89254" t="20457" r="8049" b="76868"/>
          <a:stretch>
            <a:fillRect/>
          </a:stretch>
        </p:blipFill>
        <p:spPr>
          <a:xfrm>
            <a:off x="7215206" y="0"/>
            <a:ext cx="571504" cy="1562088"/>
          </a:xfrm>
          <a:prstGeom prst="rect">
            <a:avLst/>
          </a:prstGeom>
        </p:spPr>
      </p:pic>
      <p:pic>
        <p:nvPicPr>
          <p:cNvPr id="8" name="Image 7" descr="ق2 فضاء الرياضيات 049.JPG"/>
          <p:cNvPicPr>
            <a:picLocks noChangeAspect="1"/>
          </p:cNvPicPr>
          <p:nvPr/>
        </p:nvPicPr>
        <p:blipFill>
          <a:blip r:embed="rId2"/>
          <a:srcRect l="89254" t="20457" r="8049" b="76868"/>
          <a:stretch>
            <a:fillRect/>
          </a:stretch>
        </p:blipFill>
        <p:spPr>
          <a:xfrm>
            <a:off x="6715140" y="0"/>
            <a:ext cx="571504" cy="1562088"/>
          </a:xfrm>
          <a:prstGeom prst="rect">
            <a:avLst/>
          </a:prstGeom>
        </p:spPr>
      </p:pic>
      <p:pic>
        <p:nvPicPr>
          <p:cNvPr id="9" name="Image 8" descr="ق2 فضاء الرياضيات 049.JPG"/>
          <p:cNvPicPr>
            <a:picLocks noChangeAspect="1"/>
          </p:cNvPicPr>
          <p:nvPr/>
        </p:nvPicPr>
        <p:blipFill>
          <a:blip r:embed="rId2"/>
          <a:srcRect l="89254" t="20457" r="8049" b="76868"/>
          <a:stretch>
            <a:fillRect/>
          </a:stretch>
        </p:blipFill>
        <p:spPr>
          <a:xfrm>
            <a:off x="6143636" y="0"/>
            <a:ext cx="571504" cy="1562088"/>
          </a:xfrm>
          <a:prstGeom prst="rect">
            <a:avLst/>
          </a:prstGeom>
        </p:spPr>
      </p:pic>
      <p:pic>
        <p:nvPicPr>
          <p:cNvPr id="10" name="Image 9" descr="ق2 فضاء الرياضيات 049.JPG"/>
          <p:cNvPicPr>
            <a:picLocks noChangeAspect="1"/>
          </p:cNvPicPr>
          <p:nvPr/>
        </p:nvPicPr>
        <p:blipFill>
          <a:blip r:embed="rId2"/>
          <a:srcRect l="89254" t="20457" r="8049" b="76868"/>
          <a:stretch>
            <a:fillRect/>
          </a:stretch>
        </p:blipFill>
        <p:spPr>
          <a:xfrm>
            <a:off x="5357818" y="0"/>
            <a:ext cx="571504" cy="1562088"/>
          </a:xfrm>
          <a:prstGeom prst="rect">
            <a:avLst/>
          </a:prstGeom>
        </p:spPr>
      </p:pic>
      <p:pic>
        <p:nvPicPr>
          <p:cNvPr id="11" name="Image 10" descr="ق2 فضاء الرياضيات 049.JPG"/>
          <p:cNvPicPr>
            <a:picLocks noChangeAspect="1"/>
          </p:cNvPicPr>
          <p:nvPr/>
        </p:nvPicPr>
        <p:blipFill>
          <a:blip r:embed="rId2"/>
          <a:srcRect l="89254" t="20457" r="8049" b="76868"/>
          <a:stretch>
            <a:fillRect/>
          </a:stretch>
        </p:blipFill>
        <p:spPr>
          <a:xfrm>
            <a:off x="4857752" y="0"/>
            <a:ext cx="571504" cy="1562088"/>
          </a:xfrm>
          <a:prstGeom prst="rect">
            <a:avLst/>
          </a:prstGeom>
        </p:spPr>
      </p:pic>
      <p:pic>
        <p:nvPicPr>
          <p:cNvPr id="12" name="Image 11" descr="ق2 فضاء الرياضيات 049.JPG"/>
          <p:cNvPicPr>
            <a:picLocks noChangeAspect="1"/>
          </p:cNvPicPr>
          <p:nvPr/>
        </p:nvPicPr>
        <p:blipFill>
          <a:blip r:embed="rId2"/>
          <a:srcRect l="89254" t="20457" r="8049" b="76868"/>
          <a:stretch>
            <a:fillRect/>
          </a:stretch>
        </p:blipFill>
        <p:spPr>
          <a:xfrm>
            <a:off x="4286248" y="0"/>
            <a:ext cx="571504" cy="1562088"/>
          </a:xfrm>
          <a:prstGeom prst="rect">
            <a:avLst/>
          </a:prstGeom>
        </p:spPr>
      </p:pic>
      <p:pic>
        <p:nvPicPr>
          <p:cNvPr id="13" name="Image 12" descr="ق2 فضاء الرياضيات 049.JPG"/>
          <p:cNvPicPr>
            <a:picLocks noChangeAspect="1"/>
          </p:cNvPicPr>
          <p:nvPr/>
        </p:nvPicPr>
        <p:blipFill>
          <a:blip r:embed="rId2"/>
          <a:srcRect l="89254" t="20457" r="8049" b="76868"/>
          <a:stretch>
            <a:fillRect/>
          </a:stretch>
        </p:blipFill>
        <p:spPr>
          <a:xfrm>
            <a:off x="3714744" y="0"/>
            <a:ext cx="571504" cy="1562088"/>
          </a:xfrm>
          <a:prstGeom prst="rect">
            <a:avLst/>
          </a:prstGeom>
        </p:spPr>
      </p:pic>
      <p:pic>
        <p:nvPicPr>
          <p:cNvPr id="14" name="Image 13" descr="ق2 فضاء الرياضيات 049.JPG"/>
          <p:cNvPicPr>
            <a:picLocks noChangeAspect="1"/>
          </p:cNvPicPr>
          <p:nvPr/>
        </p:nvPicPr>
        <p:blipFill>
          <a:blip r:embed="rId2"/>
          <a:srcRect l="89254" t="20457" r="8049" b="76868"/>
          <a:stretch>
            <a:fillRect/>
          </a:stretch>
        </p:blipFill>
        <p:spPr>
          <a:xfrm>
            <a:off x="3214678" y="0"/>
            <a:ext cx="571504" cy="1562088"/>
          </a:xfrm>
          <a:prstGeom prst="rect">
            <a:avLst/>
          </a:prstGeom>
        </p:spPr>
      </p:pic>
      <p:pic>
        <p:nvPicPr>
          <p:cNvPr id="15" name="Image 14" descr="ق2 فضاء الرياضيات 049.JPG"/>
          <p:cNvPicPr>
            <a:picLocks noChangeAspect="1"/>
          </p:cNvPicPr>
          <p:nvPr/>
        </p:nvPicPr>
        <p:blipFill>
          <a:blip r:embed="rId2"/>
          <a:srcRect l="89254" t="20457" r="8049" b="76868"/>
          <a:stretch>
            <a:fillRect/>
          </a:stretch>
        </p:blipFill>
        <p:spPr>
          <a:xfrm>
            <a:off x="5429256" y="1428736"/>
            <a:ext cx="571504" cy="1562088"/>
          </a:xfrm>
          <a:prstGeom prst="rect">
            <a:avLst/>
          </a:prstGeom>
        </p:spPr>
      </p:pic>
      <p:pic>
        <p:nvPicPr>
          <p:cNvPr id="16" name="Image 15" descr="ق2 فضاء الرياضيات 049.JPG"/>
          <p:cNvPicPr>
            <a:picLocks noChangeAspect="1"/>
          </p:cNvPicPr>
          <p:nvPr/>
        </p:nvPicPr>
        <p:blipFill>
          <a:blip r:embed="rId2"/>
          <a:srcRect l="89254" t="20457" r="8049" b="76868"/>
          <a:stretch>
            <a:fillRect/>
          </a:stretch>
        </p:blipFill>
        <p:spPr>
          <a:xfrm>
            <a:off x="4857752" y="1357298"/>
            <a:ext cx="571504" cy="1562088"/>
          </a:xfrm>
          <a:prstGeom prst="rect">
            <a:avLst/>
          </a:prstGeom>
        </p:spPr>
      </p:pic>
      <p:pic>
        <p:nvPicPr>
          <p:cNvPr id="17" name="Image 16" descr="ق2 فضاء الرياضيات 049.JPG"/>
          <p:cNvPicPr>
            <a:picLocks noChangeAspect="1"/>
          </p:cNvPicPr>
          <p:nvPr/>
        </p:nvPicPr>
        <p:blipFill>
          <a:blip r:embed="rId2"/>
          <a:srcRect l="89254" t="20457" r="8049" b="76868"/>
          <a:stretch>
            <a:fillRect/>
          </a:stretch>
        </p:blipFill>
        <p:spPr>
          <a:xfrm>
            <a:off x="2357422" y="0"/>
            <a:ext cx="571504" cy="1562088"/>
          </a:xfrm>
          <a:prstGeom prst="rect">
            <a:avLst/>
          </a:prstGeom>
        </p:spPr>
      </p:pic>
      <p:pic>
        <p:nvPicPr>
          <p:cNvPr id="18" name="Image 17" descr="ق2 فضاء الرياضيات 049.JPG"/>
          <p:cNvPicPr>
            <a:picLocks noChangeAspect="1"/>
          </p:cNvPicPr>
          <p:nvPr/>
        </p:nvPicPr>
        <p:blipFill>
          <a:blip r:embed="rId2"/>
          <a:srcRect l="89254" t="20457" r="8049" b="76868"/>
          <a:stretch>
            <a:fillRect/>
          </a:stretch>
        </p:blipFill>
        <p:spPr>
          <a:xfrm>
            <a:off x="1857356" y="0"/>
            <a:ext cx="571504" cy="1562088"/>
          </a:xfrm>
          <a:prstGeom prst="rect">
            <a:avLst/>
          </a:prstGeom>
        </p:spPr>
      </p:pic>
      <p:pic>
        <p:nvPicPr>
          <p:cNvPr id="19" name="Image 18" descr="ق2 فضاء الرياضيات 049.JPG"/>
          <p:cNvPicPr>
            <a:picLocks noChangeAspect="1"/>
          </p:cNvPicPr>
          <p:nvPr/>
        </p:nvPicPr>
        <p:blipFill>
          <a:blip r:embed="rId2"/>
          <a:srcRect l="89254" t="20457" r="8049" b="76868"/>
          <a:stretch>
            <a:fillRect/>
          </a:stretch>
        </p:blipFill>
        <p:spPr>
          <a:xfrm>
            <a:off x="1285852" y="0"/>
            <a:ext cx="571504" cy="1562088"/>
          </a:xfrm>
          <a:prstGeom prst="rect">
            <a:avLst/>
          </a:prstGeom>
        </p:spPr>
      </p:pic>
      <p:pic>
        <p:nvPicPr>
          <p:cNvPr id="20" name="Image 19" descr="ق2 فضاء الرياضيات 049.JPG"/>
          <p:cNvPicPr>
            <a:picLocks noChangeAspect="1"/>
          </p:cNvPicPr>
          <p:nvPr/>
        </p:nvPicPr>
        <p:blipFill>
          <a:blip r:embed="rId2"/>
          <a:srcRect l="89254" t="20457" r="8049" b="76868"/>
          <a:stretch>
            <a:fillRect/>
          </a:stretch>
        </p:blipFill>
        <p:spPr>
          <a:xfrm>
            <a:off x="714348" y="0"/>
            <a:ext cx="571504" cy="1562088"/>
          </a:xfrm>
          <a:prstGeom prst="rect">
            <a:avLst/>
          </a:prstGeom>
        </p:spPr>
      </p:pic>
      <p:pic>
        <p:nvPicPr>
          <p:cNvPr id="21" name="Image 20" descr="ق2 فضاء الرياضيات 049.JPG"/>
          <p:cNvPicPr>
            <a:picLocks noChangeAspect="1"/>
          </p:cNvPicPr>
          <p:nvPr/>
        </p:nvPicPr>
        <p:blipFill>
          <a:blip r:embed="rId2"/>
          <a:srcRect l="89254" t="20457" r="8049" b="76868"/>
          <a:stretch>
            <a:fillRect/>
          </a:stretch>
        </p:blipFill>
        <p:spPr>
          <a:xfrm>
            <a:off x="214282" y="0"/>
            <a:ext cx="571504" cy="1562088"/>
          </a:xfrm>
          <a:prstGeom prst="rect">
            <a:avLst/>
          </a:prstGeom>
        </p:spPr>
      </p:pic>
      <p:pic>
        <p:nvPicPr>
          <p:cNvPr id="22" name="Image 21" descr="ق2 فضاء الرياضيات 049.JPG"/>
          <p:cNvPicPr>
            <a:picLocks noChangeAspect="1"/>
          </p:cNvPicPr>
          <p:nvPr/>
        </p:nvPicPr>
        <p:blipFill>
          <a:blip r:embed="rId2"/>
          <a:srcRect l="89254" t="20457" r="8049" b="76868"/>
          <a:stretch>
            <a:fillRect/>
          </a:stretch>
        </p:blipFill>
        <p:spPr>
          <a:xfrm>
            <a:off x="2357422" y="1500174"/>
            <a:ext cx="571504" cy="1562088"/>
          </a:xfrm>
          <a:prstGeom prst="rect">
            <a:avLst/>
          </a:prstGeom>
        </p:spPr>
      </p:pic>
      <p:pic>
        <p:nvPicPr>
          <p:cNvPr id="23" name="Image 22" descr="ق2 فضاء الرياضيات 049.JPG"/>
          <p:cNvPicPr>
            <a:picLocks noChangeAspect="1"/>
          </p:cNvPicPr>
          <p:nvPr/>
        </p:nvPicPr>
        <p:blipFill>
          <a:blip r:embed="rId2"/>
          <a:srcRect l="89254" t="20457" r="8049" b="76868"/>
          <a:stretch>
            <a:fillRect/>
          </a:stretch>
        </p:blipFill>
        <p:spPr>
          <a:xfrm>
            <a:off x="1857356" y="1500174"/>
            <a:ext cx="571504" cy="1562088"/>
          </a:xfrm>
          <a:prstGeom prst="rect">
            <a:avLst/>
          </a:prstGeom>
        </p:spPr>
      </p:pic>
      <p:pic>
        <p:nvPicPr>
          <p:cNvPr id="24" name="Image 23" descr="ق2 فضاء الرياضيات 049.JPG"/>
          <p:cNvPicPr>
            <a:picLocks noChangeAspect="1"/>
          </p:cNvPicPr>
          <p:nvPr/>
        </p:nvPicPr>
        <p:blipFill>
          <a:blip r:embed="rId2"/>
          <a:srcRect l="89254" t="20457" r="8049" b="76868"/>
          <a:stretch>
            <a:fillRect/>
          </a:stretch>
        </p:blipFill>
        <p:spPr>
          <a:xfrm>
            <a:off x="1285852" y="1500174"/>
            <a:ext cx="571504" cy="1562088"/>
          </a:xfrm>
          <a:prstGeom prst="rect">
            <a:avLst/>
          </a:prstGeom>
        </p:spPr>
      </p:pic>
      <p:pic>
        <p:nvPicPr>
          <p:cNvPr id="25" name="Image 24" descr="ق2 فضاء الرياضيات 049.JPG"/>
          <p:cNvPicPr>
            <a:picLocks noChangeAspect="1"/>
          </p:cNvPicPr>
          <p:nvPr/>
        </p:nvPicPr>
        <p:blipFill>
          <a:blip r:embed="rId2"/>
          <a:srcRect l="89254" t="20457" r="8049" b="76868"/>
          <a:stretch>
            <a:fillRect/>
          </a:stretch>
        </p:blipFill>
        <p:spPr>
          <a:xfrm>
            <a:off x="714348" y="1500174"/>
            <a:ext cx="571504" cy="1562088"/>
          </a:xfrm>
          <a:prstGeom prst="rect">
            <a:avLst/>
          </a:prstGeom>
        </p:spPr>
      </p:pic>
      <p:pic>
        <p:nvPicPr>
          <p:cNvPr id="26" name="Image 25" descr="ق2 فضاء الرياضيات 049.JPG"/>
          <p:cNvPicPr>
            <a:picLocks noChangeAspect="1"/>
          </p:cNvPicPr>
          <p:nvPr/>
        </p:nvPicPr>
        <p:blipFill>
          <a:blip r:embed="rId2"/>
          <a:srcRect l="89254" t="20457" r="8049" b="76868"/>
          <a:stretch>
            <a:fillRect/>
          </a:stretch>
        </p:blipFill>
        <p:spPr>
          <a:xfrm>
            <a:off x="214282" y="1500174"/>
            <a:ext cx="571504" cy="15620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49.JPG"/>
          <p:cNvPicPr>
            <a:picLocks noChangeAspect="1"/>
          </p:cNvPicPr>
          <p:nvPr/>
        </p:nvPicPr>
        <p:blipFill>
          <a:blip r:embed="rId2"/>
          <a:srcRect l="9430" t="35111" r="1472" b="5423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 rot="21383209">
            <a:off x="3000364" y="3357562"/>
            <a:ext cx="5915060" cy="3286148"/>
          </a:xfrm>
          <a:prstGeom prst="roundRect">
            <a:avLst/>
          </a:prstGeom>
          <a:noFill/>
          <a:ln w="1270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49.JPG"/>
          <p:cNvPicPr>
            <a:picLocks noChangeAspect="1"/>
          </p:cNvPicPr>
          <p:nvPr/>
        </p:nvPicPr>
        <p:blipFill>
          <a:blip r:embed="rId2"/>
          <a:srcRect l="9038" t="46742" b="24289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Connecteur droit avec flèche 6"/>
          <p:cNvCxnSpPr/>
          <p:nvPr/>
        </p:nvCxnSpPr>
        <p:spPr>
          <a:xfrm rot="5400000">
            <a:off x="4143372" y="2714620"/>
            <a:ext cx="2714644" cy="1143008"/>
          </a:xfrm>
          <a:prstGeom prst="straightConnector1">
            <a:avLst/>
          </a:prstGeom>
          <a:ln w="1270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rot="16200000" flipV="1">
            <a:off x="4786314" y="2071678"/>
            <a:ext cx="1357322" cy="1071570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rot="5400000">
            <a:off x="4750595" y="4822041"/>
            <a:ext cx="1428760" cy="1214446"/>
          </a:xfrm>
          <a:prstGeom prst="straightConnector1">
            <a:avLst/>
          </a:prstGeom>
          <a:ln w="1270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rot="16200000" flipV="1">
            <a:off x="4000496" y="4071942"/>
            <a:ext cx="2928958" cy="1214446"/>
          </a:xfrm>
          <a:prstGeom prst="straightConnector1">
            <a:avLst/>
          </a:prstGeom>
          <a:ln w="1270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49.JPG"/>
          <p:cNvPicPr>
            <a:picLocks noChangeAspect="1"/>
          </p:cNvPicPr>
          <p:nvPr/>
        </p:nvPicPr>
        <p:blipFill>
          <a:blip r:embed="rId2"/>
          <a:srcRect l="10681" t="75162" b="1073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Forme libre 4"/>
          <p:cNvSpPr/>
          <p:nvPr/>
        </p:nvSpPr>
        <p:spPr>
          <a:xfrm>
            <a:off x="1714480" y="3251295"/>
            <a:ext cx="6765106" cy="3513073"/>
          </a:xfrm>
          <a:custGeom>
            <a:avLst/>
            <a:gdLst>
              <a:gd name="connsiteX0" fmla="*/ 0 w 6429420"/>
              <a:gd name="connsiteY0" fmla="*/ 547702 h 3286148"/>
              <a:gd name="connsiteX1" fmla="*/ 160419 w 6429420"/>
              <a:gd name="connsiteY1" fmla="*/ 160418 h 3286148"/>
              <a:gd name="connsiteX2" fmla="*/ 547703 w 6429420"/>
              <a:gd name="connsiteY2" fmla="*/ 0 h 3286148"/>
              <a:gd name="connsiteX3" fmla="*/ 5881718 w 6429420"/>
              <a:gd name="connsiteY3" fmla="*/ 0 h 3286148"/>
              <a:gd name="connsiteX4" fmla="*/ 6269002 w 6429420"/>
              <a:gd name="connsiteY4" fmla="*/ 160419 h 3286148"/>
              <a:gd name="connsiteX5" fmla="*/ 6429420 w 6429420"/>
              <a:gd name="connsiteY5" fmla="*/ 547703 h 3286148"/>
              <a:gd name="connsiteX6" fmla="*/ 6429420 w 6429420"/>
              <a:gd name="connsiteY6" fmla="*/ 2738446 h 3286148"/>
              <a:gd name="connsiteX7" fmla="*/ 6269002 w 6429420"/>
              <a:gd name="connsiteY7" fmla="*/ 3125730 h 3286148"/>
              <a:gd name="connsiteX8" fmla="*/ 5881718 w 6429420"/>
              <a:gd name="connsiteY8" fmla="*/ 3286148 h 3286148"/>
              <a:gd name="connsiteX9" fmla="*/ 547702 w 6429420"/>
              <a:gd name="connsiteY9" fmla="*/ 3286148 h 3286148"/>
              <a:gd name="connsiteX10" fmla="*/ 160418 w 6429420"/>
              <a:gd name="connsiteY10" fmla="*/ 3125729 h 3286148"/>
              <a:gd name="connsiteX11" fmla="*/ 0 w 6429420"/>
              <a:gd name="connsiteY11" fmla="*/ 2738445 h 3286148"/>
              <a:gd name="connsiteX12" fmla="*/ 0 w 6429420"/>
              <a:gd name="connsiteY12" fmla="*/ 547702 h 3286148"/>
              <a:gd name="connsiteX0" fmla="*/ 0 w 6765106"/>
              <a:gd name="connsiteY0" fmla="*/ 547702 h 3286148"/>
              <a:gd name="connsiteX1" fmla="*/ 160419 w 6765106"/>
              <a:gd name="connsiteY1" fmla="*/ 160418 h 3286148"/>
              <a:gd name="connsiteX2" fmla="*/ 547703 w 6765106"/>
              <a:gd name="connsiteY2" fmla="*/ 0 h 3286148"/>
              <a:gd name="connsiteX3" fmla="*/ 5881718 w 6765106"/>
              <a:gd name="connsiteY3" fmla="*/ 0 h 3286148"/>
              <a:gd name="connsiteX4" fmla="*/ 6269002 w 6765106"/>
              <a:gd name="connsiteY4" fmla="*/ 160419 h 3286148"/>
              <a:gd name="connsiteX5" fmla="*/ 6429420 w 6765106"/>
              <a:gd name="connsiteY5" fmla="*/ 547703 h 3286148"/>
              <a:gd name="connsiteX6" fmla="*/ 6429420 w 6765106"/>
              <a:gd name="connsiteY6" fmla="*/ 2738446 h 3286148"/>
              <a:gd name="connsiteX7" fmla="*/ 6269002 w 6765106"/>
              <a:gd name="connsiteY7" fmla="*/ 3125730 h 3286148"/>
              <a:gd name="connsiteX8" fmla="*/ 3452794 w 6765106"/>
              <a:gd name="connsiteY8" fmla="*/ 3286148 h 3286148"/>
              <a:gd name="connsiteX9" fmla="*/ 547702 w 6765106"/>
              <a:gd name="connsiteY9" fmla="*/ 3286148 h 3286148"/>
              <a:gd name="connsiteX10" fmla="*/ 160418 w 6765106"/>
              <a:gd name="connsiteY10" fmla="*/ 3125729 h 3286148"/>
              <a:gd name="connsiteX11" fmla="*/ 0 w 6765106"/>
              <a:gd name="connsiteY11" fmla="*/ 2738445 h 3286148"/>
              <a:gd name="connsiteX12" fmla="*/ 0 w 6765106"/>
              <a:gd name="connsiteY12" fmla="*/ 547702 h 3286148"/>
              <a:gd name="connsiteX0" fmla="*/ 0 w 6765106"/>
              <a:gd name="connsiteY0" fmla="*/ 547702 h 3286148"/>
              <a:gd name="connsiteX1" fmla="*/ 160419 w 6765106"/>
              <a:gd name="connsiteY1" fmla="*/ 160418 h 3286148"/>
              <a:gd name="connsiteX2" fmla="*/ 547703 w 6765106"/>
              <a:gd name="connsiteY2" fmla="*/ 0 h 3286148"/>
              <a:gd name="connsiteX3" fmla="*/ 5881718 w 6765106"/>
              <a:gd name="connsiteY3" fmla="*/ 0 h 3286148"/>
              <a:gd name="connsiteX4" fmla="*/ 6269002 w 6765106"/>
              <a:gd name="connsiteY4" fmla="*/ 160419 h 3286148"/>
              <a:gd name="connsiteX5" fmla="*/ 6429420 w 6765106"/>
              <a:gd name="connsiteY5" fmla="*/ 547703 h 3286148"/>
              <a:gd name="connsiteX6" fmla="*/ 6429420 w 6765106"/>
              <a:gd name="connsiteY6" fmla="*/ 2738446 h 3286148"/>
              <a:gd name="connsiteX7" fmla="*/ 6269002 w 6765106"/>
              <a:gd name="connsiteY7" fmla="*/ 3125730 h 3286148"/>
              <a:gd name="connsiteX8" fmla="*/ 3452794 w 6765106"/>
              <a:gd name="connsiteY8" fmla="*/ 3286148 h 3286148"/>
              <a:gd name="connsiteX9" fmla="*/ 3451100 w 6765106"/>
              <a:gd name="connsiteY9" fmla="*/ 3283096 h 3286148"/>
              <a:gd name="connsiteX10" fmla="*/ 547702 w 6765106"/>
              <a:gd name="connsiteY10" fmla="*/ 3286148 h 3286148"/>
              <a:gd name="connsiteX11" fmla="*/ 160418 w 6765106"/>
              <a:gd name="connsiteY11" fmla="*/ 3125729 h 3286148"/>
              <a:gd name="connsiteX12" fmla="*/ 0 w 6765106"/>
              <a:gd name="connsiteY12" fmla="*/ 2738445 h 3286148"/>
              <a:gd name="connsiteX13" fmla="*/ 0 w 6765106"/>
              <a:gd name="connsiteY13" fmla="*/ 547702 h 3286148"/>
              <a:gd name="connsiteX0" fmla="*/ 0 w 6765106"/>
              <a:gd name="connsiteY0" fmla="*/ 547702 h 3286148"/>
              <a:gd name="connsiteX1" fmla="*/ 160419 w 6765106"/>
              <a:gd name="connsiteY1" fmla="*/ 160418 h 3286148"/>
              <a:gd name="connsiteX2" fmla="*/ 547703 w 6765106"/>
              <a:gd name="connsiteY2" fmla="*/ 0 h 3286148"/>
              <a:gd name="connsiteX3" fmla="*/ 5881718 w 6765106"/>
              <a:gd name="connsiteY3" fmla="*/ 0 h 3286148"/>
              <a:gd name="connsiteX4" fmla="*/ 6269002 w 6765106"/>
              <a:gd name="connsiteY4" fmla="*/ 160419 h 3286148"/>
              <a:gd name="connsiteX5" fmla="*/ 6429420 w 6765106"/>
              <a:gd name="connsiteY5" fmla="*/ 547703 h 3286148"/>
              <a:gd name="connsiteX6" fmla="*/ 6429420 w 6765106"/>
              <a:gd name="connsiteY6" fmla="*/ 2738446 h 3286148"/>
              <a:gd name="connsiteX7" fmla="*/ 6269002 w 6765106"/>
              <a:gd name="connsiteY7" fmla="*/ 3125730 h 3286148"/>
              <a:gd name="connsiteX8" fmla="*/ 3452794 w 6765106"/>
              <a:gd name="connsiteY8" fmla="*/ 3286148 h 3286148"/>
              <a:gd name="connsiteX9" fmla="*/ 3451100 w 6765106"/>
              <a:gd name="connsiteY9" fmla="*/ 3283096 h 3286148"/>
              <a:gd name="connsiteX10" fmla="*/ 547702 w 6765106"/>
              <a:gd name="connsiteY10" fmla="*/ 3286148 h 3286148"/>
              <a:gd name="connsiteX11" fmla="*/ 160418 w 6765106"/>
              <a:gd name="connsiteY11" fmla="*/ 3125729 h 3286148"/>
              <a:gd name="connsiteX12" fmla="*/ 0 w 6765106"/>
              <a:gd name="connsiteY12" fmla="*/ 2738445 h 3286148"/>
              <a:gd name="connsiteX13" fmla="*/ 0 w 6765106"/>
              <a:gd name="connsiteY13" fmla="*/ 547702 h 3286148"/>
              <a:gd name="connsiteX0" fmla="*/ 0 w 6765106"/>
              <a:gd name="connsiteY0" fmla="*/ 547702 h 3286148"/>
              <a:gd name="connsiteX1" fmla="*/ 160419 w 6765106"/>
              <a:gd name="connsiteY1" fmla="*/ 160418 h 3286148"/>
              <a:gd name="connsiteX2" fmla="*/ 547703 w 6765106"/>
              <a:gd name="connsiteY2" fmla="*/ 0 h 3286148"/>
              <a:gd name="connsiteX3" fmla="*/ 5881718 w 6765106"/>
              <a:gd name="connsiteY3" fmla="*/ 0 h 3286148"/>
              <a:gd name="connsiteX4" fmla="*/ 6269002 w 6765106"/>
              <a:gd name="connsiteY4" fmla="*/ 160419 h 3286148"/>
              <a:gd name="connsiteX5" fmla="*/ 6429420 w 6765106"/>
              <a:gd name="connsiteY5" fmla="*/ 547703 h 3286148"/>
              <a:gd name="connsiteX6" fmla="*/ 6429420 w 6765106"/>
              <a:gd name="connsiteY6" fmla="*/ 2738446 h 3286148"/>
              <a:gd name="connsiteX7" fmla="*/ 6269002 w 6765106"/>
              <a:gd name="connsiteY7" fmla="*/ 3125730 h 3286148"/>
              <a:gd name="connsiteX8" fmla="*/ 3452794 w 6765106"/>
              <a:gd name="connsiteY8" fmla="*/ 3286148 h 3286148"/>
              <a:gd name="connsiteX9" fmla="*/ 3451100 w 6765106"/>
              <a:gd name="connsiteY9" fmla="*/ 3283096 h 3286148"/>
              <a:gd name="connsiteX10" fmla="*/ 547702 w 6765106"/>
              <a:gd name="connsiteY10" fmla="*/ 3286148 h 3286148"/>
              <a:gd name="connsiteX11" fmla="*/ 160418 w 6765106"/>
              <a:gd name="connsiteY11" fmla="*/ 3125729 h 3286148"/>
              <a:gd name="connsiteX12" fmla="*/ 0 w 6765106"/>
              <a:gd name="connsiteY12" fmla="*/ 2738445 h 3286148"/>
              <a:gd name="connsiteX13" fmla="*/ 0 w 6765106"/>
              <a:gd name="connsiteY13" fmla="*/ 547702 h 3286148"/>
              <a:gd name="connsiteX0" fmla="*/ 0 w 6765106"/>
              <a:gd name="connsiteY0" fmla="*/ 547702 h 3308770"/>
              <a:gd name="connsiteX1" fmla="*/ 160419 w 6765106"/>
              <a:gd name="connsiteY1" fmla="*/ 160418 h 3308770"/>
              <a:gd name="connsiteX2" fmla="*/ 547703 w 6765106"/>
              <a:gd name="connsiteY2" fmla="*/ 0 h 3308770"/>
              <a:gd name="connsiteX3" fmla="*/ 5881718 w 6765106"/>
              <a:gd name="connsiteY3" fmla="*/ 0 h 3308770"/>
              <a:gd name="connsiteX4" fmla="*/ 6269002 w 6765106"/>
              <a:gd name="connsiteY4" fmla="*/ 160419 h 3308770"/>
              <a:gd name="connsiteX5" fmla="*/ 6429420 w 6765106"/>
              <a:gd name="connsiteY5" fmla="*/ 547703 h 3308770"/>
              <a:gd name="connsiteX6" fmla="*/ 6429420 w 6765106"/>
              <a:gd name="connsiteY6" fmla="*/ 2738446 h 3308770"/>
              <a:gd name="connsiteX7" fmla="*/ 6269002 w 6765106"/>
              <a:gd name="connsiteY7" fmla="*/ 3125730 h 3308770"/>
              <a:gd name="connsiteX8" fmla="*/ 3452794 w 6765106"/>
              <a:gd name="connsiteY8" fmla="*/ 3286148 h 3308770"/>
              <a:gd name="connsiteX9" fmla="*/ 3451100 w 6765106"/>
              <a:gd name="connsiteY9" fmla="*/ 3283096 h 3308770"/>
              <a:gd name="connsiteX10" fmla="*/ 547702 w 6765106"/>
              <a:gd name="connsiteY10" fmla="*/ 3286148 h 3308770"/>
              <a:gd name="connsiteX11" fmla="*/ 160418 w 6765106"/>
              <a:gd name="connsiteY11" fmla="*/ 3125729 h 3308770"/>
              <a:gd name="connsiteX12" fmla="*/ 0 w 6765106"/>
              <a:gd name="connsiteY12" fmla="*/ 2738445 h 3308770"/>
              <a:gd name="connsiteX13" fmla="*/ 0 w 6765106"/>
              <a:gd name="connsiteY13" fmla="*/ 547702 h 3308770"/>
              <a:gd name="connsiteX0" fmla="*/ 0 w 6765106"/>
              <a:gd name="connsiteY0" fmla="*/ 547702 h 3286148"/>
              <a:gd name="connsiteX1" fmla="*/ 160419 w 6765106"/>
              <a:gd name="connsiteY1" fmla="*/ 160418 h 3286148"/>
              <a:gd name="connsiteX2" fmla="*/ 547703 w 6765106"/>
              <a:gd name="connsiteY2" fmla="*/ 0 h 3286148"/>
              <a:gd name="connsiteX3" fmla="*/ 5881718 w 6765106"/>
              <a:gd name="connsiteY3" fmla="*/ 0 h 3286148"/>
              <a:gd name="connsiteX4" fmla="*/ 6269002 w 6765106"/>
              <a:gd name="connsiteY4" fmla="*/ 160419 h 3286148"/>
              <a:gd name="connsiteX5" fmla="*/ 6429420 w 6765106"/>
              <a:gd name="connsiteY5" fmla="*/ 547703 h 3286148"/>
              <a:gd name="connsiteX6" fmla="*/ 6429420 w 6765106"/>
              <a:gd name="connsiteY6" fmla="*/ 2738446 h 3286148"/>
              <a:gd name="connsiteX7" fmla="*/ 6269002 w 6765106"/>
              <a:gd name="connsiteY7" fmla="*/ 3125730 h 3286148"/>
              <a:gd name="connsiteX8" fmla="*/ 3452794 w 6765106"/>
              <a:gd name="connsiteY8" fmla="*/ 3286148 h 3286148"/>
              <a:gd name="connsiteX9" fmla="*/ 3451100 w 6765106"/>
              <a:gd name="connsiteY9" fmla="*/ 3283096 h 3286148"/>
              <a:gd name="connsiteX10" fmla="*/ 547702 w 6765106"/>
              <a:gd name="connsiteY10" fmla="*/ 3286148 h 3286148"/>
              <a:gd name="connsiteX11" fmla="*/ 160418 w 6765106"/>
              <a:gd name="connsiteY11" fmla="*/ 3125729 h 3286148"/>
              <a:gd name="connsiteX12" fmla="*/ 0 w 6765106"/>
              <a:gd name="connsiteY12" fmla="*/ 2738445 h 3286148"/>
              <a:gd name="connsiteX13" fmla="*/ 0 w 6765106"/>
              <a:gd name="connsiteY13" fmla="*/ 547702 h 3286148"/>
              <a:gd name="connsiteX0" fmla="*/ 0 w 6765106"/>
              <a:gd name="connsiteY0" fmla="*/ 547702 h 3286148"/>
              <a:gd name="connsiteX1" fmla="*/ 160419 w 6765106"/>
              <a:gd name="connsiteY1" fmla="*/ 160418 h 3286148"/>
              <a:gd name="connsiteX2" fmla="*/ 547703 w 6765106"/>
              <a:gd name="connsiteY2" fmla="*/ 0 h 3286148"/>
              <a:gd name="connsiteX3" fmla="*/ 5881718 w 6765106"/>
              <a:gd name="connsiteY3" fmla="*/ 0 h 3286148"/>
              <a:gd name="connsiteX4" fmla="*/ 6269002 w 6765106"/>
              <a:gd name="connsiteY4" fmla="*/ 160419 h 3286148"/>
              <a:gd name="connsiteX5" fmla="*/ 6429420 w 6765106"/>
              <a:gd name="connsiteY5" fmla="*/ 547703 h 3286148"/>
              <a:gd name="connsiteX6" fmla="*/ 6429420 w 6765106"/>
              <a:gd name="connsiteY6" fmla="*/ 2738446 h 3286148"/>
              <a:gd name="connsiteX7" fmla="*/ 6269002 w 6765106"/>
              <a:gd name="connsiteY7" fmla="*/ 3125730 h 3286148"/>
              <a:gd name="connsiteX8" fmla="*/ 3452794 w 6765106"/>
              <a:gd name="connsiteY8" fmla="*/ 3286148 h 3286148"/>
              <a:gd name="connsiteX9" fmla="*/ 3451100 w 6765106"/>
              <a:gd name="connsiteY9" fmla="*/ 3283096 h 3286148"/>
              <a:gd name="connsiteX10" fmla="*/ 547702 w 6765106"/>
              <a:gd name="connsiteY10" fmla="*/ 3286148 h 3286148"/>
              <a:gd name="connsiteX11" fmla="*/ 160418 w 6765106"/>
              <a:gd name="connsiteY11" fmla="*/ 3125729 h 3286148"/>
              <a:gd name="connsiteX12" fmla="*/ 0 w 6765106"/>
              <a:gd name="connsiteY12" fmla="*/ 2738445 h 3286148"/>
              <a:gd name="connsiteX13" fmla="*/ 0 w 6765106"/>
              <a:gd name="connsiteY13" fmla="*/ 547702 h 3286148"/>
              <a:gd name="connsiteX0" fmla="*/ 0 w 6765106"/>
              <a:gd name="connsiteY0" fmla="*/ 547702 h 3286148"/>
              <a:gd name="connsiteX1" fmla="*/ 160419 w 6765106"/>
              <a:gd name="connsiteY1" fmla="*/ 160418 h 3286148"/>
              <a:gd name="connsiteX2" fmla="*/ 547703 w 6765106"/>
              <a:gd name="connsiteY2" fmla="*/ 0 h 3286148"/>
              <a:gd name="connsiteX3" fmla="*/ 5881718 w 6765106"/>
              <a:gd name="connsiteY3" fmla="*/ 0 h 3286148"/>
              <a:gd name="connsiteX4" fmla="*/ 6269002 w 6765106"/>
              <a:gd name="connsiteY4" fmla="*/ 160419 h 3286148"/>
              <a:gd name="connsiteX5" fmla="*/ 6429420 w 6765106"/>
              <a:gd name="connsiteY5" fmla="*/ 547703 h 3286148"/>
              <a:gd name="connsiteX6" fmla="*/ 6429420 w 6765106"/>
              <a:gd name="connsiteY6" fmla="*/ 2738446 h 3286148"/>
              <a:gd name="connsiteX7" fmla="*/ 6269002 w 6765106"/>
              <a:gd name="connsiteY7" fmla="*/ 3125730 h 3286148"/>
              <a:gd name="connsiteX8" fmla="*/ 3361869 w 6765106"/>
              <a:gd name="connsiteY8" fmla="*/ 199549 h 3286148"/>
              <a:gd name="connsiteX9" fmla="*/ 3452794 w 6765106"/>
              <a:gd name="connsiteY9" fmla="*/ 3286148 h 3286148"/>
              <a:gd name="connsiteX10" fmla="*/ 3451100 w 6765106"/>
              <a:gd name="connsiteY10" fmla="*/ 3283096 h 3286148"/>
              <a:gd name="connsiteX11" fmla="*/ 547702 w 6765106"/>
              <a:gd name="connsiteY11" fmla="*/ 3286148 h 3286148"/>
              <a:gd name="connsiteX12" fmla="*/ 160418 w 6765106"/>
              <a:gd name="connsiteY12" fmla="*/ 3125729 h 3286148"/>
              <a:gd name="connsiteX13" fmla="*/ 0 w 6765106"/>
              <a:gd name="connsiteY13" fmla="*/ 2738445 h 3286148"/>
              <a:gd name="connsiteX14" fmla="*/ 0 w 6765106"/>
              <a:gd name="connsiteY14" fmla="*/ 547702 h 3286148"/>
              <a:gd name="connsiteX0" fmla="*/ 0 w 6765106"/>
              <a:gd name="connsiteY0" fmla="*/ 547702 h 3606704"/>
              <a:gd name="connsiteX1" fmla="*/ 160419 w 6765106"/>
              <a:gd name="connsiteY1" fmla="*/ 160418 h 3606704"/>
              <a:gd name="connsiteX2" fmla="*/ 547703 w 6765106"/>
              <a:gd name="connsiteY2" fmla="*/ 0 h 3606704"/>
              <a:gd name="connsiteX3" fmla="*/ 5881718 w 6765106"/>
              <a:gd name="connsiteY3" fmla="*/ 0 h 3606704"/>
              <a:gd name="connsiteX4" fmla="*/ 6269002 w 6765106"/>
              <a:gd name="connsiteY4" fmla="*/ 160419 h 3606704"/>
              <a:gd name="connsiteX5" fmla="*/ 6429420 w 6765106"/>
              <a:gd name="connsiteY5" fmla="*/ 547703 h 3606704"/>
              <a:gd name="connsiteX6" fmla="*/ 6429420 w 6765106"/>
              <a:gd name="connsiteY6" fmla="*/ 2738446 h 3606704"/>
              <a:gd name="connsiteX7" fmla="*/ 6269002 w 6765106"/>
              <a:gd name="connsiteY7" fmla="*/ 3125730 h 3606704"/>
              <a:gd name="connsiteX8" fmla="*/ 4834781 w 6765106"/>
              <a:gd name="connsiteY8" fmla="*/ 3119007 h 3606704"/>
              <a:gd name="connsiteX9" fmla="*/ 3361869 w 6765106"/>
              <a:gd name="connsiteY9" fmla="*/ 199549 h 3606704"/>
              <a:gd name="connsiteX10" fmla="*/ 3452794 w 6765106"/>
              <a:gd name="connsiteY10" fmla="*/ 3286148 h 3606704"/>
              <a:gd name="connsiteX11" fmla="*/ 3451100 w 6765106"/>
              <a:gd name="connsiteY11" fmla="*/ 3283096 h 3606704"/>
              <a:gd name="connsiteX12" fmla="*/ 547702 w 6765106"/>
              <a:gd name="connsiteY12" fmla="*/ 3286148 h 3606704"/>
              <a:gd name="connsiteX13" fmla="*/ 160418 w 6765106"/>
              <a:gd name="connsiteY13" fmla="*/ 3125729 h 3606704"/>
              <a:gd name="connsiteX14" fmla="*/ 0 w 6765106"/>
              <a:gd name="connsiteY14" fmla="*/ 2738445 h 3606704"/>
              <a:gd name="connsiteX15" fmla="*/ 0 w 6765106"/>
              <a:gd name="connsiteY15" fmla="*/ 547702 h 3606704"/>
              <a:gd name="connsiteX0" fmla="*/ 0 w 6765106"/>
              <a:gd name="connsiteY0" fmla="*/ 609228 h 3668230"/>
              <a:gd name="connsiteX1" fmla="*/ 160419 w 6765106"/>
              <a:gd name="connsiteY1" fmla="*/ 221944 h 3668230"/>
              <a:gd name="connsiteX2" fmla="*/ 547703 w 6765106"/>
              <a:gd name="connsiteY2" fmla="*/ 61526 h 3668230"/>
              <a:gd name="connsiteX3" fmla="*/ 5881718 w 6765106"/>
              <a:gd name="connsiteY3" fmla="*/ 61526 h 3668230"/>
              <a:gd name="connsiteX4" fmla="*/ 6269002 w 6765106"/>
              <a:gd name="connsiteY4" fmla="*/ 221945 h 3668230"/>
              <a:gd name="connsiteX5" fmla="*/ 6429420 w 6765106"/>
              <a:gd name="connsiteY5" fmla="*/ 609229 h 3668230"/>
              <a:gd name="connsiteX6" fmla="*/ 6429420 w 6765106"/>
              <a:gd name="connsiteY6" fmla="*/ 2799972 h 3668230"/>
              <a:gd name="connsiteX7" fmla="*/ 6269002 w 6765106"/>
              <a:gd name="connsiteY7" fmla="*/ 3187256 h 3668230"/>
              <a:gd name="connsiteX8" fmla="*/ 4834781 w 6765106"/>
              <a:gd name="connsiteY8" fmla="*/ 3180533 h 3668230"/>
              <a:gd name="connsiteX9" fmla="*/ 4814447 w 6765106"/>
              <a:gd name="connsiteY9" fmla="*/ 566753 h 3668230"/>
              <a:gd name="connsiteX10" fmla="*/ 3361869 w 6765106"/>
              <a:gd name="connsiteY10" fmla="*/ 261075 h 3668230"/>
              <a:gd name="connsiteX11" fmla="*/ 3452794 w 6765106"/>
              <a:gd name="connsiteY11" fmla="*/ 3347674 h 3668230"/>
              <a:gd name="connsiteX12" fmla="*/ 3451100 w 6765106"/>
              <a:gd name="connsiteY12" fmla="*/ 3344622 h 3668230"/>
              <a:gd name="connsiteX13" fmla="*/ 547702 w 6765106"/>
              <a:gd name="connsiteY13" fmla="*/ 3347674 h 3668230"/>
              <a:gd name="connsiteX14" fmla="*/ 160418 w 6765106"/>
              <a:gd name="connsiteY14" fmla="*/ 3187255 h 3668230"/>
              <a:gd name="connsiteX15" fmla="*/ 0 w 6765106"/>
              <a:gd name="connsiteY15" fmla="*/ 2799971 h 3668230"/>
              <a:gd name="connsiteX16" fmla="*/ 0 w 6765106"/>
              <a:gd name="connsiteY16" fmla="*/ 609228 h 3668230"/>
              <a:gd name="connsiteX0" fmla="*/ 0 w 6765106"/>
              <a:gd name="connsiteY0" fmla="*/ 547702 h 3606704"/>
              <a:gd name="connsiteX1" fmla="*/ 160419 w 6765106"/>
              <a:gd name="connsiteY1" fmla="*/ 160418 h 3606704"/>
              <a:gd name="connsiteX2" fmla="*/ 547703 w 6765106"/>
              <a:gd name="connsiteY2" fmla="*/ 0 h 3606704"/>
              <a:gd name="connsiteX3" fmla="*/ 5881718 w 6765106"/>
              <a:gd name="connsiteY3" fmla="*/ 0 h 3606704"/>
              <a:gd name="connsiteX4" fmla="*/ 6269002 w 6765106"/>
              <a:gd name="connsiteY4" fmla="*/ 160419 h 3606704"/>
              <a:gd name="connsiteX5" fmla="*/ 6429420 w 6765106"/>
              <a:gd name="connsiteY5" fmla="*/ 547703 h 3606704"/>
              <a:gd name="connsiteX6" fmla="*/ 6429420 w 6765106"/>
              <a:gd name="connsiteY6" fmla="*/ 2738446 h 3606704"/>
              <a:gd name="connsiteX7" fmla="*/ 6269002 w 6765106"/>
              <a:gd name="connsiteY7" fmla="*/ 3125730 h 3606704"/>
              <a:gd name="connsiteX8" fmla="*/ 4834781 w 6765106"/>
              <a:gd name="connsiteY8" fmla="*/ 3119007 h 3606704"/>
              <a:gd name="connsiteX9" fmla="*/ 4814447 w 6765106"/>
              <a:gd name="connsiteY9" fmla="*/ 505227 h 3606704"/>
              <a:gd name="connsiteX10" fmla="*/ 3361869 w 6765106"/>
              <a:gd name="connsiteY10" fmla="*/ 485277 h 3606704"/>
              <a:gd name="connsiteX11" fmla="*/ 3452794 w 6765106"/>
              <a:gd name="connsiteY11" fmla="*/ 3286148 h 3606704"/>
              <a:gd name="connsiteX12" fmla="*/ 3451100 w 6765106"/>
              <a:gd name="connsiteY12" fmla="*/ 3283096 h 3606704"/>
              <a:gd name="connsiteX13" fmla="*/ 547702 w 6765106"/>
              <a:gd name="connsiteY13" fmla="*/ 3286148 h 3606704"/>
              <a:gd name="connsiteX14" fmla="*/ 160418 w 6765106"/>
              <a:gd name="connsiteY14" fmla="*/ 3125729 h 3606704"/>
              <a:gd name="connsiteX15" fmla="*/ 0 w 6765106"/>
              <a:gd name="connsiteY15" fmla="*/ 2738445 h 3606704"/>
              <a:gd name="connsiteX16" fmla="*/ 0 w 6765106"/>
              <a:gd name="connsiteY16" fmla="*/ 547702 h 3606704"/>
              <a:gd name="connsiteX0" fmla="*/ 0 w 6765106"/>
              <a:gd name="connsiteY0" fmla="*/ 547702 h 3606704"/>
              <a:gd name="connsiteX1" fmla="*/ 160419 w 6765106"/>
              <a:gd name="connsiteY1" fmla="*/ 160418 h 3606704"/>
              <a:gd name="connsiteX2" fmla="*/ 547703 w 6765106"/>
              <a:gd name="connsiteY2" fmla="*/ 0 h 3606704"/>
              <a:gd name="connsiteX3" fmla="*/ 5881718 w 6765106"/>
              <a:gd name="connsiteY3" fmla="*/ 0 h 3606704"/>
              <a:gd name="connsiteX4" fmla="*/ 6269002 w 6765106"/>
              <a:gd name="connsiteY4" fmla="*/ 160419 h 3606704"/>
              <a:gd name="connsiteX5" fmla="*/ 6429420 w 6765106"/>
              <a:gd name="connsiteY5" fmla="*/ 547703 h 3606704"/>
              <a:gd name="connsiteX6" fmla="*/ 6429420 w 6765106"/>
              <a:gd name="connsiteY6" fmla="*/ 2738446 h 3606704"/>
              <a:gd name="connsiteX7" fmla="*/ 6269002 w 6765106"/>
              <a:gd name="connsiteY7" fmla="*/ 3125730 h 3606704"/>
              <a:gd name="connsiteX8" fmla="*/ 4834781 w 6765106"/>
              <a:gd name="connsiteY8" fmla="*/ 3119007 h 3606704"/>
              <a:gd name="connsiteX9" fmla="*/ 4951690 w 6765106"/>
              <a:gd name="connsiteY9" fmla="*/ 3077443 h 3606704"/>
              <a:gd name="connsiteX10" fmla="*/ 4814447 w 6765106"/>
              <a:gd name="connsiteY10" fmla="*/ 505227 h 3606704"/>
              <a:gd name="connsiteX11" fmla="*/ 3361869 w 6765106"/>
              <a:gd name="connsiteY11" fmla="*/ 485277 h 3606704"/>
              <a:gd name="connsiteX12" fmla="*/ 3452794 w 6765106"/>
              <a:gd name="connsiteY12" fmla="*/ 3286148 h 3606704"/>
              <a:gd name="connsiteX13" fmla="*/ 3451100 w 6765106"/>
              <a:gd name="connsiteY13" fmla="*/ 3283096 h 3606704"/>
              <a:gd name="connsiteX14" fmla="*/ 547702 w 6765106"/>
              <a:gd name="connsiteY14" fmla="*/ 3286148 h 3606704"/>
              <a:gd name="connsiteX15" fmla="*/ 160418 w 6765106"/>
              <a:gd name="connsiteY15" fmla="*/ 3125729 h 3606704"/>
              <a:gd name="connsiteX16" fmla="*/ 0 w 6765106"/>
              <a:gd name="connsiteY16" fmla="*/ 2738445 h 3606704"/>
              <a:gd name="connsiteX17" fmla="*/ 0 w 6765106"/>
              <a:gd name="connsiteY17" fmla="*/ 547702 h 3606704"/>
              <a:gd name="connsiteX0" fmla="*/ 0 w 6765106"/>
              <a:gd name="connsiteY0" fmla="*/ 547702 h 3606704"/>
              <a:gd name="connsiteX1" fmla="*/ 160419 w 6765106"/>
              <a:gd name="connsiteY1" fmla="*/ 160418 h 3606704"/>
              <a:gd name="connsiteX2" fmla="*/ 547703 w 6765106"/>
              <a:gd name="connsiteY2" fmla="*/ 0 h 3606704"/>
              <a:gd name="connsiteX3" fmla="*/ 5881718 w 6765106"/>
              <a:gd name="connsiteY3" fmla="*/ 0 h 3606704"/>
              <a:gd name="connsiteX4" fmla="*/ 6269002 w 6765106"/>
              <a:gd name="connsiteY4" fmla="*/ 160419 h 3606704"/>
              <a:gd name="connsiteX5" fmla="*/ 6429420 w 6765106"/>
              <a:gd name="connsiteY5" fmla="*/ 547703 h 3606704"/>
              <a:gd name="connsiteX6" fmla="*/ 6429420 w 6765106"/>
              <a:gd name="connsiteY6" fmla="*/ 2738446 h 3606704"/>
              <a:gd name="connsiteX7" fmla="*/ 6269002 w 6765106"/>
              <a:gd name="connsiteY7" fmla="*/ 3125730 h 3606704"/>
              <a:gd name="connsiteX8" fmla="*/ 4834781 w 6765106"/>
              <a:gd name="connsiteY8" fmla="*/ 3119007 h 3606704"/>
              <a:gd name="connsiteX9" fmla="*/ 4951690 w 6765106"/>
              <a:gd name="connsiteY9" fmla="*/ 3077443 h 3606704"/>
              <a:gd name="connsiteX10" fmla="*/ 4814447 w 6765106"/>
              <a:gd name="connsiteY10" fmla="*/ 505227 h 3606704"/>
              <a:gd name="connsiteX11" fmla="*/ 3361869 w 6765106"/>
              <a:gd name="connsiteY11" fmla="*/ 485277 h 3606704"/>
              <a:gd name="connsiteX12" fmla="*/ 3452794 w 6765106"/>
              <a:gd name="connsiteY12" fmla="*/ 3286148 h 3606704"/>
              <a:gd name="connsiteX13" fmla="*/ 3451100 w 6765106"/>
              <a:gd name="connsiteY13" fmla="*/ 3283096 h 3606704"/>
              <a:gd name="connsiteX14" fmla="*/ 547702 w 6765106"/>
              <a:gd name="connsiteY14" fmla="*/ 3286148 h 3606704"/>
              <a:gd name="connsiteX15" fmla="*/ 160418 w 6765106"/>
              <a:gd name="connsiteY15" fmla="*/ 3125729 h 3606704"/>
              <a:gd name="connsiteX16" fmla="*/ 0 w 6765106"/>
              <a:gd name="connsiteY16" fmla="*/ 2738445 h 3606704"/>
              <a:gd name="connsiteX17" fmla="*/ 0 w 6765106"/>
              <a:gd name="connsiteY17" fmla="*/ 547702 h 3606704"/>
              <a:gd name="connsiteX0" fmla="*/ 0 w 6765106"/>
              <a:gd name="connsiteY0" fmla="*/ 547702 h 3513073"/>
              <a:gd name="connsiteX1" fmla="*/ 160419 w 6765106"/>
              <a:gd name="connsiteY1" fmla="*/ 160418 h 3513073"/>
              <a:gd name="connsiteX2" fmla="*/ 547703 w 6765106"/>
              <a:gd name="connsiteY2" fmla="*/ 0 h 3513073"/>
              <a:gd name="connsiteX3" fmla="*/ 5881718 w 6765106"/>
              <a:gd name="connsiteY3" fmla="*/ 0 h 3513073"/>
              <a:gd name="connsiteX4" fmla="*/ 6269002 w 6765106"/>
              <a:gd name="connsiteY4" fmla="*/ 160419 h 3513073"/>
              <a:gd name="connsiteX5" fmla="*/ 6429420 w 6765106"/>
              <a:gd name="connsiteY5" fmla="*/ 547703 h 3513073"/>
              <a:gd name="connsiteX6" fmla="*/ 6429420 w 6765106"/>
              <a:gd name="connsiteY6" fmla="*/ 2738446 h 3513073"/>
              <a:gd name="connsiteX7" fmla="*/ 6269002 w 6765106"/>
              <a:gd name="connsiteY7" fmla="*/ 3125730 h 3513073"/>
              <a:gd name="connsiteX8" fmla="*/ 5628429 w 6765106"/>
              <a:gd name="connsiteY8" fmla="*/ 3129130 h 3513073"/>
              <a:gd name="connsiteX9" fmla="*/ 4834781 w 6765106"/>
              <a:gd name="connsiteY9" fmla="*/ 3119007 h 3513073"/>
              <a:gd name="connsiteX10" fmla="*/ 4951690 w 6765106"/>
              <a:gd name="connsiteY10" fmla="*/ 3077443 h 3513073"/>
              <a:gd name="connsiteX11" fmla="*/ 4814447 w 6765106"/>
              <a:gd name="connsiteY11" fmla="*/ 505227 h 3513073"/>
              <a:gd name="connsiteX12" fmla="*/ 3361869 w 6765106"/>
              <a:gd name="connsiteY12" fmla="*/ 485277 h 3513073"/>
              <a:gd name="connsiteX13" fmla="*/ 3452794 w 6765106"/>
              <a:gd name="connsiteY13" fmla="*/ 3286148 h 3513073"/>
              <a:gd name="connsiteX14" fmla="*/ 3451100 w 6765106"/>
              <a:gd name="connsiteY14" fmla="*/ 3283096 h 3513073"/>
              <a:gd name="connsiteX15" fmla="*/ 547702 w 6765106"/>
              <a:gd name="connsiteY15" fmla="*/ 3286148 h 3513073"/>
              <a:gd name="connsiteX16" fmla="*/ 160418 w 6765106"/>
              <a:gd name="connsiteY16" fmla="*/ 3125729 h 3513073"/>
              <a:gd name="connsiteX17" fmla="*/ 0 w 6765106"/>
              <a:gd name="connsiteY17" fmla="*/ 2738445 h 3513073"/>
              <a:gd name="connsiteX18" fmla="*/ 0 w 6765106"/>
              <a:gd name="connsiteY18" fmla="*/ 547702 h 3513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6765106" h="3513073">
                <a:moveTo>
                  <a:pt x="0" y="547702"/>
                </a:moveTo>
                <a:cubicBezTo>
                  <a:pt x="0" y="402442"/>
                  <a:pt x="57705" y="263132"/>
                  <a:pt x="160419" y="160418"/>
                </a:cubicBezTo>
                <a:cubicBezTo>
                  <a:pt x="263133" y="57704"/>
                  <a:pt x="402444" y="0"/>
                  <a:pt x="547703" y="0"/>
                </a:cubicBezTo>
                <a:lnTo>
                  <a:pt x="5881718" y="0"/>
                </a:lnTo>
                <a:cubicBezTo>
                  <a:pt x="6026978" y="0"/>
                  <a:pt x="6166288" y="57705"/>
                  <a:pt x="6269002" y="160419"/>
                </a:cubicBezTo>
                <a:cubicBezTo>
                  <a:pt x="6371716" y="263133"/>
                  <a:pt x="6429420" y="402444"/>
                  <a:pt x="6429420" y="547703"/>
                </a:cubicBezTo>
                <a:lnTo>
                  <a:pt x="6429420" y="2738446"/>
                </a:lnTo>
                <a:cubicBezTo>
                  <a:pt x="6429420" y="2883706"/>
                  <a:pt x="6765106" y="3034446"/>
                  <a:pt x="6269002" y="3125730"/>
                </a:cubicBezTo>
                <a:cubicBezTo>
                  <a:pt x="6135504" y="3226567"/>
                  <a:pt x="5867466" y="3130251"/>
                  <a:pt x="5628429" y="3129130"/>
                </a:cubicBezTo>
                <a:cubicBezTo>
                  <a:pt x="5389392" y="3128010"/>
                  <a:pt x="4947571" y="3163344"/>
                  <a:pt x="4834781" y="3119007"/>
                </a:cubicBezTo>
                <a:cubicBezTo>
                  <a:pt x="4591422" y="3110959"/>
                  <a:pt x="4955079" y="3513073"/>
                  <a:pt x="4951690" y="3077443"/>
                </a:cubicBezTo>
                <a:cubicBezTo>
                  <a:pt x="4948301" y="2641813"/>
                  <a:pt x="5079417" y="937255"/>
                  <a:pt x="4814447" y="505227"/>
                </a:cubicBezTo>
                <a:cubicBezTo>
                  <a:pt x="4549477" y="73199"/>
                  <a:pt x="3481660" y="224202"/>
                  <a:pt x="3361869" y="485277"/>
                </a:cubicBezTo>
                <a:lnTo>
                  <a:pt x="3452794" y="3286148"/>
                </a:lnTo>
                <a:cubicBezTo>
                  <a:pt x="3452229" y="3285131"/>
                  <a:pt x="3413114" y="1506792"/>
                  <a:pt x="3451100" y="3283096"/>
                </a:cubicBezTo>
                <a:cubicBezTo>
                  <a:pt x="3414584" y="3250300"/>
                  <a:pt x="1515501" y="3285131"/>
                  <a:pt x="547702" y="3286148"/>
                </a:cubicBezTo>
                <a:cubicBezTo>
                  <a:pt x="402442" y="3286148"/>
                  <a:pt x="263132" y="3228444"/>
                  <a:pt x="160418" y="3125729"/>
                </a:cubicBezTo>
                <a:cubicBezTo>
                  <a:pt x="57704" y="3023015"/>
                  <a:pt x="0" y="2883705"/>
                  <a:pt x="0" y="2738445"/>
                </a:cubicBezTo>
                <a:lnTo>
                  <a:pt x="0" y="547702"/>
                </a:lnTo>
                <a:close/>
              </a:path>
            </a:pathLst>
          </a:custGeom>
          <a:noFill/>
          <a:ln w="1270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4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794" y="0"/>
            <a:ext cx="4681728" cy="62423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60</Words>
  <Application>Microsoft Office PowerPoint</Application>
  <PresentationFormat>Affichage à l'écran (4:3)</PresentationFormat>
  <Paragraphs>20</Paragraphs>
  <Slides>9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    </vt:lpstr>
      <vt:lpstr>حصة 1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</vt:vector>
  </TitlesOfParts>
  <Company>Unicornis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Unicornis</dc:creator>
  <cp:lastModifiedBy>Unicornis</cp:lastModifiedBy>
  <cp:revision>5</cp:revision>
  <dcterms:created xsi:type="dcterms:W3CDTF">2010-12-18T23:03:34Z</dcterms:created>
  <dcterms:modified xsi:type="dcterms:W3CDTF">2010-12-18T23:25:56Z</dcterms:modified>
</cp:coreProperties>
</file>