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56" r:id="rId26"/>
    <p:sldId id="282" r:id="rId27"/>
    <p:sldId id="281" r:id="rId28"/>
    <p:sldId id="284" r:id="rId29"/>
    <p:sldId id="283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ECB92-4233-4501-B28D-87AD19330CF3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20CF1-7A3C-4FAA-92E7-3D760512F7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F7F59-26C4-4AEE-9396-B5627F326F9A}" type="datetimeFigureOut">
              <a:rPr lang="fr-FR" smtClean="0"/>
              <a:pPr/>
              <a:t>10/12/2010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37F52-52E4-4CA4-AECD-65072DEA00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ينشئ المتعلمون جداول ضرب 2 5 10.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011 أتعرف القطع </a:t>
            </a:r>
            <a:r>
              <a:rPr lang="ar-MA" sz="3200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الأوراق النقدية 1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ثمانون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تسعون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بالأرقام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تِسْعُونَ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2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سَـبْـعَــة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وَ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خَــمْــسُونَ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63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ثـَلاثـَة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سِــتُّــونَ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89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تـِـسْــعَــة</a:t>
            </a:r>
            <a:r>
              <a:rPr kumimoji="0" lang="ar-MA" sz="16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ثـَـمانُــونَ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سَــبـْـعَــة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وتِــسـْـعُـونَ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أجد عدد محصور بين عددين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27&gt;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25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50 إلى 60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تصاعديا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39&gt;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37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42&gt;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40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61&gt;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59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74&gt;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72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7275" t="14523" b="6945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9448" t="19363" r="8693" b="69955"/>
          <a:stretch>
            <a:fillRect/>
          </a:stretch>
        </p:blipFill>
        <p:spPr>
          <a:xfrm>
            <a:off x="214282" y="0"/>
            <a:ext cx="8929718" cy="664371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 rot="746751">
            <a:off x="6863047" y="15271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 rot="746751">
            <a:off x="6557624" y="15271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 rot="746751">
            <a:off x="5128864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 rot="746751">
            <a:off x="4914550" y="224151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 rot="746751">
            <a:off x="4648469" y="224149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 rot="746751">
            <a:off x="4434155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 rot="746751">
            <a:off x="4219841" y="15271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 rot="746751">
            <a:off x="3291147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 rot="746751">
            <a:off x="3076833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 rot="746751">
            <a:off x="2862519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 rot="746751">
            <a:off x="2576767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 rot="746751">
            <a:off x="2291015" y="2241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rot="746751">
            <a:off x="3291147" y="1847504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 rot="746751">
            <a:off x="3076833" y="1847504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 rot="746751">
            <a:off x="2791081" y="1867224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 rot="746751">
            <a:off x="2576767" y="1847504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 rot="746751">
            <a:off x="2291015" y="1867224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 rot="746751">
            <a:off x="1556964" y="3765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 rot="746751">
            <a:off x="1342650" y="3765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 rot="746751">
            <a:off x="1128336" y="3765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746751">
            <a:off x="842584" y="3765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 rot="746751">
            <a:off x="556832" y="376550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rot="746751">
            <a:off x="1556964" y="191894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 rot="746751">
            <a:off x="1342650" y="191894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rot="746751">
            <a:off x="1128336" y="191894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 rot="746751">
            <a:off x="842584" y="191894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 rot="746751">
            <a:off x="556832" y="1918942"/>
            <a:ext cx="223923" cy="121444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7275" t="31689" b="517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7275" t="36875" r="8693" b="523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8001024" y="3429000"/>
            <a:ext cx="928694" cy="14287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5429256" y="3581400"/>
            <a:ext cx="1285884" cy="14287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857488" y="3581400"/>
            <a:ext cx="1643074" cy="142876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14282" y="3581400"/>
            <a:ext cx="2000264" cy="299087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4223" t="50000" r="1172" b="3263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0" y="3000372"/>
            <a:ext cx="5500694" cy="35004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7000892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786314" y="2928934"/>
            <a:ext cx="785818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715008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4143372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715008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00430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715008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488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5643570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143108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5643570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500166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643570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857224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643570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42844" y="3000372"/>
            <a:ext cx="642942" cy="3500462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715008" y="4286256"/>
            <a:ext cx="1857388" cy="2786082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58953" t="69725" b="76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3929058" y="2857496"/>
            <a:ext cx="4214810" cy="35004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rcRect l="2697" t="69622" r="39319" b="65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rme libre 4"/>
          <p:cNvSpPr/>
          <p:nvPr/>
        </p:nvSpPr>
        <p:spPr>
          <a:xfrm>
            <a:off x="3929058" y="2387618"/>
            <a:ext cx="2643206" cy="3541711"/>
          </a:xfrm>
          <a:custGeom>
            <a:avLst/>
            <a:gdLst>
              <a:gd name="connsiteX0" fmla="*/ 0 w 2643206"/>
              <a:gd name="connsiteY0" fmla="*/ 545478 h 3500462"/>
              <a:gd name="connsiteX1" fmla="*/ 159767 w 2643206"/>
              <a:gd name="connsiteY1" fmla="*/ 159767 h 3500462"/>
              <a:gd name="connsiteX2" fmla="*/ 545479 w 2643206"/>
              <a:gd name="connsiteY2" fmla="*/ 1 h 3500462"/>
              <a:gd name="connsiteX3" fmla="*/ 2097728 w 2643206"/>
              <a:gd name="connsiteY3" fmla="*/ 0 h 3500462"/>
              <a:gd name="connsiteX4" fmla="*/ 2483439 w 2643206"/>
              <a:gd name="connsiteY4" fmla="*/ 159767 h 3500462"/>
              <a:gd name="connsiteX5" fmla="*/ 2643205 w 2643206"/>
              <a:gd name="connsiteY5" fmla="*/ 545479 h 3500462"/>
              <a:gd name="connsiteX6" fmla="*/ 2643206 w 2643206"/>
              <a:gd name="connsiteY6" fmla="*/ 2954984 h 3500462"/>
              <a:gd name="connsiteX7" fmla="*/ 2483439 w 2643206"/>
              <a:gd name="connsiteY7" fmla="*/ 3340695 h 3500462"/>
              <a:gd name="connsiteX8" fmla="*/ 2097728 w 2643206"/>
              <a:gd name="connsiteY8" fmla="*/ 3500462 h 3500462"/>
              <a:gd name="connsiteX9" fmla="*/ 545478 w 2643206"/>
              <a:gd name="connsiteY9" fmla="*/ 3500462 h 3500462"/>
              <a:gd name="connsiteX10" fmla="*/ 159767 w 2643206"/>
              <a:gd name="connsiteY10" fmla="*/ 3340695 h 3500462"/>
              <a:gd name="connsiteX11" fmla="*/ 1 w 2643206"/>
              <a:gd name="connsiteY11" fmla="*/ 2954984 h 3500462"/>
              <a:gd name="connsiteX12" fmla="*/ 0 w 2643206"/>
              <a:gd name="connsiteY12" fmla="*/ 545478 h 3500462"/>
              <a:gd name="connsiteX0" fmla="*/ 0 w 2643206"/>
              <a:gd name="connsiteY0" fmla="*/ 559964 h 3514948"/>
              <a:gd name="connsiteX1" fmla="*/ 159767 w 2643206"/>
              <a:gd name="connsiteY1" fmla="*/ 174253 h 3514948"/>
              <a:gd name="connsiteX2" fmla="*/ 545479 w 2643206"/>
              <a:gd name="connsiteY2" fmla="*/ 14487 h 3514948"/>
              <a:gd name="connsiteX3" fmla="*/ 2097728 w 2643206"/>
              <a:gd name="connsiteY3" fmla="*/ 14486 h 3514948"/>
              <a:gd name="connsiteX4" fmla="*/ 2483439 w 2643206"/>
              <a:gd name="connsiteY4" fmla="*/ 174253 h 3514948"/>
              <a:gd name="connsiteX5" fmla="*/ 2643205 w 2643206"/>
              <a:gd name="connsiteY5" fmla="*/ 1060007 h 3514948"/>
              <a:gd name="connsiteX6" fmla="*/ 2643206 w 2643206"/>
              <a:gd name="connsiteY6" fmla="*/ 2969470 h 3514948"/>
              <a:gd name="connsiteX7" fmla="*/ 2483439 w 2643206"/>
              <a:gd name="connsiteY7" fmla="*/ 3355181 h 3514948"/>
              <a:gd name="connsiteX8" fmla="*/ 2097728 w 2643206"/>
              <a:gd name="connsiteY8" fmla="*/ 3514948 h 3514948"/>
              <a:gd name="connsiteX9" fmla="*/ 545478 w 2643206"/>
              <a:gd name="connsiteY9" fmla="*/ 3514948 h 3514948"/>
              <a:gd name="connsiteX10" fmla="*/ 159767 w 2643206"/>
              <a:gd name="connsiteY10" fmla="*/ 3355181 h 3514948"/>
              <a:gd name="connsiteX11" fmla="*/ 1 w 2643206"/>
              <a:gd name="connsiteY11" fmla="*/ 2969470 h 3514948"/>
              <a:gd name="connsiteX12" fmla="*/ 0 w 2643206"/>
              <a:gd name="connsiteY12" fmla="*/ 559964 h 3514948"/>
              <a:gd name="connsiteX0" fmla="*/ 0 w 2681514"/>
              <a:gd name="connsiteY0" fmla="*/ 559965 h 3514949"/>
              <a:gd name="connsiteX1" fmla="*/ 159767 w 2681514"/>
              <a:gd name="connsiteY1" fmla="*/ 174254 h 3514949"/>
              <a:gd name="connsiteX2" fmla="*/ 545479 w 2681514"/>
              <a:gd name="connsiteY2" fmla="*/ 14488 h 3514949"/>
              <a:gd name="connsiteX3" fmla="*/ 1454754 w 2681514"/>
              <a:gd name="connsiteY3" fmla="*/ 14487 h 3514949"/>
              <a:gd name="connsiteX4" fmla="*/ 2483439 w 2681514"/>
              <a:gd name="connsiteY4" fmla="*/ 174254 h 3514949"/>
              <a:gd name="connsiteX5" fmla="*/ 2643205 w 2681514"/>
              <a:gd name="connsiteY5" fmla="*/ 1060008 h 3514949"/>
              <a:gd name="connsiteX6" fmla="*/ 2643206 w 2681514"/>
              <a:gd name="connsiteY6" fmla="*/ 2969471 h 3514949"/>
              <a:gd name="connsiteX7" fmla="*/ 2483439 w 2681514"/>
              <a:gd name="connsiteY7" fmla="*/ 3355182 h 3514949"/>
              <a:gd name="connsiteX8" fmla="*/ 2097728 w 2681514"/>
              <a:gd name="connsiteY8" fmla="*/ 3514949 h 3514949"/>
              <a:gd name="connsiteX9" fmla="*/ 545478 w 2681514"/>
              <a:gd name="connsiteY9" fmla="*/ 3514949 h 3514949"/>
              <a:gd name="connsiteX10" fmla="*/ 159767 w 2681514"/>
              <a:gd name="connsiteY10" fmla="*/ 3355182 h 3514949"/>
              <a:gd name="connsiteX11" fmla="*/ 1 w 2681514"/>
              <a:gd name="connsiteY11" fmla="*/ 2969471 h 3514949"/>
              <a:gd name="connsiteX12" fmla="*/ 0 w 2681514"/>
              <a:gd name="connsiteY12" fmla="*/ 559965 h 3514949"/>
              <a:gd name="connsiteX0" fmla="*/ 0 w 2657934"/>
              <a:gd name="connsiteY0" fmla="*/ 559965 h 3514949"/>
              <a:gd name="connsiteX1" fmla="*/ 159767 w 2657934"/>
              <a:gd name="connsiteY1" fmla="*/ 174254 h 3514949"/>
              <a:gd name="connsiteX2" fmla="*/ 545479 w 2657934"/>
              <a:gd name="connsiteY2" fmla="*/ 14488 h 3514949"/>
              <a:gd name="connsiteX3" fmla="*/ 1454754 w 2657934"/>
              <a:gd name="connsiteY3" fmla="*/ 14487 h 3514949"/>
              <a:gd name="connsiteX4" fmla="*/ 2483439 w 2657934"/>
              <a:gd name="connsiteY4" fmla="*/ 174254 h 3514949"/>
              <a:gd name="connsiteX5" fmla="*/ 1287244 w 2657934"/>
              <a:gd name="connsiteY5" fmla="*/ 1408331 h 3514949"/>
              <a:gd name="connsiteX6" fmla="*/ 2643205 w 2657934"/>
              <a:gd name="connsiteY6" fmla="*/ 1060008 h 3514949"/>
              <a:gd name="connsiteX7" fmla="*/ 2643206 w 2657934"/>
              <a:gd name="connsiteY7" fmla="*/ 2969471 h 3514949"/>
              <a:gd name="connsiteX8" fmla="*/ 2483439 w 2657934"/>
              <a:gd name="connsiteY8" fmla="*/ 3355182 h 3514949"/>
              <a:gd name="connsiteX9" fmla="*/ 2097728 w 2657934"/>
              <a:gd name="connsiteY9" fmla="*/ 3514949 h 3514949"/>
              <a:gd name="connsiteX10" fmla="*/ 545478 w 2657934"/>
              <a:gd name="connsiteY10" fmla="*/ 3514949 h 3514949"/>
              <a:gd name="connsiteX11" fmla="*/ 159767 w 2657934"/>
              <a:gd name="connsiteY11" fmla="*/ 3355182 h 3514949"/>
              <a:gd name="connsiteX12" fmla="*/ 1 w 2657934"/>
              <a:gd name="connsiteY12" fmla="*/ 2969471 h 3514949"/>
              <a:gd name="connsiteX13" fmla="*/ 0 w 2657934"/>
              <a:gd name="connsiteY13" fmla="*/ 559965 h 3514949"/>
              <a:gd name="connsiteX0" fmla="*/ 0 w 2643206"/>
              <a:gd name="connsiteY0" fmla="*/ 559965 h 3514949"/>
              <a:gd name="connsiteX1" fmla="*/ 159767 w 2643206"/>
              <a:gd name="connsiteY1" fmla="*/ 174254 h 3514949"/>
              <a:gd name="connsiteX2" fmla="*/ 545479 w 2643206"/>
              <a:gd name="connsiteY2" fmla="*/ 14488 h 3514949"/>
              <a:gd name="connsiteX3" fmla="*/ 1454754 w 2643206"/>
              <a:gd name="connsiteY3" fmla="*/ 14487 h 3514949"/>
              <a:gd name="connsiteX4" fmla="*/ 1197523 w 2643206"/>
              <a:gd name="connsiteY4" fmla="*/ 174254 h 3514949"/>
              <a:gd name="connsiteX5" fmla="*/ 1287244 w 2643206"/>
              <a:gd name="connsiteY5" fmla="*/ 1408331 h 3514949"/>
              <a:gd name="connsiteX6" fmla="*/ 2643205 w 2643206"/>
              <a:gd name="connsiteY6" fmla="*/ 1060008 h 3514949"/>
              <a:gd name="connsiteX7" fmla="*/ 2643206 w 2643206"/>
              <a:gd name="connsiteY7" fmla="*/ 2969471 h 3514949"/>
              <a:gd name="connsiteX8" fmla="*/ 2483439 w 2643206"/>
              <a:gd name="connsiteY8" fmla="*/ 3355182 h 3514949"/>
              <a:gd name="connsiteX9" fmla="*/ 2097728 w 2643206"/>
              <a:gd name="connsiteY9" fmla="*/ 3514949 h 3514949"/>
              <a:gd name="connsiteX10" fmla="*/ 545478 w 2643206"/>
              <a:gd name="connsiteY10" fmla="*/ 3514949 h 3514949"/>
              <a:gd name="connsiteX11" fmla="*/ 159767 w 2643206"/>
              <a:gd name="connsiteY11" fmla="*/ 3355182 h 3514949"/>
              <a:gd name="connsiteX12" fmla="*/ 1 w 2643206"/>
              <a:gd name="connsiteY12" fmla="*/ 2969471 h 3514949"/>
              <a:gd name="connsiteX13" fmla="*/ 0 w 2643206"/>
              <a:gd name="connsiteY13" fmla="*/ 559965 h 3514949"/>
              <a:gd name="connsiteX0" fmla="*/ 0 w 2643206"/>
              <a:gd name="connsiteY0" fmla="*/ 559965 h 3514949"/>
              <a:gd name="connsiteX1" fmla="*/ 159767 w 2643206"/>
              <a:gd name="connsiteY1" fmla="*/ 174254 h 3514949"/>
              <a:gd name="connsiteX2" fmla="*/ 545479 w 2643206"/>
              <a:gd name="connsiteY2" fmla="*/ 14488 h 3514949"/>
              <a:gd name="connsiteX3" fmla="*/ 1454754 w 2643206"/>
              <a:gd name="connsiteY3" fmla="*/ 14487 h 3514949"/>
              <a:gd name="connsiteX4" fmla="*/ 1197523 w 2643206"/>
              <a:gd name="connsiteY4" fmla="*/ 174254 h 3514949"/>
              <a:gd name="connsiteX5" fmla="*/ 1287244 w 2643206"/>
              <a:gd name="connsiteY5" fmla="*/ 1408331 h 3514949"/>
              <a:gd name="connsiteX6" fmla="*/ 2643205 w 2643206"/>
              <a:gd name="connsiteY6" fmla="*/ 1417174 h 3514949"/>
              <a:gd name="connsiteX7" fmla="*/ 2643206 w 2643206"/>
              <a:gd name="connsiteY7" fmla="*/ 2969471 h 3514949"/>
              <a:gd name="connsiteX8" fmla="*/ 2483439 w 2643206"/>
              <a:gd name="connsiteY8" fmla="*/ 3355182 h 3514949"/>
              <a:gd name="connsiteX9" fmla="*/ 2097728 w 2643206"/>
              <a:gd name="connsiteY9" fmla="*/ 3514949 h 3514949"/>
              <a:gd name="connsiteX10" fmla="*/ 545478 w 2643206"/>
              <a:gd name="connsiteY10" fmla="*/ 3514949 h 3514949"/>
              <a:gd name="connsiteX11" fmla="*/ 159767 w 2643206"/>
              <a:gd name="connsiteY11" fmla="*/ 3355182 h 3514949"/>
              <a:gd name="connsiteX12" fmla="*/ 1 w 2643206"/>
              <a:gd name="connsiteY12" fmla="*/ 2969471 h 3514949"/>
              <a:gd name="connsiteX13" fmla="*/ 0 w 2643206"/>
              <a:gd name="connsiteY13" fmla="*/ 559965 h 3514949"/>
              <a:gd name="connsiteX0" fmla="*/ 0 w 2643206"/>
              <a:gd name="connsiteY0" fmla="*/ 559965 h 3514949"/>
              <a:gd name="connsiteX1" fmla="*/ 159767 w 2643206"/>
              <a:gd name="connsiteY1" fmla="*/ 174254 h 3514949"/>
              <a:gd name="connsiteX2" fmla="*/ 545479 w 2643206"/>
              <a:gd name="connsiteY2" fmla="*/ 14488 h 3514949"/>
              <a:gd name="connsiteX3" fmla="*/ 1454754 w 2643206"/>
              <a:gd name="connsiteY3" fmla="*/ 14487 h 3514949"/>
              <a:gd name="connsiteX4" fmla="*/ 1197523 w 2643206"/>
              <a:gd name="connsiteY4" fmla="*/ 174254 h 3514949"/>
              <a:gd name="connsiteX5" fmla="*/ 1287244 w 2643206"/>
              <a:gd name="connsiteY5" fmla="*/ 1408331 h 3514949"/>
              <a:gd name="connsiteX6" fmla="*/ 2643205 w 2643206"/>
              <a:gd name="connsiteY6" fmla="*/ 1631464 h 3514949"/>
              <a:gd name="connsiteX7" fmla="*/ 2643206 w 2643206"/>
              <a:gd name="connsiteY7" fmla="*/ 2969471 h 3514949"/>
              <a:gd name="connsiteX8" fmla="*/ 2483439 w 2643206"/>
              <a:gd name="connsiteY8" fmla="*/ 3355182 h 3514949"/>
              <a:gd name="connsiteX9" fmla="*/ 2097728 w 2643206"/>
              <a:gd name="connsiteY9" fmla="*/ 3514949 h 3514949"/>
              <a:gd name="connsiteX10" fmla="*/ 545478 w 2643206"/>
              <a:gd name="connsiteY10" fmla="*/ 3514949 h 3514949"/>
              <a:gd name="connsiteX11" fmla="*/ 159767 w 2643206"/>
              <a:gd name="connsiteY11" fmla="*/ 3355182 h 3514949"/>
              <a:gd name="connsiteX12" fmla="*/ 1 w 2643206"/>
              <a:gd name="connsiteY12" fmla="*/ 2969471 h 3514949"/>
              <a:gd name="connsiteX13" fmla="*/ 0 w 2643206"/>
              <a:gd name="connsiteY13" fmla="*/ 559965 h 3514949"/>
              <a:gd name="connsiteX0" fmla="*/ 0 w 2643206"/>
              <a:gd name="connsiteY0" fmla="*/ 559965 h 3514949"/>
              <a:gd name="connsiteX1" fmla="*/ 159767 w 2643206"/>
              <a:gd name="connsiteY1" fmla="*/ 174254 h 3514949"/>
              <a:gd name="connsiteX2" fmla="*/ 545479 w 2643206"/>
              <a:gd name="connsiteY2" fmla="*/ 14488 h 3514949"/>
              <a:gd name="connsiteX3" fmla="*/ 1168970 w 2643206"/>
              <a:gd name="connsiteY3" fmla="*/ 14487 h 3514949"/>
              <a:gd name="connsiteX4" fmla="*/ 1197523 w 2643206"/>
              <a:gd name="connsiteY4" fmla="*/ 174254 h 3514949"/>
              <a:gd name="connsiteX5" fmla="*/ 1287244 w 2643206"/>
              <a:gd name="connsiteY5" fmla="*/ 1408331 h 3514949"/>
              <a:gd name="connsiteX6" fmla="*/ 2643205 w 2643206"/>
              <a:gd name="connsiteY6" fmla="*/ 1631464 h 3514949"/>
              <a:gd name="connsiteX7" fmla="*/ 2643206 w 2643206"/>
              <a:gd name="connsiteY7" fmla="*/ 2969471 h 3514949"/>
              <a:gd name="connsiteX8" fmla="*/ 2483439 w 2643206"/>
              <a:gd name="connsiteY8" fmla="*/ 3355182 h 3514949"/>
              <a:gd name="connsiteX9" fmla="*/ 2097728 w 2643206"/>
              <a:gd name="connsiteY9" fmla="*/ 3514949 h 3514949"/>
              <a:gd name="connsiteX10" fmla="*/ 545478 w 2643206"/>
              <a:gd name="connsiteY10" fmla="*/ 3514949 h 3514949"/>
              <a:gd name="connsiteX11" fmla="*/ 159767 w 2643206"/>
              <a:gd name="connsiteY11" fmla="*/ 3355182 h 3514949"/>
              <a:gd name="connsiteX12" fmla="*/ 1 w 2643206"/>
              <a:gd name="connsiteY12" fmla="*/ 2969471 h 3514949"/>
              <a:gd name="connsiteX13" fmla="*/ 0 w 2643206"/>
              <a:gd name="connsiteY13" fmla="*/ 559965 h 3514949"/>
              <a:gd name="connsiteX0" fmla="*/ 0 w 2643206"/>
              <a:gd name="connsiteY0" fmla="*/ 559965 h 3514949"/>
              <a:gd name="connsiteX1" fmla="*/ 159767 w 2643206"/>
              <a:gd name="connsiteY1" fmla="*/ 174254 h 3514949"/>
              <a:gd name="connsiteX2" fmla="*/ 545479 w 2643206"/>
              <a:gd name="connsiteY2" fmla="*/ 14488 h 3514949"/>
              <a:gd name="connsiteX3" fmla="*/ 1168970 w 2643206"/>
              <a:gd name="connsiteY3" fmla="*/ 14487 h 3514949"/>
              <a:gd name="connsiteX4" fmla="*/ 1197523 w 2643206"/>
              <a:gd name="connsiteY4" fmla="*/ 174254 h 3514949"/>
              <a:gd name="connsiteX5" fmla="*/ 1287244 w 2643206"/>
              <a:gd name="connsiteY5" fmla="*/ 1408331 h 3514949"/>
              <a:gd name="connsiteX6" fmla="*/ 2643205 w 2643206"/>
              <a:gd name="connsiteY6" fmla="*/ 1631464 h 3514949"/>
              <a:gd name="connsiteX7" fmla="*/ 2643206 w 2643206"/>
              <a:gd name="connsiteY7" fmla="*/ 2969471 h 3514949"/>
              <a:gd name="connsiteX8" fmla="*/ 2483439 w 2643206"/>
              <a:gd name="connsiteY8" fmla="*/ 3355182 h 3514949"/>
              <a:gd name="connsiteX9" fmla="*/ 2097728 w 2643206"/>
              <a:gd name="connsiteY9" fmla="*/ 3514949 h 3514949"/>
              <a:gd name="connsiteX10" fmla="*/ 545478 w 2643206"/>
              <a:gd name="connsiteY10" fmla="*/ 3514949 h 3514949"/>
              <a:gd name="connsiteX11" fmla="*/ 159767 w 2643206"/>
              <a:gd name="connsiteY11" fmla="*/ 3355182 h 3514949"/>
              <a:gd name="connsiteX12" fmla="*/ 1 w 2643206"/>
              <a:gd name="connsiteY12" fmla="*/ 2969471 h 3514949"/>
              <a:gd name="connsiteX13" fmla="*/ 0 w 2643206"/>
              <a:gd name="connsiteY13" fmla="*/ 559965 h 3514949"/>
              <a:gd name="connsiteX0" fmla="*/ 0 w 2643206"/>
              <a:gd name="connsiteY0" fmla="*/ 586727 h 3541711"/>
              <a:gd name="connsiteX1" fmla="*/ 159767 w 2643206"/>
              <a:gd name="connsiteY1" fmla="*/ 201016 h 3541711"/>
              <a:gd name="connsiteX2" fmla="*/ 545479 w 2643206"/>
              <a:gd name="connsiteY2" fmla="*/ 41250 h 3541711"/>
              <a:gd name="connsiteX3" fmla="*/ 1168970 w 2643206"/>
              <a:gd name="connsiteY3" fmla="*/ 41249 h 3541711"/>
              <a:gd name="connsiteX4" fmla="*/ 1197523 w 2643206"/>
              <a:gd name="connsiteY4" fmla="*/ 201016 h 3541711"/>
              <a:gd name="connsiteX5" fmla="*/ 1212568 w 2643206"/>
              <a:gd name="connsiteY5" fmla="*/ 205680 h 3541711"/>
              <a:gd name="connsiteX6" fmla="*/ 1287244 w 2643206"/>
              <a:gd name="connsiteY6" fmla="*/ 1435093 h 3541711"/>
              <a:gd name="connsiteX7" fmla="*/ 2643205 w 2643206"/>
              <a:gd name="connsiteY7" fmla="*/ 1658226 h 3541711"/>
              <a:gd name="connsiteX8" fmla="*/ 2643206 w 2643206"/>
              <a:gd name="connsiteY8" fmla="*/ 2996233 h 3541711"/>
              <a:gd name="connsiteX9" fmla="*/ 2483439 w 2643206"/>
              <a:gd name="connsiteY9" fmla="*/ 3381944 h 3541711"/>
              <a:gd name="connsiteX10" fmla="*/ 2097728 w 2643206"/>
              <a:gd name="connsiteY10" fmla="*/ 3541711 h 3541711"/>
              <a:gd name="connsiteX11" fmla="*/ 545478 w 2643206"/>
              <a:gd name="connsiteY11" fmla="*/ 3541711 h 3541711"/>
              <a:gd name="connsiteX12" fmla="*/ 159767 w 2643206"/>
              <a:gd name="connsiteY12" fmla="*/ 3381944 h 3541711"/>
              <a:gd name="connsiteX13" fmla="*/ 1 w 2643206"/>
              <a:gd name="connsiteY13" fmla="*/ 2996233 h 3541711"/>
              <a:gd name="connsiteX14" fmla="*/ 0 w 2643206"/>
              <a:gd name="connsiteY14" fmla="*/ 586727 h 35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43206" h="3541711">
                <a:moveTo>
                  <a:pt x="0" y="586727"/>
                </a:moveTo>
                <a:cubicBezTo>
                  <a:pt x="0" y="442057"/>
                  <a:pt x="57470" y="303313"/>
                  <a:pt x="159767" y="201016"/>
                </a:cubicBezTo>
                <a:cubicBezTo>
                  <a:pt x="262064" y="98719"/>
                  <a:pt x="400809" y="41250"/>
                  <a:pt x="545479" y="41250"/>
                </a:cubicBezTo>
                <a:lnTo>
                  <a:pt x="1168970" y="41249"/>
                </a:lnTo>
                <a:cubicBezTo>
                  <a:pt x="1240324" y="40788"/>
                  <a:pt x="999448" y="26762"/>
                  <a:pt x="1197523" y="201016"/>
                </a:cubicBezTo>
                <a:cubicBezTo>
                  <a:pt x="1204789" y="228421"/>
                  <a:pt x="1197615" y="0"/>
                  <a:pt x="1212568" y="205680"/>
                </a:cubicBezTo>
                <a:cubicBezTo>
                  <a:pt x="1227522" y="411360"/>
                  <a:pt x="1048805" y="1193002"/>
                  <a:pt x="1287244" y="1435093"/>
                </a:cubicBezTo>
                <a:cubicBezTo>
                  <a:pt x="1525683" y="1677184"/>
                  <a:pt x="2619624" y="1195632"/>
                  <a:pt x="2643205" y="1658226"/>
                </a:cubicBezTo>
                <a:cubicBezTo>
                  <a:pt x="2643205" y="2461394"/>
                  <a:pt x="2643206" y="2193065"/>
                  <a:pt x="2643206" y="2996233"/>
                </a:cubicBezTo>
                <a:cubicBezTo>
                  <a:pt x="2643206" y="3140903"/>
                  <a:pt x="2585736" y="3279647"/>
                  <a:pt x="2483439" y="3381944"/>
                </a:cubicBezTo>
                <a:cubicBezTo>
                  <a:pt x="2381142" y="3484241"/>
                  <a:pt x="2242397" y="3541711"/>
                  <a:pt x="2097728" y="3541711"/>
                </a:cubicBezTo>
                <a:lnTo>
                  <a:pt x="545478" y="3541711"/>
                </a:lnTo>
                <a:cubicBezTo>
                  <a:pt x="400808" y="3541711"/>
                  <a:pt x="262064" y="3484241"/>
                  <a:pt x="159767" y="3381944"/>
                </a:cubicBezTo>
                <a:cubicBezTo>
                  <a:pt x="57470" y="3279647"/>
                  <a:pt x="0" y="3140902"/>
                  <a:pt x="1" y="2996233"/>
                </a:cubicBezTo>
                <a:cubicBezTo>
                  <a:pt x="1" y="2193064"/>
                  <a:pt x="0" y="1389896"/>
                  <a:pt x="0" y="586727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60 إلى 50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تنازليا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بالحروف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خمسون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ستون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سبعون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319</Words>
  <Application>Microsoft Office PowerPoint</Application>
  <PresentationFormat>Affichage à l'écran (4:3)</PresentationFormat>
  <Paragraphs>148</Paragraphs>
  <Slides>32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Thème Office</vt:lpstr>
      <vt:lpstr>    </vt:lpstr>
      <vt:lpstr>أقرأ الأعداد بالأرقام  من 50 إلى 60  تصاعديا</vt:lpstr>
      <vt:lpstr>Diapositive 3</vt:lpstr>
      <vt:lpstr>أقرأ الأعداد بالأرقام  من 60 إلى 50  تنازليا</vt:lpstr>
      <vt:lpstr>Diapositive 5</vt:lpstr>
      <vt:lpstr>أكتب العدد بالحروف</vt:lpstr>
      <vt:lpstr>Diapositive 7</vt:lpstr>
      <vt:lpstr>Diapositive 8</vt:lpstr>
      <vt:lpstr>Diapositive 9</vt:lpstr>
      <vt:lpstr>Diapositive 10</vt:lpstr>
      <vt:lpstr>Diapositive 11</vt:lpstr>
      <vt:lpstr>أكتب العدد بالأرقام</vt:lpstr>
      <vt:lpstr>Diapositive 13</vt:lpstr>
      <vt:lpstr>Diapositive 14</vt:lpstr>
      <vt:lpstr>Diapositive 15</vt:lpstr>
      <vt:lpstr>Diapositive 16</vt:lpstr>
      <vt:lpstr>Diapositive 17</vt:lpstr>
      <vt:lpstr>أجد عدد محصور بين عددين</vt:lpstr>
      <vt:lpstr>Diapositive 19</vt:lpstr>
      <vt:lpstr>Diapositive 20</vt:lpstr>
      <vt:lpstr>Diapositive 21</vt:lpstr>
      <vt:lpstr>Diapositive 22</vt:lpstr>
      <vt:lpstr>Diapositive 23</vt:lpstr>
      <vt:lpstr>حصة 1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11</cp:revision>
  <dcterms:created xsi:type="dcterms:W3CDTF">2010-11-29T23:11:36Z</dcterms:created>
  <dcterms:modified xsi:type="dcterms:W3CDTF">2010-12-10T11:33:50Z</dcterms:modified>
</cp:coreProperties>
</file>