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6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82" r:id="rId37"/>
    <p:sldId id="294" r:id="rId38"/>
    <p:sldId id="295" r:id="rId39"/>
    <p:sldId id="296" r:id="rId40"/>
    <p:sldId id="297" r:id="rId41"/>
    <p:sldId id="298" r:id="rId42"/>
    <p:sldId id="299" r:id="rId43"/>
    <p:sldId id="293" r:id="rId44"/>
    <p:sldId id="301" r:id="rId45"/>
    <p:sldId id="302" r:id="rId46"/>
    <p:sldId id="303" r:id="rId47"/>
    <p:sldId id="304" r:id="rId48"/>
    <p:sldId id="305" r:id="rId49"/>
    <p:sldId id="300" r:id="rId50"/>
    <p:sldId id="306" r:id="rId51"/>
    <p:sldId id="307" r:id="rId52"/>
    <p:sldId id="308" r:id="rId53"/>
    <p:sldId id="309" r:id="rId54"/>
    <p:sldId id="310" r:id="rId55"/>
    <p:sldId id="311" r:id="rId56"/>
    <p:sldId id="281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2E25B-FD82-40A8-A9EF-842235C17FEF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C5CF6-5A37-41FC-AC56-D53C5B8D80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5ED9A-9726-4094-B9C2-230227C83DD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A63BA-B80E-4282-B1A4-1EA1A3259CA8}" type="datetimeFigureOut">
              <a:rPr lang="fr-FR" smtClean="0"/>
              <a:pPr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7F7F4-8A97-4242-BEDC-EC3597508CA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016 أتعرف العدد 100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الحصص من 1 إلى 4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ثمانون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تسعون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بالأرقام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تِسْعُونَ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سَـبْـعَــة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وَ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خَــمْــسُونَ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63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ثـَلاثـَة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سِــتُّــونَ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89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تـِـسْــعَــة</a:t>
            </a:r>
            <a:r>
              <a:rPr kumimoji="0" lang="ar-MA" sz="16600" b="1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ar-MA" sz="16600" b="1" i="0" u="none" strike="noStrike" kern="1200" cap="none" spc="0" normalizeH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 ثـَـمانُــونَ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4857784"/>
          </a:xfrm>
        </p:spPr>
        <p:txBody>
          <a:bodyPr>
            <a:noAutofit/>
          </a:bodyPr>
          <a:lstStyle/>
          <a:p>
            <a:r>
              <a:rPr lang="ar-MA" sz="1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 بالحروف</a:t>
            </a:r>
            <a:endParaRPr lang="fr-FR" sz="36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-142876"/>
            <a:ext cx="9144000" cy="3286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23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97</a:t>
            </a:r>
            <a:endParaRPr kumimoji="0" lang="fr-FR" sz="239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3000372"/>
            <a:ext cx="9144000" cy="38576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سَــبـْـعَــة </a:t>
            </a:r>
            <a:r>
              <a:rPr kumimoji="0" lang="ar-MA" sz="16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ٌ</a:t>
            </a: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وتِــسـْـعُـونَ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أجد عدد محصور بين عددين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27&gt;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25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26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50 إلى 60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تصاعديا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39&gt;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37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38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42&gt;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40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41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61&gt;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  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59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60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74&gt;    &gt;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72</a:t>
            </a:r>
            <a:endParaRPr lang="fr-FR" sz="13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85852" y="285728"/>
            <a:ext cx="6572296" cy="3714776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287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73</a:t>
            </a:r>
            <a:endParaRPr lang="fr-FR" sz="287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5.55112E-17 C -0.07691 -0.00208 -0.075 -0.00347 -0.05712 0.01227 C -0.03924 0.0287 0.03229 0.04444 0.02865 0.09861 C 0.025 0.15278 -0.07014 0.27014 -0.07847 0.33727 C -0.08663 0.4044 -0.05347 0.45324 -0.01979 0.50255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mph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5" grpId="0"/>
      <p:bldP spid="5" grpId="1"/>
      <p:bldP spid="5" grpId="2"/>
      <p:bldP spid="5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8906" t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786314" y="-571528"/>
            <a:ext cx="2928958" cy="314327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0" y="5143512"/>
            <a:ext cx="2928958" cy="171448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115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929554" y="121442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01024" y="557214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156" t="22916" r="21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500694" y="-500090"/>
            <a:ext cx="2928958" cy="314327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357818" y="5143512"/>
            <a:ext cx="2928958" cy="171448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115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929554" y="121442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01024" y="557214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72198" y="121442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143668" y="557214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625" t="20833" r="39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786314" y="-571528"/>
            <a:ext cx="2928958" cy="314327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98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0" y="5143512"/>
            <a:ext cx="2928958" cy="171448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98</a:t>
            </a:r>
            <a:endParaRPr lang="fr-FR" sz="115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929554" y="121442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01024" y="557214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72198" y="121442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143668" y="557214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357686" y="1071546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98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429156" y="5429264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98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93" t="15625" r="58594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786314" y="-571528"/>
            <a:ext cx="2928958" cy="314327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99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0" y="5143512"/>
            <a:ext cx="2928958" cy="171448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99</a:t>
            </a:r>
            <a:endParaRPr lang="fr-FR" sz="115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929554" y="121442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01024" y="557214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72198" y="121442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143668" y="557214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357686" y="1071546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98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429156" y="5429264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98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571704" y="85723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99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643174" y="521495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99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80" t="16666" r="79150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786314" y="-571528"/>
            <a:ext cx="3714776" cy="3143272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100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0" y="5143512"/>
            <a:ext cx="2928958" cy="171448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100</a:t>
            </a:r>
            <a:endParaRPr lang="fr-FR" sz="115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929554" y="121442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001024" y="557214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96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072198" y="121442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143668" y="557214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97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357686" y="1071546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98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429156" y="5429264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98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571704" y="857232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99</a:t>
            </a:r>
            <a:endParaRPr lang="fr-FR" sz="72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643174" y="5214950"/>
            <a:ext cx="121444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99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42910" y="785794"/>
            <a:ext cx="1714512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100</a:t>
            </a:r>
            <a:endParaRPr lang="fr-FR" sz="44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00034" y="5357826"/>
            <a:ext cx="1571604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100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4.JPG"/>
          <p:cNvPicPr>
            <a:picLocks noChangeAspect="1"/>
          </p:cNvPicPr>
          <p:nvPr/>
        </p:nvPicPr>
        <p:blipFill>
          <a:blip r:embed="rId2" cstate="print"/>
          <a:srcRect l="3052" t="41199" r="9973" b="118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4.JPG"/>
          <p:cNvPicPr>
            <a:picLocks noChangeAspect="1"/>
          </p:cNvPicPr>
          <p:nvPr/>
        </p:nvPicPr>
        <p:blipFill>
          <a:blip r:embed="rId2" cstate="print"/>
          <a:srcRect l="49257" t="44620" r="15409" b="387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429520" y="4714860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14942" y="5214950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90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4.JPG"/>
          <p:cNvPicPr>
            <a:picLocks noChangeAspect="1"/>
          </p:cNvPicPr>
          <p:nvPr/>
        </p:nvPicPr>
        <p:blipFill>
          <a:blip r:embed="rId2" cstate="print"/>
          <a:srcRect l="3052" t="41199" r="9973" b="118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572396" y="1428736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429388" y="1902841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90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4.JPG"/>
          <p:cNvPicPr>
            <a:picLocks noChangeAspect="1"/>
          </p:cNvPicPr>
          <p:nvPr/>
        </p:nvPicPr>
        <p:blipFill>
          <a:blip r:embed="rId2" cstate="print"/>
          <a:srcRect l="3052" t="41199" r="52781" b="324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500694" y="2857496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643306" y="3357562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90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7072330" y="2857496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215074" y="4572008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571868" y="4572008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90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5143504" y="5546179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0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285984" y="5474741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أقرأ الأعداد بالأرقام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من 60 إلى 50 </a:t>
            </a:r>
            <a:b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تنازليا</a:t>
            </a:r>
            <a:endParaRPr lang="fr-FR" sz="9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4.JPG"/>
          <p:cNvPicPr>
            <a:picLocks noChangeAspect="1"/>
          </p:cNvPicPr>
          <p:nvPr/>
        </p:nvPicPr>
        <p:blipFill>
          <a:blip r:embed="rId2" cstate="print"/>
          <a:srcRect l="3052" t="41199" r="9973" b="118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572396" y="1428736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429388" y="1902841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4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90</a:t>
            </a:r>
            <a:endParaRPr lang="fr-FR" sz="48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500298" y="1142984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285852" y="1617089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357554" y="1071546"/>
            <a:ext cx="1214446" cy="2143140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643174" y="2285992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428728" y="2357430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214546" y="2928934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42910" y="2857496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  <p:bldP spid="11" grpId="0"/>
      <p:bldP spid="12" grpId="0"/>
      <p:bldP spid="1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4.JPG"/>
          <p:cNvPicPr>
            <a:picLocks noChangeAspect="1"/>
          </p:cNvPicPr>
          <p:nvPr/>
        </p:nvPicPr>
        <p:blipFill>
          <a:blip r:embed="rId2" cstate="print"/>
          <a:srcRect l="43142" t="62216" r="12171" b="118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786710" y="214290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0</a:t>
            </a:r>
            <a:endParaRPr lang="fr-FR" sz="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14942" y="142852"/>
            <a:ext cx="1785950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214346" y="4403171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57256" y="4357694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714512" y="4331733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571736" y="4286256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500462" y="4286256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357718" y="4286256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286412" y="4286256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6215106" y="4286256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7072362" y="4286256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8072494" y="4286256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4857784" y="5572140"/>
            <a:ext cx="1142976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60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ق2 فضاء الرياضيات 044.JPG"/>
          <p:cNvPicPr>
            <a:picLocks noChangeAspect="1"/>
          </p:cNvPicPr>
          <p:nvPr/>
        </p:nvPicPr>
        <p:blipFill>
          <a:blip r:embed="rId2" cstate="print"/>
          <a:srcRect l="9847" t="67592" r="56858" b="1188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071802" y="4643446"/>
            <a:ext cx="2000264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</a:t>
            </a:r>
            <a:endParaRPr lang="fr-FR" sz="9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5689031"/>
            <a:ext cx="3500462" cy="1168969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مِئَة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ٌ</a:t>
            </a:r>
            <a:endParaRPr lang="fr-FR" sz="115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t="4577" b="416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10833" t="8984" r="73542" b="80370"/>
          <a:stretch>
            <a:fillRect/>
          </a:stretch>
        </p:blipFill>
        <p:spPr>
          <a:xfrm>
            <a:off x="1071538" y="571480"/>
            <a:ext cx="1428760" cy="13573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0.14636 0.02129 0.29323 0.04259 0.3382 0.09097 C 0.38351 0.13935 0.27639 0.24259 0.26997 0.29097 C 0.26372 0.33935 0.28229 0.36064 0.3007 0.381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9375" t="20265" r="3906" b="416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9155" t="20600" r="5395" b="42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à coins arrondis 4"/>
          <p:cNvSpPr/>
          <p:nvPr/>
        </p:nvSpPr>
        <p:spPr>
          <a:xfrm>
            <a:off x="5786446" y="0"/>
            <a:ext cx="3357554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50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857620" y="-24"/>
            <a:ext cx="5286380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70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071802" y="-24"/>
            <a:ext cx="6072198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75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285984" y="-24"/>
            <a:ext cx="6858016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85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71604" y="-24"/>
            <a:ext cx="7572396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95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57224" y="-24"/>
            <a:ext cx="8286776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96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0" y="-24"/>
            <a:ext cx="9144000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97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000760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97</a:t>
            </a:r>
            <a:endParaRPr lang="fr-FR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-0.06562 -0.04329 -0.13107 -0.08657 -0.17639 -0.16852 C -0.2217 -0.25023 -0.25521 -0.38333 -0.27222 -0.4919 C -0.28923 -0.6007 -0.2842 -0.71111 -0.27899 -0.82083 " pathEditMode="relative" rAng="0" ptsTypes="aa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9155" t="20600" r="5395" b="42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à coins arrondis 4"/>
          <p:cNvSpPr/>
          <p:nvPr/>
        </p:nvSpPr>
        <p:spPr>
          <a:xfrm>
            <a:off x="5786446" y="1357322"/>
            <a:ext cx="3357554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50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857620" y="1357298"/>
            <a:ext cx="5286380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70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786050" y="1357298"/>
            <a:ext cx="6357950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80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928794" y="1357298"/>
            <a:ext cx="7215206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85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71538" y="1357298"/>
            <a:ext cx="8072462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214282" y="1357298"/>
            <a:ext cx="8929718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95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214678" y="214290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97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95</a:t>
            </a:r>
            <a:endParaRPr lang="fr-FR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077 -0.04491 -0.12153 -0.08958 -0.16667 -0.14954 C -0.21181 -0.20972 -0.24965 -0.28287 -0.27118 -0.36157 C -0.29271 -0.44028 -0.2941 -0.53125 -0.29531 -0.62222 " pathEditMode="relative" ptsTypes="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1" animBg="1"/>
      <p:bldP spid="21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9155" t="20600" r="5395" b="42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à coins arrondis 4"/>
          <p:cNvSpPr/>
          <p:nvPr/>
        </p:nvSpPr>
        <p:spPr>
          <a:xfrm>
            <a:off x="5786446" y="2928958"/>
            <a:ext cx="3357554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50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857620" y="2928934"/>
            <a:ext cx="5286380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70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928794" y="2928934"/>
            <a:ext cx="7215206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71538" y="2928934"/>
            <a:ext cx="8072462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91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14282" y="2928934"/>
            <a:ext cx="8929718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96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214678" y="214290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97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286116" y="1571612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95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96</a:t>
            </a:r>
            <a:endParaRPr lang="fr-FR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C -0.08159 -0.02176 -0.16319 -0.04306 -0.21041 -0.10185 C -0.25746 -0.16065 -0.26753 -0.30162 -0.28316 -0.35324 C -0.29896 -0.40486 -0.30208 -0.40833 -0.30503 -0.41134 " pathEditMode="relative" rAng="0" ptsTypes="aa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1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9155" t="20600" r="5395" b="4277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à coins arrondis 4"/>
          <p:cNvSpPr/>
          <p:nvPr/>
        </p:nvSpPr>
        <p:spPr>
          <a:xfrm>
            <a:off x="5715008" y="4357718"/>
            <a:ext cx="3357554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50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786182" y="4357694"/>
            <a:ext cx="5286380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70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714612" y="4357694"/>
            <a:ext cx="6357950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80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857356" y="4357694"/>
            <a:ext cx="7215206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28662" y="4357694"/>
            <a:ext cx="8143900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929322" y="5786454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95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3214678" y="214290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97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3286116" y="1571612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95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286116" y="3000372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96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-32" y="4357694"/>
            <a:ext cx="9082118" cy="1428736"/>
          </a:xfrm>
          <a:prstGeom prst="round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5929322" y="5857892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100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929322" y="5857892"/>
            <a:ext cx="2000264" cy="1071546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100</a:t>
            </a:r>
            <a:endParaRPr lang="fr-FR" sz="8000" b="1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2714612" y="5857892"/>
            <a:ext cx="2786082" cy="10715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8000" b="1" dirty="0" smtClean="0">
                <a:solidFill>
                  <a:schemeClr val="tx1"/>
                </a:solidFill>
              </a:rPr>
              <a:t>نَادِيَة </a:t>
            </a:r>
            <a:r>
              <a:rPr lang="ar-MA" sz="8000" b="1" dirty="0" err="1" smtClean="0">
                <a:solidFill>
                  <a:schemeClr val="tx1"/>
                </a:solidFill>
              </a:rPr>
              <a:t>ُ</a:t>
            </a:r>
            <a:endParaRPr lang="fr-FR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-0.05468 -0.01528 -0.10903 -0.03056 -0.15989 -0.06227 C -0.21076 -0.09399 -0.25798 -0.1426 -0.30503 -0.19074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7 -0.06181 0.0033 -0.12361 0.00608 -0.19005 C 0.00886 -0.25648 0.01493 -0.36343 0.01667 -0.39815 " pathEditMode="relative" ptsTypes="a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4" grpId="2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6104" t="59306" b="141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3643314"/>
            <a:ext cx="9144000" cy="3214686"/>
          </a:xfrm>
          <a:prstGeom prst="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2" y="71414"/>
            <a:ext cx="9144000" cy="3500462"/>
          </a:xfrm>
          <a:prstGeom prst="rect">
            <a:avLst/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600" b="1" i="0" u="none" strike="noStrike" kern="1200" cap="none" spc="0" normalizeH="0" baseline="0" noProof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643042" y="642918"/>
            <a:ext cx="5786478" cy="2286016"/>
          </a:xfrm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sz="4400" dirty="0"/>
          </a:p>
        </p:txBody>
      </p:sp>
      <p:sp>
        <p:nvSpPr>
          <p:cNvPr id="11" name="Sous-titre 3"/>
          <p:cNvSpPr txBox="1">
            <a:spLocks/>
          </p:cNvSpPr>
          <p:nvPr/>
        </p:nvSpPr>
        <p:spPr>
          <a:xfrm>
            <a:off x="857224" y="3571876"/>
            <a:ext cx="7143800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51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52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53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54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55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56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57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58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Sous-titre 3"/>
          <p:cNvSpPr txBox="1">
            <a:spLocks/>
          </p:cNvSpPr>
          <p:nvPr/>
        </p:nvSpPr>
        <p:spPr>
          <a:xfrm>
            <a:off x="1643042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59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Sous-titre 3"/>
          <p:cNvSpPr txBox="1">
            <a:spLocks/>
          </p:cNvSpPr>
          <p:nvPr/>
        </p:nvSpPr>
        <p:spPr>
          <a:xfrm>
            <a:off x="1714480" y="642918"/>
            <a:ext cx="5786478" cy="2286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Sous-titre 3"/>
          <p:cNvSpPr txBox="1">
            <a:spLocks/>
          </p:cNvSpPr>
          <p:nvPr/>
        </p:nvSpPr>
        <p:spPr>
          <a:xfrm>
            <a:off x="785786" y="3724276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واحد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اثنان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Sous-titre 3"/>
          <p:cNvSpPr txBox="1">
            <a:spLocks/>
          </p:cNvSpPr>
          <p:nvPr/>
        </p:nvSpPr>
        <p:spPr>
          <a:xfrm>
            <a:off x="795310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ثلاثة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أربعة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Sous-titre 3"/>
          <p:cNvSpPr txBox="1">
            <a:spLocks/>
          </p:cNvSpPr>
          <p:nvPr/>
        </p:nvSpPr>
        <p:spPr>
          <a:xfrm>
            <a:off x="928662" y="3714752"/>
            <a:ext cx="8286808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خمسة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7" name="Sous-titre 3"/>
          <p:cNvSpPr txBox="1">
            <a:spLocks/>
          </p:cNvSpPr>
          <p:nvPr/>
        </p:nvSpPr>
        <p:spPr>
          <a:xfrm>
            <a:off x="652434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8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سبعة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3" name="Sous-titre 3"/>
          <p:cNvSpPr txBox="1">
            <a:spLocks/>
          </p:cNvSpPr>
          <p:nvPr/>
        </p:nvSpPr>
        <p:spPr>
          <a:xfrm>
            <a:off x="642910" y="3714776"/>
            <a:ext cx="8429684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ثمانية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4" name="Sous-titre 3"/>
          <p:cNvSpPr txBox="1">
            <a:spLocks/>
          </p:cNvSpPr>
          <p:nvPr/>
        </p:nvSpPr>
        <p:spPr>
          <a:xfrm>
            <a:off x="7857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تسعة </a:t>
            </a:r>
            <a:r>
              <a:rPr lang="ar-MA" sz="115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خمسون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Sous-titre 3"/>
          <p:cNvSpPr txBox="1">
            <a:spLocks/>
          </p:cNvSpPr>
          <p:nvPr/>
        </p:nvSpPr>
        <p:spPr>
          <a:xfrm>
            <a:off x="938186" y="3714752"/>
            <a:ext cx="7848656" cy="3000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ar-MA" sz="115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ستون</a:t>
            </a:r>
            <a:endParaRPr lang="fr-FR" sz="115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build="p"/>
      <p:bldP spid="11" grpId="0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  <p:bldP spid="34" grpId="0" build="p"/>
      <p:bldP spid="35" grpId="0" build="p"/>
      <p:bldP spid="37" grpId="0" build="p"/>
      <p:bldP spid="39" grpId="0" build="p"/>
      <p:bldP spid="40" grpId="0"/>
      <p:bldP spid="41" grpId="0"/>
      <p:bldP spid="43" grpId="0"/>
      <p:bldP spid="44" grpId="0"/>
      <p:bldP spid="46" grpId="0"/>
      <p:bldP spid="47" grpId="0"/>
      <p:bldP spid="48" grpId="0"/>
      <p:bldP spid="63" grpId="0"/>
      <p:bldP spid="64" grpId="0"/>
      <p:bldP spid="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68457" t="65937" r="2218" b="263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714612" y="2214554"/>
            <a:ext cx="3143272" cy="257176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30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37647" t="66213" r="30810" b="260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000660" y="1857364"/>
            <a:ext cx="4286248" cy="257176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100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7571" t="66213" r="62353" b="26327"/>
          <a:stretch>
            <a:fillRect/>
          </a:stretch>
        </p:blipFill>
        <p:spPr>
          <a:xfrm>
            <a:off x="142844" y="0"/>
            <a:ext cx="9001156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714612" y="2214554"/>
            <a:ext cx="3143272" cy="257176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8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67723" t="77266" r="2934" b="158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857488" y="2214554"/>
            <a:ext cx="3143272" cy="257176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90</a:t>
            </a:r>
            <a:endParaRPr lang="fr-FR" sz="199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38381" t="76713" r="31543" b="1582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000660" y="2428868"/>
            <a:ext cx="4286248" cy="257176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100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ق2 فضاء الرياضيات 045.JPG"/>
          <p:cNvPicPr>
            <a:picLocks noChangeAspect="1"/>
          </p:cNvPicPr>
          <p:nvPr/>
        </p:nvPicPr>
        <p:blipFill>
          <a:blip r:embed="rId2" cstate="print"/>
          <a:srcRect l="8304" t="77542" r="60886" b="155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000660" y="1857364"/>
            <a:ext cx="4286248" cy="2571768"/>
          </a:xfrm>
          <a:prstGeom prst="rect">
            <a:avLst/>
          </a:prstGeom>
          <a:noFill/>
          <a:ln w="571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</a:rPr>
              <a:t>100</a:t>
            </a:r>
            <a:endParaRPr lang="fr-FR" sz="16600" b="1" dirty="0" smtClean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81728" cy="6242304"/>
          </a:xfrm>
          <a:prstGeom prst="rect">
            <a:avLst/>
          </a:prstGeom>
        </p:spPr>
      </p:pic>
      <p:pic>
        <p:nvPicPr>
          <p:cNvPr id="5" name="Image 4" descr="ق2 فضاء الرياضيات 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000107"/>
            <a:ext cx="9144000" cy="5857893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أكتب العدد بالحروف</a:t>
            </a:r>
            <a:endParaRPr lang="fr-FR" sz="166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النشاط اليومي </a:t>
            </a:r>
            <a:r>
              <a:rPr lang="ar-MA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الاستئناسي</a:t>
            </a:r>
            <a:endParaRPr kumimoji="0" lang="fr-FR" sz="36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خمسون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ستون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215238" cy="2714644"/>
          </a:xfrm>
        </p:spPr>
        <p:txBody>
          <a:bodyPr>
            <a:normAutofit/>
          </a:bodyPr>
          <a:lstStyle/>
          <a:p>
            <a:r>
              <a:rPr lang="ar-MA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أكْتُبُ العدد</a:t>
            </a:r>
            <a:endParaRPr lang="fr-FR" sz="40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0" y="0"/>
            <a:ext cx="9144000" cy="4286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ar-MA" sz="3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kumimoji="0" lang="fr-FR" sz="3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4143380"/>
            <a:ext cx="9144000" cy="27146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kumimoji="0" lang="ar-MA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سبعون</a:t>
            </a:r>
            <a:endParaRPr kumimoji="0" lang="fr-FR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417</Words>
  <Application>Microsoft Office PowerPoint</Application>
  <PresentationFormat>Affichage à l'écran (4:3)</PresentationFormat>
  <Paragraphs>255</Paragraphs>
  <Slides>56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Thème Office</vt:lpstr>
      <vt:lpstr>    </vt:lpstr>
      <vt:lpstr>أقرأ الأعداد بالأرقام  من 50 إلى 60  تصاعديا</vt:lpstr>
      <vt:lpstr>Diapositive 3</vt:lpstr>
      <vt:lpstr>أقرأ الأعداد بالأرقام  من 60 إلى 50  تنازليا</vt:lpstr>
      <vt:lpstr>Diapositive 5</vt:lpstr>
      <vt:lpstr>أكتب العدد بالحروف</vt:lpstr>
      <vt:lpstr>Diapositive 7</vt:lpstr>
      <vt:lpstr>Diapositive 8</vt:lpstr>
      <vt:lpstr>Diapositive 9</vt:lpstr>
      <vt:lpstr>Diapositive 10</vt:lpstr>
      <vt:lpstr>Diapositive 11</vt:lpstr>
      <vt:lpstr>أكتب العدد بالأرقام</vt:lpstr>
      <vt:lpstr>Diapositive 13</vt:lpstr>
      <vt:lpstr>Diapositive 14</vt:lpstr>
      <vt:lpstr>Diapositive 15</vt:lpstr>
      <vt:lpstr>Diapositive 16</vt:lpstr>
      <vt:lpstr>Diapositive 17</vt:lpstr>
      <vt:lpstr>أجد عدد محصور بين عددين</vt:lpstr>
      <vt:lpstr>Diapositive 19</vt:lpstr>
      <vt:lpstr>Diapositive 20</vt:lpstr>
      <vt:lpstr>Diapositive 21</vt:lpstr>
      <vt:lpstr>Diapositive 22</vt:lpstr>
      <vt:lpstr>Diapositive 23</vt:lpstr>
      <vt:lpstr>حصة 1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WANA RABAT2</dc:creator>
  <cp:lastModifiedBy>Unicornis</cp:lastModifiedBy>
  <cp:revision>18</cp:revision>
  <dcterms:created xsi:type="dcterms:W3CDTF">2010-12-10T16:55:05Z</dcterms:created>
  <dcterms:modified xsi:type="dcterms:W3CDTF">2010-12-17T11:11:11Z</dcterms:modified>
</cp:coreProperties>
</file>