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slides/slide89.xml" ContentType="application/vnd.openxmlformats-officedocument.presentationml.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3"/>
  </p:notesMasterIdLst>
  <p:sldIdLst>
    <p:sldId id="257" r:id="rId2"/>
    <p:sldId id="273" r:id="rId3"/>
    <p:sldId id="263" r:id="rId4"/>
    <p:sldId id="266" r:id="rId5"/>
    <p:sldId id="267" r:id="rId6"/>
    <p:sldId id="268" r:id="rId7"/>
    <p:sldId id="269" r:id="rId8"/>
    <p:sldId id="274" r:id="rId9"/>
    <p:sldId id="270" r:id="rId10"/>
    <p:sldId id="271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62" r:id="rId21"/>
    <p:sldId id="284" r:id="rId22"/>
    <p:sldId id="285" r:id="rId23"/>
    <p:sldId id="286" r:id="rId24"/>
    <p:sldId id="287" r:id="rId25"/>
    <p:sldId id="294" r:id="rId26"/>
    <p:sldId id="288" r:id="rId27"/>
    <p:sldId id="289" r:id="rId28"/>
    <p:sldId id="292" r:id="rId29"/>
    <p:sldId id="293" r:id="rId30"/>
    <p:sldId id="308" r:id="rId31"/>
    <p:sldId id="295" r:id="rId32"/>
    <p:sldId id="296" r:id="rId33"/>
    <p:sldId id="297" r:id="rId34"/>
    <p:sldId id="298" r:id="rId35"/>
    <p:sldId id="301" r:id="rId36"/>
    <p:sldId id="302" r:id="rId37"/>
    <p:sldId id="309" r:id="rId38"/>
    <p:sldId id="306" r:id="rId39"/>
    <p:sldId id="303" r:id="rId40"/>
    <p:sldId id="304" r:id="rId41"/>
    <p:sldId id="305" r:id="rId42"/>
    <p:sldId id="310" r:id="rId43"/>
    <p:sldId id="311" r:id="rId44"/>
    <p:sldId id="312" r:id="rId45"/>
    <p:sldId id="313" r:id="rId46"/>
    <p:sldId id="314" r:id="rId47"/>
    <p:sldId id="315" r:id="rId48"/>
    <p:sldId id="316" r:id="rId49"/>
    <p:sldId id="322" r:id="rId50"/>
    <p:sldId id="321" r:id="rId51"/>
    <p:sldId id="320" r:id="rId52"/>
    <p:sldId id="324" r:id="rId53"/>
    <p:sldId id="325" r:id="rId54"/>
    <p:sldId id="326" r:id="rId55"/>
    <p:sldId id="327" r:id="rId56"/>
    <p:sldId id="328" r:id="rId57"/>
    <p:sldId id="329" r:id="rId58"/>
    <p:sldId id="330" r:id="rId59"/>
    <p:sldId id="333" r:id="rId60"/>
    <p:sldId id="331" r:id="rId61"/>
    <p:sldId id="256" r:id="rId62"/>
    <p:sldId id="334" r:id="rId63"/>
    <p:sldId id="335" r:id="rId64"/>
    <p:sldId id="336" r:id="rId65"/>
    <p:sldId id="338" r:id="rId66"/>
    <p:sldId id="332" r:id="rId67"/>
    <p:sldId id="339" r:id="rId68"/>
    <p:sldId id="341" r:id="rId69"/>
    <p:sldId id="337" r:id="rId70"/>
    <p:sldId id="342" r:id="rId71"/>
    <p:sldId id="343" r:id="rId72"/>
    <p:sldId id="344" r:id="rId73"/>
    <p:sldId id="340" r:id="rId74"/>
    <p:sldId id="346" r:id="rId75"/>
    <p:sldId id="349" r:id="rId76"/>
    <p:sldId id="345" r:id="rId77"/>
    <p:sldId id="350" r:id="rId78"/>
    <p:sldId id="351" r:id="rId79"/>
    <p:sldId id="353" r:id="rId80"/>
    <p:sldId id="352" r:id="rId81"/>
    <p:sldId id="354" r:id="rId82"/>
    <p:sldId id="355" r:id="rId83"/>
    <p:sldId id="356" r:id="rId84"/>
    <p:sldId id="357" r:id="rId85"/>
    <p:sldId id="348" r:id="rId86"/>
    <p:sldId id="361" r:id="rId87"/>
    <p:sldId id="360" r:id="rId88"/>
    <p:sldId id="359" r:id="rId89"/>
    <p:sldId id="358" r:id="rId90"/>
    <p:sldId id="363" r:id="rId91"/>
    <p:sldId id="347" r:id="rId9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Objects="1"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2F800A-AC42-44F1-BF27-22A8190E095A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184145CD-BDFB-47C4-9E90-0441C509F780}">
      <dgm:prSet phldrT="[Texte]"/>
      <dgm:spPr/>
      <dgm:t>
        <a:bodyPr/>
        <a:lstStyle/>
        <a:p>
          <a:r>
            <a:rPr lang="ar-MA" dirty="0" smtClean="0"/>
            <a:t>1</a:t>
          </a:r>
          <a:endParaRPr lang="fr-FR" dirty="0"/>
        </a:p>
      </dgm:t>
    </dgm:pt>
    <dgm:pt modelId="{168B71BC-B2B2-4121-B60D-B30B4051ADB6}" type="parTrans" cxnId="{8A0AD5E0-475B-44DD-899D-434D1FC6A75B}">
      <dgm:prSet/>
      <dgm:spPr/>
      <dgm:t>
        <a:bodyPr/>
        <a:lstStyle/>
        <a:p>
          <a:endParaRPr lang="fr-FR"/>
        </a:p>
      </dgm:t>
    </dgm:pt>
    <dgm:pt modelId="{2F95CF97-B0AB-4F04-A530-65686F55BD56}" type="sibTrans" cxnId="{8A0AD5E0-475B-44DD-899D-434D1FC6A75B}">
      <dgm:prSet/>
      <dgm:spPr/>
      <dgm:t>
        <a:bodyPr/>
        <a:lstStyle/>
        <a:p>
          <a:endParaRPr lang="fr-FR"/>
        </a:p>
      </dgm:t>
    </dgm:pt>
    <dgm:pt modelId="{356A645D-C255-48FD-9920-40B424CF0D19}">
      <dgm:prSet phldrT="[Texte]"/>
      <dgm:spPr/>
      <dgm:t>
        <a:bodyPr/>
        <a:lstStyle/>
        <a:p>
          <a:r>
            <a:rPr lang="ar-MA" dirty="0" smtClean="0"/>
            <a:t>2</a:t>
          </a:r>
          <a:endParaRPr lang="fr-FR" dirty="0"/>
        </a:p>
      </dgm:t>
    </dgm:pt>
    <dgm:pt modelId="{6DB8EB27-030A-4693-B489-9671E6DE184D}" type="parTrans" cxnId="{DBA9965F-04CC-44ED-B08A-2D4D38E092C4}">
      <dgm:prSet/>
      <dgm:spPr/>
      <dgm:t>
        <a:bodyPr/>
        <a:lstStyle/>
        <a:p>
          <a:endParaRPr lang="fr-FR"/>
        </a:p>
      </dgm:t>
    </dgm:pt>
    <dgm:pt modelId="{9638373D-FEEC-468D-99F1-267D0729463D}" type="sibTrans" cxnId="{DBA9965F-04CC-44ED-B08A-2D4D38E092C4}">
      <dgm:prSet/>
      <dgm:spPr/>
      <dgm:t>
        <a:bodyPr/>
        <a:lstStyle/>
        <a:p>
          <a:endParaRPr lang="fr-FR"/>
        </a:p>
      </dgm:t>
    </dgm:pt>
    <dgm:pt modelId="{F2A085D9-A048-4A26-A46B-7F5CBE692C28}">
      <dgm:prSet phldrT="[Texte]"/>
      <dgm:spPr/>
      <dgm:t>
        <a:bodyPr/>
        <a:lstStyle/>
        <a:p>
          <a:r>
            <a:rPr lang="ar-MA" dirty="0" smtClean="0"/>
            <a:t>3</a:t>
          </a:r>
          <a:endParaRPr lang="fr-FR" dirty="0"/>
        </a:p>
      </dgm:t>
    </dgm:pt>
    <dgm:pt modelId="{77B8AFAA-85B1-4E26-B43F-67B34C5916B4}" type="parTrans" cxnId="{72BEA7AA-7DC5-4B5B-AE5F-FE08D7C736AD}">
      <dgm:prSet/>
      <dgm:spPr/>
      <dgm:t>
        <a:bodyPr/>
        <a:lstStyle/>
        <a:p>
          <a:endParaRPr lang="fr-FR"/>
        </a:p>
      </dgm:t>
    </dgm:pt>
    <dgm:pt modelId="{9EAB06ED-0024-4813-82C9-8D2E5BA06ED6}" type="sibTrans" cxnId="{72BEA7AA-7DC5-4B5B-AE5F-FE08D7C736AD}">
      <dgm:prSet/>
      <dgm:spPr/>
      <dgm:t>
        <a:bodyPr/>
        <a:lstStyle/>
        <a:p>
          <a:endParaRPr lang="fr-FR"/>
        </a:p>
      </dgm:t>
    </dgm:pt>
    <dgm:pt modelId="{2D6CA58C-422A-4C60-A6F1-77769A8CB605}">
      <dgm:prSet phldrT="[Texte]"/>
      <dgm:spPr/>
      <dgm:t>
        <a:bodyPr/>
        <a:lstStyle/>
        <a:p>
          <a:r>
            <a:rPr lang="ar-MA" dirty="0" smtClean="0"/>
            <a:t>4</a:t>
          </a:r>
          <a:endParaRPr lang="fr-FR" dirty="0"/>
        </a:p>
      </dgm:t>
    </dgm:pt>
    <dgm:pt modelId="{11CB146B-6A37-4939-A378-AE812375CC92}" type="parTrans" cxnId="{E04DFA54-509F-4BAD-99EA-81BFA7A7CB8F}">
      <dgm:prSet/>
      <dgm:spPr/>
      <dgm:t>
        <a:bodyPr/>
        <a:lstStyle/>
        <a:p>
          <a:endParaRPr lang="fr-FR"/>
        </a:p>
      </dgm:t>
    </dgm:pt>
    <dgm:pt modelId="{EAE64A32-C3DE-4831-A6BB-7D5E9519F215}" type="sibTrans" cxnId="{E04DFA54-509F-4BAD-99EA-81BFA7A7CB8F}">
      <dgm:prSet/>
      <dgm:spPr/>
      <dgm:t>
        <a:bodyPr/>
        <a:lstStyle/>
        <a:p>
          <a:endParaRPr lang="fr-FR"/>
        </a:p>
      </dgm:t>
    </dgm:pt>
    <dgm:pt modelId="{7A80D9D9-42EA-451E-99C2-E2DB196F61CD}">
      <dgm:prSet phldrT="[Texte]"/>
      <dgm:spPr/>
      <dgm:t>
        <a:bodyPr/>
        <a:lstStyle/>
        <a:p>
          <a:r>
            <a:rPr lang="ar-MA" dirty="0" smtClean="0"/>
            <a:t>5</a:t>
          </a:r>
          <a:endParaRPr lang="fr-FR" dirty="0"/>
        </a:p>
      </dgm:t>
    </dgm:pt>
    <dgm:pt modelId="{0975F646-5764-4C7F-B70A-6308FFBE731D}" type="parTrans" cxnId="{BB2C33A7-9DB7-477B-B6F2-D9ACEA9C7A8B}">
      <dgm:prSet/>
      <dgm:spPr/>
      <dgm:t>
        <a:bodyPr/>
        <a:lstStyle/>
        <a:p>
          <a:endParaRPr lang="fr-FR"/>
        </a:p>
      </dgm:t>
    </dgm:pt>
    <dgm:pt modelId="{EF4FD7FC-9103-4FFF-AC97-63C9CEEAEDFA}" type="sibTrans" cxnId="{BB2C33A7-9DB7-477B-B6F2-D9ACEA9C7A8B}">
      <dgm:prSet/>
      <dgm:spPr/>
      <dgm:t>
        <a:bodyPr/>
        <a:lstStyle/>
        <a:p>
          <a:endParaRPr lang="fr-FR"/>
        </a:p>
      </dgm:t>
    </dgm:pt>
    <dgm:pt modelId="{9F23F90D-B210-472A-B398-095683371BE1}">
      <dgm:prSet phldrT="[Texte]"/>
      <dgm:spPr/>
      <dgm:t>
        <a:bodyPr/>
        <a:lstStyle/>
        <a:p>
          <a:r>
            <a:rPr lang="ar-MA" dirty="0" smtClean="0"/>
            <a:t>6</a:t>
          </a:r>
          <a:endParaRPr lang="fr-FR" dirty="0"/>
        </a:p>
      </dgm:t>
    </dgm:pt>
    <dgm:pt modelId="{5FB6588F-0AEC-4BF8-92CF-E2FB571729F8}" type="parTrans" cxnId="{A6CB98A1-DB90-49BE-AD11-7BE8D611FB6F}">
      <dgm:prSet/>
      <dgm:spPr/>
      <dgm:t>
        <a:bodyPr/>
        <a:lstStyle/>
        <a:p>
          <a:endParaRPr lang="fr-FR"/>
        </a:p>
      </dgm:t>
    </dgm:pt>
    <dgm:pt modelId="{E0AA27F8-0F85-414D-8856-F7789ED30A33}" type="sibTrans" cxnId="{A6CB98A1-DB90-49BE-AD11-7BE8D611FB6F}">
      <dgm:prSet/>
      <dgm:spPr/>
      <dgm:t>
        <a:bodyPr/>
        <a:lstStyle/>
        <a:p>
          <a:endParaRPr lang="fr-FR"/>
        </a:p>
      </dgm:t>
    </dgm:pt>
    <dgm:pt modelId="{E684B76B-5D42-4011-AC41-5CE96107532E}">
      <dgm:prSet phldrT="[Texte]"/>
      <dgm:spPr/>
      <dgm:t>
        <a:bodyPr/>
        <a:lstStyle/>
        <a:p>
          <a:r>
            <a:rPr lang="ar-MA" dirty="0" smtClean="0"/>
            <a:t>7</a:t>
          </a:r>
          <a:endParaRPr lang="fr-FR" dirty="0"/>
        </a:p>
      </dgm:t>
    </dgm:pt>
    <dgm:pt modelId="{831737CB-60DC-4127-9B9A-DCF2F6BCD103}" type="parTrans" cxnId="{27DF625C-3ECF-4B02-B870-4474CBA11E10}">
      <dgm:prSet/>
      <dgm:spPr/>
      <dgm:t>
        <a:bodyPr/>
        <a:lstStyle/>
        <a:p>
          <a:endParaRPr lang="fr-FR"/>
        </a:p>
      </dgm:t>
    </dgm:pt>
    <dgm:pt modelId="{4E9D8F5E-5B3D-45CE-B444-AADACB66B00A}" type="sibTrans" cxnId="{27DF625C-3ECF-4B02-B870-4474CBA11E10}">
      <dgm:prSet/>
      <dgm:spPr/>
      <dgm:t>
        <a:bodyPr/>
        <a:lstStyle/>
        <a:p>
          <a:endParaRPr lang="fr-FR"/>
        </a:p>
      </dgm:t>
    </dgm:pt>
    <dgm:pt modelId="{DBF035CD-515F-42D1-B78B-A09E63CE80AE}">
      <dgm:prSet phldrT="[Texte]"/>
      <dgm:spPr/>
      <dgm:t>
        <a:bodyPr/>
        <a:lstStyle/>
        <a:p>
          <a:r>
            <a:rPr lang="ar-MA" dirty="0" smtClean="0"/>
            <a:t>8</a:t>
          </a:r>
          <a:endParaRPr lang="fr-FR" dirty="0"/>
        </a:p>
      </dgm:t>
    </dgm:pt>
    <dgm:pt modelId="{5593F75C-0450-4291-AAD2-82542CB1B113}" type="parTrans" cxnId="{A7AFE4A2-9FDC-4EF4-894D-E8630FC6A907}">
      <dgm:prSet/>
      <dgm:spPr/>
      <dgm:t>
        <a:bodyPr/>
        <a:lstStyle/>
        <a:p>
          <a:endParaRPr lang="fr-FR"/>
        </a:p>
      </dgm:t>
    </dgm:pt>
    <dgm:pt modelId="{F996147D-F071-46B0-B26D-562440879795}" type="sibTrans" cxnId="{A7AFE4A2-9FDC-4EF4-894D-E8630FC6A907}">
      <dgm:prSet/>
      <dgm:spPr/>
      <dgm:t>
        <a:bodyPr/>
        <a:lstStyle/>
        <a:p>
          <a:endParaRPr lang="fr-FR"/>
        </a:p>
      </dgm:t>
    </dgm:pt>
    <dgm:pt modelId="{C10CE9C4-FEC4-4A95-99D4-2A9FD6C940DB}">
      <dgm:prSet phldrT="[Texte]"/>
      <dgm:spPr/>
      <dgm:t>
        <a:bodyPr/>
        <a:lstStyle/>
        <a:p>
          <a:r>
            <a:rPr lang="ar-MA" dirty="0" smtClean="0"/>
            <a:t>9</a:t>
          </a:r>
          <a:endParaRPr lang="fr-FR" dirty="0"/>
        </a:p>
      </dgm:t>
    </dgm:pt>
    <dgm:pt modelId="{F408FF33-49A2-4FD3-873A-B8101F2953F1}" type="parTrans" cxnId="{FD37CEC6-3FBC-403A-BF7D-319CB09C4CA0}">
      <dgm:prSet/>
      <dgm:spPr/>
      <dgm:t>
        <a:bodyPr/>
        <a:lstStyle/>
        <a:p>
          <a:endParaRPr lang="fr-FR"/>
        </a:p>
      </dgm:t>
    </dgm:pt>
    <dgm:pt modelId="{F1C455B5-218A-4045-A8DC-2DCE1F9EB560}" type="sibTrans" cxnId="{FD37CEC6-3FBC-403A-BF7D-319CB09C4CA0}">
      <dgm:prSet/>
      <dgm:spPr/>
      <dgm:t>
        <a:bodyPr/>
        <a:lstStyle/>
        <a:p>
          <a:endParaRPr lang="fr-FR"/>
        </a:p>
      </dgm:t>
    </dgm:pt>
    <dgm:pt modelId="{70D2E0F1-810E-4A4B-80BF-EFAB7BBADD57}">
      <dgm:prSet phldrT="[Texte]"/>
      <dgm:spPr>
        <a:solidFill>
          <a:srgbClr val="FF0000"/>
        </a:solidFill>
      </dgm:spPr>
      <dgm:t>
        <a:bodyPr/>
        <a:lstStyle/>
        <a:p>
          <a:r>
            <a:rPr lang="ar-MA" dirty="0" smtClean="0"/>
            <a:t>10</a:t>
          </a:r>
          <a:endParaRPr lang="fr-FR" dirty="0"/>
        </a:p>
      </dgm:t>
    </dgm:pt>
    <dgm:pt modelId="{39411979-D9F0-462B-B472-2D5BE6990DEF}" type="parTrans" cxnId="{0970218F-8489-46C3-8BEC-DC582353C9A2}">
      <dgm:prSet/>
      <dgm:spPr/>
      <dgm:t>
        <a:bodyPr/>
        <a:lstStyle/>
        <a:p>
          <a:endParaRPr lang="fr-FR"/>
        </a:p>
      </dgm:t>
    </dgm:pt>
    <dgm:pt modelId="{CCDD29D3-3B51-4D71-94FD-AEED9A7DD56E}" type="sibTrans" cxnId="{0970218F-8489-46C3-8BEC-DC582353C9A2}">
      <dgm:prSet/>
      <dgm:spPr/>
      <dgm:t>
        <a:bodyPr/>
        <a:lstStyle/>
        <a:p>
          <a:endParaRPr lang="fr-FR"/>
        </a:p>
      </dgm:t>
    </dgm:pt>
    <dgm:pt modelId="{49BDAF39-FD24-4B21-946F-DA2E2ABDCA58}">
      <dgm:prSet phldrT="[Texte]"/>
      <dgm:spPr/>
      <dgm:t>
        <a:bodyPr/>
        <a:lstStyle/>
        <a:p>
          <a:r>
            <a:rPr lang="ar-MA" dirty="0" smtClean="0"/>
            <a:t>11</a:t>
          </a:r>
          <a:endParaRPr lang="fr-FR" dirty="0"/>
        </a:p>
      </dgm:t>
    </dgm:pt>
    <dgm:pt modelId="{9620D689-C617-4524-9989-4BF1064D3B5D}" type="parTrans" cxnId="{21574566-3AB6-4B22-B00A-3B91EF7AB132}">
      <dgm:prSet/>
      <dgm:spPr/>
      <dgm:t>
        <a:bodyPr/>
        <a:lstStyle/>
        <a:p>
          <a:endParaRPr lang="fr-FR"/>
        </a:p>
      </dgm:t>
    </dgm:pt>
    <dgm:pt modelId="{3F00414B-9CD0-4FA2-9BF9-5BD5592DEBC7}" type="sibTrans" cxnId="{21574566-3AB6-4B22-B00A-3B91EF7AB132}">
      <dgm:prSet/>
      <dgm:spPr/>
      <dgm:t>
        <a:bodyPr/>
        <a:lstStyle/>
        <a:p>
          <a:endParaRPr lang="fr-FR"/>
        </a:p>
      </dgm:t>
    </dgm:pt>
    <dgm:pt modelId="{897E82D4-4103-4AF1-B6D9-A10F59D05BFD}">
      <dgm:prSet phldrT="[Texte]"/>
      <dgm:spPr/>
      <dgm:t>
        <a:bodyPr/>
        <a:lstStyle/>
        <a:p>
          <a:r>
            <a:rPr lang="ar-MA" dirty="0" smtClean="0"/>
            <a:t>12</a:t>
          </a:r>
          <a:endParaRPr lang="fr-FR" dirty="0"/>
        </a:p>
      </dgm:t>
    </dgm:pt>
    <dgm:pt modelId="{DE4EF7BC-793A-4B52-9419-0BC6243D4F81}" type="parTrans" cxnId="{D0BA90F6-96A3-45D8-BF04-9C6CEA3CAF34}">
      <dgm:prSet/>
      <dgm:spPr/>
      <dgm:t>
        <a:bodyPr/>
        <a:lstStyle/>
        <a:p>
          <a:endParaRPr lang="fr-FR"/>
        </a:p>
      </dgm:t>
    </dgm:pt>
    <dgm:pt modelId="{C1C683E2-C751-4087-B5CF-B0F130E08E25}" type="sibTrans" cxnId="{D0BA90F6-96A3-45D8-BF04-9C6CEA3CAF34}">
      <dgm:prSet/>
      <dgm:spPr/>
      <dgm:t>
        <a:bodyPr/>
        <a:lstStyle/>
        <a:p>
          <a:endParaRPr lang="fr-FR"/>
        </a:p>
      </dgm:t>
    </dgm:pt>
    <dgm:pt modelId="{F5DB54C1-74A9-442F-8C1A-FC80E0208876}">
      <dgm:prSet phldrT="[Texte]"/>
      <dgm:spPr/>
      <dgm:t>
        <a:bodyPr/>
        <a:lstStyle/>
        <a:p>
          <a:r>
            <a:rPr lang="ar-MA" dirty="0" smtClean="0"/>
            <a:t>13</a:t>
          </a:r>
          <a:endParaRPr lang="fr-FR" dirty="0"/>
        </a:p>
      </dgm:t>
    </dgm:pt>
    <dgm:pt modelId="{016074B4-6422-44DE-BF0F-CDAC4AF8E0DA}" type="parTrans" cxnId="{C7107055-3595-4F58-B0A0-A089CBD1A908}">
      <dgm:prSet/>
      <dgm:spPr/>
      <dgm:t>
        <a:bodyPr/>
        <a:lstStyle/>
        <a:p>
          <a:endParaRPr lang="fr-FR"/>
        </a:p>
      </dgm:t>
    </dgm:pt>
    <dgm:pt modelId="{156500DB-0F07-41B9-BFF4-D1568DC49ED0}" type="sibTrans" cxnId="{C7107055-3595-4F58-B0A0-A089CBD1A908}">
      <dgm:prSet/>
      <dgm:spPr/>
      <dgm:t>
        <a:bodyPr/>
        <a:lstStyle/>
        <a:p>
          <a:endParaRPr lang="fr-FR"/>
        </a:p>
      </dgm:t>
    </dgm:pt>
    <dgm:pt modelId="{E7AA3B9D-FF4B-48F4-B6A8-B6B73889E5A2}">
      <dgm:prSet phldrT="[Texte]"/>
      <dgm:spPr/>
      <dgm:t>
        <a:bodyPr/>
        <a:lstStyle/>
        <a:p>
          <a:r>
            <a:rPr lang="ar-MA" dirty="0" smtClean="0"/>
            <a:t>14</a:t>
          </a:r>
          <a:endParaRPr lang="fr-FR" dirty="0"/>
        </a:p>
      </dgm:t>
    </dgm:pt>
    <dgm:pt modelId="{98C9A4BA-0609-4D98-82DD-31498F1F5D2F}" type="parTrans" cxnId="{00DC272E-4072-4503-A3CB-5DCD1743E866}">
      <dgm:prSet/>
      <dgm:spPr/>
      <dgm:t>
        <a:bodyPr/>
        <a:lstStyle/>
        <a:p>
          <a:endParaRPr lang="fr-FR"/>
        </a:p>
      </dgm:t>
    </dgm:pt>
    <dgm:pt modelId="{BD004D63-75C2-420E-BD06-85FBDD45E2E0}" type="sibTrans" cxnId="{00DC272E-4072-4503-A3CB-5DCD1743E866}">
      <dgm:prSet/>
      <dgm:spPr/>
      <dgm:t>
        <a:bodyPr/>
        <a:lstStyle/>
        <a:p>
          <a:endParaRPr lang="fr-FR"/>
        </a:p>
      </dgm:t>
    </dgm:pt>
    <dgm:pt modelId="{2D8343B0-1170-4369-8D86-F2B6E96E08FA}">
      <dgm:prSet phldrT="[Texte]"/>
      <dgm:spPr/>
      <dgm:t>
        <a:bodyPr/>
        <a:lstStyle/>
        <a:p>
          <a:r>
            <a:rPr lang="ar-MA" dirty="0" smtClean="0"/>
            <a:t>15</a:t>
          </a:r>
          <a:endParaRPr lang="fr-FR" dirty="0"/>
        </a:p>
      </dgm:t>
    </dgm:pt>
    <dgm:pt modelId="{C8411E02-287E-418D-98F7-FE88090BC007}" type="parTrans" cxnId="{7B755FE2-8F6D-4FFA-B8FA-55CA24E2BF0E}">
      <dgm:prSet/>
      <dgm:spPr/>
      <dgm:t>
        <a:bodyPr/>
        <a:lstStyle/>
        <a:p>
          <a:endParaRPr lang="fr-FR"/>
        </a:p>
      </dgm:t>
    </dgm:pt>
    <dgm:pt modelId="{735ED3D8-23EC-4707-BD2D-1C8236ACF23E}" type="sibTrans" cxnId="{7B755FE2-8F6D-4FFA-B8FA-55CA24E2BF0E}">
      <dgm:prSet/>
      <dgm:spPr/>
      <dgm:t>
        <a:bodyPr/>
        <a:lstStyle/>
        <a:p>
          <a:endParaRPr lang="fr-FR"/>
        </a:p>
      </dgm:t>
    </dgm:pt>
    <dgm:pt modelId="{15729530-B1B5-48F3-BB50-AFAEEC21E9CB}">
      <dgm:prSet phldrT="[Texte]"/>
      <dgm:spPr/>
      <dgm:t>
        <a:bodyPr/>
        <a:lstStyle/>
        <a:p>
          <a:r>
            <a:rPr lang="ar-MA" dirty="0" smtClean="0"/>
            <a:t>16</a:t>
          </a:r>
          <a:endParaRPr lang="fr-FR" dirty="0"/>
        </a:p>
      </dgm:t>
    </dgm:pt>
    <dgm:pt modelId="{743E5942-B875-4E20-8A62-FAECEC9594A7}" type="parTrans" cxnId="{D39EBC03-7C78-4AFD-9934-7DABEF225A86}">
      <dgm:prSet/>
      <dgm:spPr/>
      <dgm:t>
        <a:bodyPr/>
        <a:lstStyle/>
        <a:p>
          <a:endParaRPr lang="fr-FR"/>
        </a:p>
      </dgm:t>
    </dgm:pt>
    <dgm:pt modelId="{75FAC93F-25F7-4096-AFEC-3139DCA85B79}" type="sibTrans" cxnId="{D39EBC03-7C78-4AFD-9934-7DABEF225A86}">
      <dgm:prSet/>
      <dgm:spPr/>
      <dgm:t>
        <a:bodyPr/>
        <a:lstStyle/>
        <a:p>
          <a:endParaRPr lang="fr-FR"/>
        </a:p>
      </dgm:t>
    </dgm:pt>
    <dgm:pt modelId="{93400B11-9D1A-4417-9DAE-6FFF7931B1A0}">
      <dgm:prSet phldrT="[Texte]"/>
      <dgm:spPr/>
      <dgm:t>
        <a:bodyPr/>
        <a:lstStyle/>
        <a:p>
          <a:r>
            <a:rPr lang="ar-MA" dirty="0" smtClean="0"/>
            <a:t>17</a:t>
          </a:r>
          <a:endParaRPr lang="fr-FR" dirty="0"/>
        </a:p>
      </dgm:t>
    </dgm:pt>
    <dgm:pt modelId="{5DA95B8A-A0F7-4275-95C0-F5FDAB71E7DB}" type="parTrans" cxnId="{0DBF7503-69BA-4438-918E-0CD687417A95}">
      <dgm:prSet/>
      <dgm:spPr/>
      <dgm:t>
        <a:bodyPr/>
        <a:lstStyle/>
        <a:p>
          <a:endParaRPr lang="fr-FR"/>
        </a:p>
      </dgm:t>
    </dgm:pt>
    <dgm:pt modelId="{3150E0DC-F1D3-49B8-B6F8-01EB60EBD37A}" type="sibTrans" cxnId="{0DBF7503-69BA-4438-918E-0CD687417A95}">
      <dgm:prSet/>
      <dgm:spPr/>
      <dgm:t>
        <a:bodyPr/>
        <a:lstStyle/>
        <a:p>
          <a:endParaRPr lang="fr-FR"/>
        </a:p>
      </dgm:t>
    </dgm:pt>
    <dgm:pt modelId="{3E5431DD-011F-48F8-8B4E-F2E860412424}">
      <dgm:prSet phldrT="[Texte]"/>
      <dgm:spPr/>
      <dgm:t>
        <a:bodyPr/>
        <a:lstStyle/>
        <a:p>
          <a:r>
            <a:rPr lang="ar-MA" dirty="0" smtClean="0"/>
            <a:t>18</a:t>
          </a:r>
          <a:endParaRPr lang="fr-FR" dirty="0"/>
        </a:p>
      </dgm:t>
    </dgm:pt>
    <dgm:pt modelId="{732B4376-20A0-484D-8EE5-8B1F127558F9}" type="parTrans" cxnId="{EDEAB77C-5058-4F82-92B0-2AF3A6E34F0C}">
      <dgm:prSet/>
      <dgm:spPr/>
      <dgm:t>
        <a:bodyPr/>
        <a:lstStyle/>
        <a:p>
          <a:endParaRPr lang="fr-FR"/>
        </a:p>
      </dgm:t>
    </dgm:pt>
    <dgm:pt modelId="{FDFA9905-9284-4F3D-A710-EAE63B12FD92}" type="sibTrans" cxnId="{EDEAB77C-5058-4F82-92B0-2AF3A6E34F0C}">
      <dgm:prSet/>
      <dgm:spPr/>
      <dgm:t>
        <a:bodyPr/>
        <a:lstStyle/>
        <a:p>
          <a:endParaRPr lang="fr-FR"/>
        </a:p>
      </dgm:t>
    </dgm:pt>
    <dgm:pt modelId="{6544580D-A084-4588-AA7C-36C8305E0600}">
      <dgm:prSet phldrT="[Texte]"/>
      <dgm:spPr/>
      <dgm:t>
        <a:bodyPr/>
        <a:lstStyle/>
        <a:p>
          <a:r>
            <a:rPr lang="ar-MA" dirty="0" smtClean="0"/>
            <a:t>19</a:t>
          </a:r>
          <a:endParaRPr lang="fr-FR" dirty="0"/>
        </a:p>
      </dgm:t>
    </dgm:pt>
    <dgm:pt modelId="{3765ED28-7CC5-4568-92D2-F2657A217977}" type="parTrans" cxnId="{0AD3C1C6-2C66-4D42-9CC5-F27F0774D859}">
      <dgm:prSet/>
      <dgm:spPr/>
      <dgm:t>
        <a:bodyPr/>
        <a:lstStyle/>
        <a:p>
          <a:endParaRPr lang="fr-FR"/>
        </a:p>
      </dgm:t>
    </dgm:pt>
    <dgm:pt modelId="{A1099CF3-2015-4427-829E-512C4C56BC1E}" type="sibTrans" cxnId="{0AD3C1C6-2C66-4D42-9CC5-F27F0774D859}">
      <dgm:prSet/>
      <dgm:spPr/>
      <dgm:t>
        <a:bodyPr/>
        <a:lstStyle/>
        <a:p>
          <a:endParaRPr lang="fr-FR"/>
        </a:p>
      </dgm:t>
    </dgm:pt>
    <dgm:pt modelId="{6ECCA425-F2F9-44AD-9FFC-F1F422DCB750}">
      <dgm:prSet phldrT="[Texte]"/>
      <dgm:spPr/>
      <dgm:t>
        <a:bodyPr/>
        <a:lstStyle/>
        <a:p>
          <a:r>
            <a:rPr lang="ar-MA" dirty="0" smtClean="0"/>
            <a:t>20</a:t>
          </a:r>
          <a:endParaRPr lang="fr-FR" dirty="0"/>
        </a:p>
      </dgm:t>
    </dgm:pt>
    <dgm:pt modelId="{EEFC434D-7A6B-4319-826C-C8265B18DB40}" type="parTrans" cxnId="{AD2481AC-95E9-43FE-AD3F-E2E65AD60EF3}">
      <dgm:prSet/>
      <dgm:spPr/>
      <dgm:t>
        <a:bodyPr/>
        <a:lstStyle/>
        <a:p>
          <a:endParaRPr lang="fr-FR"/>
        </a:p>
      </dgm:t>
    </dgm:pt>
    <dgm:pt modelId="{48B8275F-8A6F-4157-BAD7-D2191C758389}" type="sibTrans" cxnId="{AD2481AC-95E9-43FE-AD3F-E2E65AD60EF3}">
      <dgm:prSet/>
      <dgm:spPr/>
      <dgm:t>
        <a:bodyPr/>
        <a:lstStyle/>
        <a:p>
          <a:endParaRPr lang="fr-FR"/>
        </a:p>
      </dgm:t>
    </dgm:pt>
    <dgm:pt modelId="{F6BCAE57-AA63-40E1-B222-1DFD5DBEBD53}" type="pres">
      <dgm:prSet presAssocID="{C52F800A-AC42-44F1-BF27-22A8190E095A}" presName="CompostProcess" presStyleCnt="0">
        <dgm:presLayoutVars>
          <dgm:dir/>
          <dgm:resizeHandles val="exact"/>
        </dgm:presLayoutVars>
      </dgm:prSet>
      <dgm:spPr/>
    </dgm:pt>
    <dgm:pt modelId="{BE675C5F-8E0A-4C01-AF56-156C48C86E50}" type="pres">
      <dgm:prSet presAssocID="{C52F800A-AC42-44F1-BF27-22A8190E095A}" presName="arrow" presStyleLbl="bgShp" presStyleIdx="0" presStyleCnt="1" custScaleX="117647" custLinFactNeighborX="0" custLinFactNeighborY="-20000"/>
      <dgm:spPr/>
    </dgm:pt>
    <dgm:pt modelId="{A601BB2E-8D9A-4A22-B239-81FAE0F0EF67}" type="pres">
      <dgm:prSet presAssocID="{C52F800A-AC42-44F1-BF27-22A8190E095A}" presName="linearProcess" presStyleCnt="0"/>
      <dgm:spPr/>
    </dgm:pt>
    <dgm:pt modelId="{E508065D-6F85-4A23-8E64-35841F65915B}" type="pres">
      <dgm:prSet presAssocID="{184145CD-BDFB-47C4-9E90-0441C509F780}" presName="textNode" presStyleLbl="node1" presStyleIdx="0" presStyleCnt="2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C92C057-11E5-41AE-B2C4-C324C6569653}" type="pres">
      <dgm:prSet presAssocID="{2F95CF97-B0AB-4F04-A530-65686F55BD56}" presName="sibTrans" presStyleCnt="0"/>
      <dgm:spPr/>
    </dgm:pt>
    <dgm:pt modelId="{07084380-30EE-4A68-B06B-C2A99B8DC3EB}" type="pres">
      <dgm:prSet presAssocID="{356A645D-C255-48FD-9920-40B424CF0D19}" presName="textNode" presStyleLbl="node1" presStyleIdx="1" presStyleCnt="2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3A040E3-6306-4745-8337-B5724DA9E529}" type="pres">
      <dgm:prSet presAssocID="{9638373D-FEEC-468D-99F1-267D0729463D}" presName="sibTrans" presStyleCnt="0"/>
      <dgm:spPr/>
    </dgm:pt>
    <dgm:pt modelId="{71284C8A-D943-477E-915F-E63287964CB9}" type="pres">
      <dgm:prSet presAssocID="{F2A085D9-A048-4A26-A46B-7F5CBE692C28}" presName="textNode" presStyleLbl="node1" presStyleIdx="2" presStyleCnt="2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50B6342-EE97-4050-A4F2-D3EDE0FFBDCD}" type="pres">
      <dgm:prSet presAssocID="{9EAB06ED-0024-4813-82C9-8D2E5BA06ED6}" presName="sibTrans" presStyleCnt="0"/>
      <dgm:spPr/>
    </dgm:pt>
    <dgm:pt modelId="{71CA7EEE-C64B-4F33-BAC2-8D3BE123A208}" type="pres">
      <dgm:prSet presAssocID="{2D6CA58C-422A-4C60-A6F1-77769A8CB605}" presName="textNode" presStyleLbl="node1" presStyleIdx="3" presStyleCnt="2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17F0243-8144-46A1-B68F-0AE172FE9430}" type="pres">
      <dgm:prSet presAssocID="{EAE64A32-C3DE-4831-A6BB-7D5E9519F215}" presName="sibTrans" presStyleCnt="0"/>
      <dgm:spPr/>
    </dgm:pt>
    <dgm:pt modelId="{7D302FA0-145D-4244-8146-6A7940603406}" type="pres">
      <dgm:prSet presAssocID="{7A80D9D9-42EA-451E-99C2-E2DB196F61CD}" presName="textNode" presStyleLbl="node1" presStyleIdx="4" presStyleCnt="2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AEAE341-282E-4F2C-B89E-615E99D45E57}" type="pres">
      <dgm:prSet presAssocID="{EF4FD7FC-9103-4FFF-AC97-63C9CEEAEDFA}" presName="sibTrans" presStyleCnt="0"/>
      <dgm:spPr/>
    </dgm:pt>
    <dgm:pt modelId="{BAE2AD25-CD2E-4B7B-A8AF-CE1A2B48A15E}" type="pres">
      <dgm:prSet presAssocID="{9F23F90D-B210-472A-B398-095683371BE1}" presName="textNode" presStyleLbl="node1" presStyleIdx="5" presStyleCnt="2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14A7E75-8B35-4150-900C-3BFCACA06456}" type="pres">
      <dgm:prSet presAssocID="{E0AA27F8-0F85-414D-8856-F7789ED30A33}" presName="sibTrans" presStyleCnt="0"/>
      <dgm:spPr/>
    </dgm:pt>
    <dgm:pt modelId="{820D0A6D-9434-43C2-A563-CAFD51DB1BC7}" type="pres">
      <dgm:prSet presAssocID="{E684B76B-5D42-4011-AC41-5CE96107532E}" presName="textNode" presStyleLbl="node1" presStyleIdx="6" presStyleCnt="2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2CC7BE-0698-46BD-AFE7-317C5F57C309}" type="pres">
      <dgm:prSet presAssocID="{4E9D8F5E-5B3D-45CE-B444-AADACB66B00A}" presName="sibTrans" presStyleCnt="0"/>
      <dgm:spPr/>
    </dgm:pt>
    <dgm:pt modelId="{1B88E099-F9B3-4CF8-AEE9-6E013DDF3726}" type="pres">
      <dgm:prSet presAssocID="{DBF035CD-515F-42D1-B78B-A09E63CE80AE}" presName="textNode" presStyleLbl="node1" presStyleIdx="7" presStyleCnt="2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35B785E-5876-4190-8495-AF2D83518120}" type="pres">
      <dgm:prSet presAssocID="{F996147D-F071-46B0-B26D-562440879795}" presName="sibTrans" presStyleCnt="0"/>
      <dgm:spPr/>
    </dgm:pt>
    <dgm:pt modelId="{B96CB7BE-1E35-4061-BA06-4E95C236B7A4}" type="pres">
      <dgm:prSet presAssocID="{C10CE9C4-FEC4-4A95-99D4-2A9FD6C940DB}" presName="textNode" presStyleLbl="node1" presStyleIdx="8" presStyleCnt="2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A5A4DBF-ACA4-4C82-B14C-B417E82BFD77}" type="pres">
      <dgm:prSet presAssocID="{F1C455B5-218A-4045-A8DC-2DCE1F9EB560}" presName="sibTrans" presStyleCnt="0"/>
      <dgm:spPr/>
    </dgm:pt>
    <dgm:pt modelId="{2DE509FB-ED0F-48EF-AB55-1B8B3C76040B}" type="pres">
      <dgm:prSet presAssocID="{70D2E0F1-810E-4A4B-80BF-EFAB7BBADD57}" presName="textNode" presStyleLbl="node1" presStyleIdx="9" presStyleCnt="20" custLinFactNeighborX="-21807" custLinFactNeighborY="-147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4D26908-11E4-4EB9-B1AC-6C243B2AA9EF}" type="pres">
      <dgm:prSet presAssocID="{CCDD29D3-3B51-4D71-94FD-AEED9A7DD56E}" presName="sibTrans" presStyleCnt="0"/>
      <dgm:spPr/>
    </dgm:pt>
    <dgm:pt modelId="{7E34AD48-3BA0-4E63-930C-DD62A1DED30B}" type="pres">
      <dgm:prSet presAssocID="{49BDAF39-FD24-4B21-946F-DA2E2ABDCA58}" presName="textNode" presStyleLbl="node1" presStyleIdx="10" presStyleCnt="2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33D9D2-DEE2-4FFD-AE43-3399887AD6EC}" type="pres">
      <dgm:prSet presAssocID="{3F00414B-9CD0-4FA2-9BF9-5BD5592DEBC7}" presName="sibTrans" presStyleCnt="0"/>
      <dgm:spPr/>
    </dgm:pt>
    <dgm:pt modelId="{F19E8426-09BF-4D5E-B72F-45B0BD969377}" type="pres">
      <dgm:prSet presAssocID="{897E82D4-4103-4AF1-B6D9-A10F59D05BFD}" presName="textNode" presStyleLbl="node1" presStyleIdx="11" presStyleCnt="2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74EB756-51D1-416D-8DEB-F3865D5D66C3}" type="pres">
      <dgm:prSet presAssocID="{C1C683E2-C751-4087-B5CF-B0F130E08E25}" presName="sibTrans" presStyleCnt="0"/>
      <dgm:spPr/>
    </dgm:pt>
    <dgm:pt modelId="{3334F0BB-D9E7-487E-BEB4-276701645A39}" type="pres">
      <dgm:prSet presAssocID="{F5DB54C1-74A9-442F-8C1A-FC80E0208876}" presName="textNode" presStyleLbl="node1" presStyleIdx="12" presStyleCnt="2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D188764-2DAA-4286-AD20-0F1B19265A95}" type="pres">
      <dgm:prSet presAssocID="{156500DB-0F07-41B9-BFF4-D1568DC49ED0}" presName="sibTrans" presStyleCnt="0"/>
      <dgm:spPr/>
    </dgm:pt>
    <dgm:pt modelId="{1BDC3253-CFD2-4AEC-8A36-2266658B065B}" type="pres">
      <dgm:prSet presAssocID="{E7AA3B9D-FF4B-48F4-B6A8-B6B73889E5A2}" presName="textNode" presStyleLbl="node1" presStyleIdx="13" presStyleCnt="2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DC11FF4-9317-4BE2-A53D-B61FE7C72B0E}" type="pres">
      <dgm:prSet presAssocID="{BD004D63-75C2-420E-BD06-85FBDD45E2E0}" presName="sibTrans" presStyleCnt="0"/>
      <dgm:spPr/>
    </dgm:pt>
    <dgm:pt modelId="{3B42379E-A39C-40E6-B2D1-40C24E62BD12}" type="pres">
      <dgm:prSet presAssocID="{2D8343B0-1170-4369-8D86-F2B6E96E08FA}" presName="textNode" presStyleLbl="node1" presStyleIdx="14" presStyleCnt="2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3C005E1-A867-48C6-A568-1395699FA650}" type="pres">
      <dgm:prSet presAssocID="{735ED3D8-23EC-4707-BD2D-1C8236ACF23E}" presName="sibTrans" presStyleCnt="0"/>
      <dgm:spPr/>
    </dgm:pt>
    <dgm:pt modelId="{5AE1F9C3-3506-40D2-8440-A12E1162EC35}" type="pres">
      <dgm:prSet presAssocID="{15729530-B1B5-48F3-BB50-AFAEEC21E9CB}" presName="textNode" presStyleLbl="node1" presStyleIdx="15" presStyleCnt="2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69168CA-E82C-48E6-8039-E7B88FDDCD18}" type="pres">
      <dgm:prSet presAssocID="{75FAC93F-25F7-4096-AFEC-3139DCA85B79}" presName="sibTrans" presStyleCnt="0"/>
      <dgm:spPr/>
    </dgm:pt>
    <dgm:pt modelId="{987933A9-3F9D-45E8-9F5E-30ED9EA264A1}" type="pres">
      <dgm:prSet presAssocID="{93400B11-9D1A-4417-9DAE-6FFF7931B1A0}" presName="textNode" presStyleLbl="node1" presStyleIdx="16" presStyleCnt="2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B5FDC48-79A8-4DD1-9AFB-03C365DB63D7}" type="pres">
      <dgm:prSet presAssocID="{3150E0DC-F1D3-49B8-B6F8-01EB60EBD37A}" presName="sibTrans" presStyleCnt="0"/>
      <dgm:spPr/>
    </dgm:pt>
    <dgm:pt modelId="{C3A4AD1B-2B20-4E46-9648-E7A43EBB82CD}" type="pres">
      <dgm:prSet presAssocID="{3E5431DD-011F-48F8-8B4E-F2E860412424}" presName="textNode" presStyleLbl="node1" presStyleIdx="17" presStyleCnt="2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801B515-9D6C-41EA-B2AD-9C7275E9B1D9}" type="pres">
      <dgm:prSet presAssocID="{FDFA9905-9284-4F3D-A710-EAE63B12FD92}" presName="sibTrans" presStyleCnt="0"/>
      <dgm:spPr/>
    </dgm:pt>
    <dgm:pt modelId="{11BE71A6-009A-4066-8E2B-B7C20D52561C}" type="pres">
      <dgm:prSet presAssocID="{6544580D-A084-4588-AA7C-36C8305E0600}" presName="textNode" presStyleLbl="node1" presStyleIdx="18" presStyleCnt="2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DF4B879-92C4-4E5A-9466-1F84CF898772}" type="pres">
      <dgm:prSet presAssocID="{A1099CF3-2015-4427-829E-512C4C56BC1E}" presName="sibTrans" presStyleCnt="0"/>
      <dgm:spPr/>
    </dgm:pt>
    <dgm:pt modelId="{6D69A81F-D3F2-47CD-AF95-A13163A2F3EA}" type="pres">
      <dgm:prSet presAssocID="{6ECCA425-F2F9-44AD-9FFC-F1F422DCB750}" presName="textNode" presStyleLbl="node1" presStyleIdx="19" presStyleCnt="2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F658289-384B-4B94-8BF2-5F15E0E74BBF}" type="presOf" srcId="{70D2E0F1-810E-4A4B-80BF-EFAB7BBADD57}" destId="{2DE509FB-ED0F-48EF-AB55-1B8B3C76040B}" srcOrd="0" destOrd="0" presId="urn:microsoft.com/office/officeart/2005/8/layout/hProcess9"/>
    <dgm:cxn modelId="{C69EE3C8-B544-48D7-B042-5EB06267495C}" type="presOf" srcId="{49BDAF39-FD24-4B21-946F-DA2E2ABDCA58}" destId="{7E34AD48-3BA0-4E63-930C-DD62A1DED30B}" srcOrd="0" destOrd="0" presId="urn:microsoft.com/office/officeart/2005/8/layout/hProcess9"/>
    <dgm:cxn modelId="{AD2481AC-95E9-43FE-AD3F-E2E65AD60EF3}" srcId="{C52F800A-AC42-44F1-BF27-22A8190E095A}" destId="{6ECCA425-F2F9-44AD-9FFC-F1F422DCB750}" srcOrd="19" destOrd="0" parTransId="{EEFC434D-7A6B-4319-826C-C8265B18DB40}" sibTransId="{48B8275F-8A6F-4157-BAD7-D2191C758389}"/>
    <dgm:cxn modelId="{DE42822E-4828-46C9-823F-D5D3606A2597}" type="presOf" srcId="{C10CE9C4-FEC4-4A95-99D4-2A9FD6C940DB}" destId="{B96CB7BE-1E35-4061-BA06-4E95C236B7A4}" srcOrd="0" destOrd="0" presId="urn:microsoft.com/office/officeart/2005/8/layout/hProcess9"/>
    <dgm:cxn modelId="{3E2C7720-4E5F-4703-BC83-EDBCBDB24A28}" type="presOf" srcId="{93400B11-9D1A-4417-9DAE-6FFF7931B1A0}" destId="{987933A9-3F9D-45E8-9F5E-30ED9EA264A1}" srcOrd="0" destOrd="0" presId="urn:microsoft.com/office/officeart/2005/8/layout/hProcess9"/>
    <dgm:cxn modelId="{E11E2A3F-E689-46A2-89E2-45CEDDAC0DFA}" type="presOf" srcId="{2D8343B0-1170-4369-8D86-F2B6E96E08FA}" destId="{3B42379E-A39C-40E6-B2D1-40C24E62BD12}" srcOrd="0" destOrd="0" presId="urn:microsoft.com/office/officeart/2005/8/layout/hProcess9"/>
    <dgm:cxn modelId="{01140711-5EEA-4E9D-8CB1-8A97270305E4}" type="presOf" srcId="{E684B76B-5D42-4011-AC41-5CE96107532E}" destId="{820D0A6D-9434-43C2-A563-CAFD51DB1BC7}" srcOrd="0" destOrd="0" presId="urn:microsoft.com/office/officeart/2005/8/layout/hProcess9"/>
    <dgm:cxn modelId="{89EF7A98-91B7-4EFC-8334-DF28A3708768}" type="presOf" srcId="{6544580D-A084-4588-AA7C-36C8305E0600}" destId="{11BE71A6-009A-4066-8E2B-B7C20D52561C}" srcOrd="0" destOrd="0" presId="urn:microsoft.com/office/officeart/2005/8/layout/hProcess9"/>
    <dgm:cxn modelId="{5D134512-98AE-4CE8-BF4D-F558F5A0594F}" type="presOf" srcId="{897E82D4-4103-4AF1-B6D9-A10F59D05BFD}" destId="{F19E8426-09BF-4D5E-B72F-45B0BD969377}" srcOrd="0" destOrd="0" presId="urn:microsoft.com/office/officeart/2005/8/layout/hProcess9"/>
    <dgm:cxn modelId="{D21A472E-1502-43A2-AA9C-F6D55F24C7A2}" type="presOf" srcId="{184145CD-BDFB-47C4-9E90-0441C509F780}" destId="{E508065D-6F85-4A23-8E64-35841F65915B}" srcOrd="0" destOrd="0" presId="urn:microsoft.com/office/officeart/2005/8/layout/hProcess9"/>
    <dgm:cxn modelId="{00DC272E-4072-4503-A3CB-5DCD1743E866}" srcId="{C52F800A-AC42-44F1-BF27-22A8190E095A}" destId="{E7AA3B9D-FF4B-48F4-B6A8-B6B73889E5A2}" srcOrd="13" destOrd="0" parTransId="{98C9A4BA-0609-4D98-82DD-31498F1F5D2F}" sibTransId="{BD004D63-75C2-420E-BD06-85FBDD45E2E0}"/>
    <dgm:cxn modelId="{BB2C33A7-9DB7-477B-B6F2-D9ACEA9C7A8B}" srcId="{C52F800A-AC42-44F1-BF27-22A8190E095A}" destId="{7A80D9D9-42EA-451E-99C2-E2DB196F61CD}" srcOrd="4" destOrd="0" parTransId="{0975F646-5764-4C7F-B70A-6308FFBE731D}" sibTransId="{EF4FD7FC-9103-4FFF-AC97-63C9CEEAEDFA}"/>
    <dgm:cxn modelId="{8A0AD5E0-475B-44DD-899D-434D1FC6A75B}" srcId="{C52F800A-AC42-44F1-BF27-22A8190E095A}" destId="{184145CD-BDFB-47C4-9E90-0441C509F780}" srcOrd="0" destOrd="0" parTransId="{168B71BC-B2B2-4121-B60D-B30B4051ADB6}" sibTransId="{2F95CF97-B0AB-4F04-A530-65686F55BD56}"/>
    <dgm:cxn modelId="{0AD3C1C6-2C66-4D42-9CC5-F27F0774D859}" srcId="{C52F800A-AC42-44F1-BF27-22A8190E095A}" destId="{6544580D-A084-4588-AA7C-36C8305E0600}" srcOrd="18" destOrd="0" parTransId="{3765ED28-7CC5-4568-92D2-F2657A217977}" sibTransId="{A1099CF3-2015-4427-829E-512C4C56BC1E}"/>
    <dgm:cxn modelId="{72BEA7AA-7DC5-4B5B-AE5F-FE08D7C736AD}" srcId="{C52F800A-AC42-44F1-BF27-22A8190E095A}" destId="{F2A085D9-A048-4A26-A46B-7F5CBE692C28}" srcOrd="2" destOrd="0" parTransId="{77B8AFAA-85B1-4E26-B43F-67B34C5916B4}" sibTransId="{9EAB06ED-0024-4813-82C9-8D2E5BA06ED6}"/>
    <dgm:cxn modelId="{E04DFA54-509F-4BAD-99EA-81BFA7A7CB8F}" srcId="{C52F800A-AC42-44F1-BF27-22A8190E095A}" destId="{2D6CA58C-422A-4C60-A6F1-77769A8CB605}" srcOrd="3" destOrd="0" parTransId="{11CB146B-6A37-4939-A378-AE812375CC92}" sibTransId="{EAE64A32-C3DE-4831-A6BB-7D5E9519F215}"/>
    <dgm:cxn modelId="{42A95254-95BC-4DFE-B181-AFAE09EC58D6}" type="presOf" srcId="{3E5431DD-011F-48F8-8B4E-F2E860412424}" destId="{C3A4AD1B-2B20-4E46-9648-E7A43EBB82CD}" srcOrd="0" destOrd="0" presId="urn:microsoft.com/office/officeart/2005/8/layout/hProcess9"/>
    <dgm:cxn modelId="{069EB638-AB33-4F8B-87A7-DB0FBAD52D9E}" type="presOf" srcId="{E7AA3B9D-FF4B-48F4-B6A8-B6B73889E5A2}" destId="{1BDC3253-CFD2-4AEC-8A36-2266658B065B}" srcOrd="0" destOrd="0" presId="urn:microsoft.com/office/officeart/2005/8/layout/hProcess9"/>
    <dgm:cxn modelId="{376507EB-8357-45C2-A044-BA5CD40D047F}" type="presOf" srcId="{7A80D9D9-42EA-451E-99C2-E2DB196F61CD}" destId="{7D302FA0-145D-4244-8146-6A7940603406}" srcOrd="0" destOrd="0" presId="urn:microsoft.com/office/officeart/2005/8/layout/hProcess9"/>
    <dgm:cxn modelId="{6424B7D4-6079-4D26-8573-4EF7A078AAA6}" type="presOf" srcId="{2D6CA58C-422A-4C60-A6F1-77769A8CB605}" destId="{71CA7EEE-C64B-4F33-BAC2-8D3BE123A208}" srcOrd="0" destOrd="0" presId="urn:microsoft.com/office/officeart/2005/8/layout/hProcess9"/>
    <dgm:cxn modelId="{FD37CEC6-3FBC-403A-BF7D-319CB09C4CA0}" srcId="{C52F800A-AC42-44F1-BF27-22A8190E095A}" destId="{C10CE9C4-FEC4-4A95-99D4-2A9FD6C940DB}" srcOrd="8" destOrd="0" parTransId="{F408FF33-49A2-4FD3-873A-B8101F2953F1}" sibTransId="{F1C455B5-218A-4045-A8DC-2DCE1F9EB560}"/>
    <dgm:cxn modelId="{7B755FE2-8F6D-4FFA-B8FA-55CA24E2BF0E}" srcId="{C52F800A-AC42-44F1-BF27-22A8190E095A}" destId="{2D8343B0-1170-4369-8D86-F2B6E96E08FA}" srcOrd="14" destOrd="0" parTransId="{C8411E02-287E-418D-98F7-FE88090BC007}" sibTransId="{735ED3D8-23EC-4707-BD2D-1C8236ACF23E}"/>
    <dgm:cxn modelId="{B3EC40C3-9418-411E-8A4C-E59E71B90B04}" type="presOf" srcId="{15729530-B1B5-48F3-BB50-AFAEEC21E9CB}" destId="{5AE1F9C3-3506-40D2-8440-A12E1162EC35}" srcOrd="0" destOrd="0" presId="urn:microsoft.com/office/officeart/2005/8/layout/hProcess9"/>
    <dgm:cxn modelId="{21574566-3AB6-4B22-B00A-3B91EF7AB132}" srcId="{C52F800A-AC42-44F1-BF27-22A8190E095A}" destId="{49BDAF39-FD24-4B21-946F-DA2E2ABDCA58}" srcOrd="10" destOrd="0" parTransId="{9620D689-C617-4524-9989-4BF1064D3B5D}" sibTransId="{3F00414B-9CD0-4FA2-9BF9-5BD5592DEBC7}"/>
    <dgm:cxn modelId="{0DBF7503-69BA-4438-918E-0CD687417A95}" srcId="{C52F800A-AC42-44F1-BF27-22A8190E095A}" destId="{93400B11-9D1A-4417-9DAE-6FFF7931B1A0}" srcOrd="16" destOrd="0" parTransId="{5DA95B8A-A0F7-4275-95C0-F5FDAB71E7DB}" sibTransId="{3150E0DC-F1D3-49B8-B6F8-01EB60EBD37A}"/>
    <dgm:cxn modelId="{DBA9965F-04CC-44ED-B08A-2D4D38E092C4}" srcId="{C52F800A-AC42-44F1-BF27-22A8190E095A}" destId="{356A645D-C255-48FD-9920-40B424CF0D19}" srcOrd="1" destOrd="0" parTransId="{6DB8EB27-030A-4693-B489-9671E6DE184D}" sibTransId="{9638373D-FEEC-468D-99F1-267D0729463D}"/>
    <dgm:cxn modelId="{5B241AA6-DA17-461F-AF30-89F8E5DC9477}" type="presOf" srcId="{356A645D-C255-48FD-9920-40B424CF0D19}" destId="{07084380-30EE-4A68-B06B-C2A99B8DC3EB}" srcOrd="0" destOrd="0" presId="urn:microsoft.com/office/officeart/2005/8/layout/hProcess9"/>
    <dgm:cxn modelId="{A6CB98A1-DB90-49BE-AD11-7BE8D611FB6F}" srcId="{C52F800A-AC42-44F1-BF27-22A8190E095A}" destId="{9F23F90D-B210-472A-B398-095683371BE1}" srcOrd="5" destOrd="0" parTransId="{5FB6588F-0AEC-4BF8-92CF-E2FB571729F8}" sibTransId="{E0AA27F8-0F85-414D-8856-F7789ED30A33}"/>
    <dgm:cxn modelId="{D0BA90F6-96A3-45D8-BF04-9C6CEA3CAF34}" srcId="{C52F800A-AC42-44F1-BF27-22A8190E095A}" destId="{897E82D4-4103-4AF1-B6D9-A10F59D05BFD}" srcOrd="11" destOrd="0" parTransId="{DE4EF7BC-793A-4B52-9419-0BC6243D4F81}" sibTransId="{C1C683E2-C751-4087-B5CF-B0F130E08E25}"/>
    <dgm:cxn modelId="{27DF625C-3ECF-4B02-B870-4474CBA11E10}" srcId="{C52F800A-AC42-44F1-BF27-22A8190E095A}" destId="{E684B76B-5D42-4011-AC41-5CE96107532E}" srcOrd="6" destOrd="0" parTransId="{831737CB-60DC-4127-9B9A-DCF2F6BCD103}" sibTransId="{4E9D8F5E-5B3D-45CE-B444-AADACB66B00A}"/>
    <dgm:cxn modelId="{12D2AFB8-678D-4AD7-AA39-085A8B787250}" type="presOf" srcId="{9F23F90D-B210-472A-B398-095683371BE1}" destId="{BAE2AD25-CD2E-4B7B-A8AF-CE1A2B48A15E}" srcOrd="0" destOrd="0" presId="urn:microsoft.com/office/officeart/2005/8/layout/hProcess9"/>
    <dgm:cxn modelId="{D39EBC03-7C78-4AFD-9934-7DABEF225A86}" srcId="{C52F800A-AC42-44F1-BF27-22A8190E095A}" destId="{15729530-B1B5-48F3-BB50-AFAEEC21E9CB}" srcOrd="15" destOrd="0" parTransId="{743E5942-B875-4E20-8A62-FAECEC9594A7}" sibTransId="{75FAC93F-25F7-4096-AFEC-3139DCA85B79}"/>
    <dgm:cxn modelId="{C7107055-3595-4F58-B0A0-A089CBD1A908}" srcId="{C52F800A-AC42-44F1-BF27-22A8190E095A}" destId="{F5DB54C1-74A9-442F-8C1A-FC80E0208876}" srcOrd="12" destOrd="0" parTransId="{016074B4-6422-44DE-BF0F-CDAC4AF8E0DA}" sibTransId="{156500DB-0F07-41B9-BFF4-D1568DC49ED0}"/>
    <dgm:cxn modelId="{EDEAB77C-5058-4F82-92B0-2AF3A6E34F0C}" srcId="{C52F800A-AC42-44F1-BF27-22A8190E095A}" destId="{3E5431DD-011F-48F8-8B4E-F2E860412424}" srcOrd="17" destOrd="0" parTransId="{732B4376-20A0-484D-8EE5-8B1F127558F9}" sibTransId="{FDFA9905-9284-4F3D-A710-EAE63B12FD92}"/>
    <dgm:cxn modelId="{305AF4C5-AF1E-4663-88EF-485288F98F1A}" type="presOf" srcId="{C52F800A-AC42-44F1-BF27-22A8190E095A}" destId="{F6BCAE57-AA63-40E1-B222-1DFD5DBEBD53}" srcOrd="0" destOrd="0" presId="urn:microsoft.com/office/officeart/2005/8/layout/hProcess9"/>
    <dgm:cxn modelId="{400AC06F-C6E1-4D1F-8794-FC70939D3A3A}" type="presOf" srcId="{F5DB54C1-74A9-442F-8C1A-FC80E0208876}" destId="{3334F0BB-D9E7-487E-BEB4-276701645A39}" srcOrd="0" destOrd="0" presId="urn:microsoft.com/office/officeart/2005/8/layout/hProcess9"/>
    <dgm:cxn modelId="{0970218F-8489-46C3-8BEC-DC582353C9A2}" srcId="{C52F800A-AC42-44F1-BF27-22A8190E095A}" destId="{70D2E0F1-810E-4A4B-80BF-EFAB7BBADD57}" srcOrd="9" destOrd="0" parTransId="{39411979-D9F0-462B-B472-2D5BE6990DEF}" sibTransId="{CCDD29D3-3B51-4D71-94FD-AEED9A7DD56E}"/>
    <dgm:cxn modelId="{02F10591-2807-4BA9-B417-CFBDE5DD04C3}" type="presOf" srcId="{6ECCA425-F2F9-44AD-9FFC-F1F422DCB750}" destId="{6D69A81F-D3F2-47CD-AF95-A13163A2F3EA}" srcOrd="0" destOrd="0" presId="urn:microsoft.com/office/officeart/2005/8/layout/hProcess9"/>
    <dgm:cxn modelId="{F70D54A8-D6A4-408C-9E4B-C9BF30DC5172}" type="presOf" srcId="{F2A085D9-A048-4A26-A46B-7F5CBE692C28}" destId="{71284C8A-D943-477E-915F-E63287964CB9}" srcOrd="0" destOrd="0" presId="urn:microsoft.com/office/officeart/2005/8/layout/hProcess9"/>
    <dgm:cxn modelId="{94949957-8FD3-42B8-AB79-FA1E6D95696A}" type="presOf" srcId="{DBF035CD-515F-42D1-B78B-A09E63CE80AE}" destId="{1B88E099-F9B3-4CF8-AEE9-6E013DDF3726}" srcOrd="0" destOrd="0" presId="urn:microsoft.com/office/officeart/2005/8/layout/hProcess9"/>
    <dgm:cxn modelId="{A7AFE4A2-9FDC-4EF4-894D-E8630FC6A907}" srcId="{C52F800A-AC42-44F1-BF27-22A8190E095A}" destId="{DBF035CD-515F-42D1-B78B-A09E63CE80AE}" srcOrd="7" destOrd="0" parTransId="{5593F75C-0450-4291-AAD2-82542CB1B113}" sibTransId="{F996147D-F071-46B0-B26D-562440879795}"/>
    <dgm:cxn modelId="{AD979BDF-CE2B-4959-B4F6-18EDAF98092E}" type="presParOf" srcId="{F6BCAE57-AA63-40E1-B222-1DFD5DBEBD53}" destId="{BE675C5F-8E0A-4C01-AF56-156C48C86E50}" srcOrd="0" destOrd="0" presId="urn:microsoft.com/office/officeart/2005/8/layout/hProcess9"/>
    <dgm:cxn modelId="{4E92A074-B0EB-4369-BB22-D95F650B5528}" type="presParOf" srcId="{F6BCAE57-AA63-40E1-B222-1DFD5DBEBD53}" destId="{A601BB2E-8D9A-4A22-B239-81FAE0F0EF67}" srcOrd="1" destOrd="0" presId="urn:microsoft.com/office/officeart/2005/8/layout/hProcess9"/>
    <dgm:cxn modelId="{7CB2A88A-E030-49AC-9BDE-D130DD04E404}" type="presParOf" srcId="{A601BB2E-8D9A-4A22-B239-81FAE0F0EF67}" destId="{E508065D-6F85-4A23-8E64-35841F65915B}" srcOrd="0" destOrd="0" presId="urn:microsoft.com/office/officeart/2005/8/layout/hProcess9"/>
    <dgm:cxn modelId="{B0EE3600-65B9-4DE6-808B-7BC59506EC20}" type="presParOf" srcId="{A601BB2E-8D9A-4A22-B239-81FAE0F0EF67}" destId="{4C92C057-11E5-41AE-B2C4-C324C6569653}" srcOrd="1" destOrd="0" presId="urn:microsoft.com/office/officeart/2005/8/layout/hProcess9"/>
    <dgm:cxn modelId="{3E2EF705-8617-4A89-9D98-95F8DB5B756A}" type="presParOf" srcId="{A601BB2E-8D9A-4A22-B239-81FAE0F0EF67}" destId="{07084380-30EE-4A68-B06B-C2A99B8DC3EB}" srcOrd="2" destOrd="0" presId="urn:microsoft.com/office/officeart/2005/8/layout/hProcess9"/>
    <dgm:cxn modelId="{6D1D1A51-0FAF-4EFC-9C0F-3351E66403C9}" type="presParOf" srcId="{A601BB2E-8D9A-4A22-B239-81FAE0F0EF67}" destId="{23A040E3-6306-4745-8337-B5724DA9E529}" srcOrd="3" destOrd="0" presId="urn:microsoft.com/office/officeart/2005/8/layout/hProcess9"/>
    <dgm:cxn modelId="{F116A9F0-487B-4553-807C-E8C7841291C5}" type="presParOf" srcId="{A601BB2E-8D9A-4A22-B239-81FAE0F0EF67}" destId="{71284C8A-D943-477E-915F-E63287964CB9}" srcOrd="4" destOrd="0" presId="urn:microsoft.com/office/officeart/2005/8/layout/hProcess9"/>
    <dgm:cxn modelId="{69BF75CB-C404-4328-A20E-63EE7A260A29}" type="presParOf" srcId="{A601BB2E-8D9A-4A22-B239-81FAE0F0EF67}" destId="{450B6342-EE97-4050-A4F2-D3EDE0FFBDCD}" srcOrd="5" destOrd="0" presId="urn:microsoft.com/office/officeart/2005/8/layout/hProcess9"/>
    <dgm:cxn modelId="{BECD0FD7-5CCB-4D93-9AD7-B9461818E2B5}" type="presParOf" srcId="{A601BB2E-8D9A-4A22-B239-81FAE0F0EF67}" destId="{71CA7EEE-C64B-4F33-BAC2-8D3BE123A208}" srcOrd="6" destOrd="0" presId="urn:microsoft.com/office/officeart/2005/8/layout/hProcess9"/>
    <dgm:cxn modelId="{1F858542-B85A-46BB-83F7-25113FCF604B}" type="presParOf" srcId="{A601BB2E-8D9A-4A22-B239-81FAE0F0EF67}" destId="{217F0243-8144-46A1-B68F-0AE172FE9430}" srcOrd="7" destOrd="0" presId="urn:microsoft.com/office/officeart/2005/8/layout/hProcess9"/>
    <dgm:cxn modelId="{8D83DE94-6D56-4F00-ABB8-474F0ACB718A}" type="presParOf" srcId="{A601BB2E-8D9A-4A22-B239-81FAE0F0EF67}" destId="{7D302FA0-145D-4244-8146-6A7940603406}" srcOrd="8" destOrd="0" presId="urn:microsoft.com/office/officeart/2005/8/layout/hProcess9"/>
    <dgm:cxn modelId="{2E07DFB1-2285-4DFD-8614-FE6345159EA9}" type="presParOf" srcId="{A601BB2E-8D9A-4A22-B239-81FAE0F0EF67}" destId="{EAEAE341-282E-4F2C-B89E-615E99D45E57}" srcOrd="9" destOrd="0" presId="urn:microsoft.com/office/officeart/2005/8/layout/hProcess9"/>
    <dgm:cxn modelId="{B7E45DE1-6589-4A55-9489-CDC2A1B6F485}" type="presParOf" srcId="{A601BB2E-8D9A-4A22-B239-81FAE0F0EF67}" destId="{BAE2AD25-CD2E-4B7B-A8AF-CE1A2B48A15E}" srcOrd="10" destOrd="0" presId="urn:microsoft.com/office/officeart/2005/8/layout/hProcess9"/>
    <dgm:cxn modelId="{DB768A98-C78A-4B16-A639-8B64E2BCC48E}" type="presParOf" srcId="{A601BB2E-8D9A-4A22-B239-81FAE0F0EF67}" destId="{B14A7E75-8B35-4150-900C-3BFCACA06456}" srcOrd="11" destOrd="0" presId="urn:microsoft.com/office/officeart/2005/8/layout/hProcess9"/>
    <dgm:cxn modelId="{65BF038B-3A7E-4D2A-AAF3-78AE6246CEB5}" type="presParOf" srcId="{A601BB2E-8D9A-4A22-B239-81FAE0F0EF67}" destId="{820D0A6D-9434-43C2-A563-CAFD51DB1BC7}" srcOrd="12" destOrd="0" presId="urn:microsoft.com/office/officeart/2005/8/layout/hProcess9"/>
    <dgm:cxn modelId="{CBCFC07C-A140-4EF2-962A-6D018928B65D}" type="presParOf" srcId="{A601BB2E-8D9A-4A22-B239-81FAE0F0EF67}" destId="{292CC7BE-0698-46BD-AFE7-317C5F57C309}" srcOrd="13" destOrd="0" presId="urn:microsoft.com/office/officeart/2005/8/layout/hProcess9"/>
    <dgm:cxn modelId="{48ABEB93-BEEF-4CA9-A3B2-64F4A816C8BC}" type="presParOf" srcId="{A601BB2E-8D9A-4A22-B239-81FAE0F0EF67}" destId="{1B88E099-F9B3-4CF8-AEE9-6E013DDF3726}" srcOrd="14" destOrd="0" presId="urn:microsoft.com/office/officeart/2005/8/layout/hProcess9"/>
    <dgm:cxn modelId="{83839A0A-4CBF-42A2-A1DF-0A33966BD406}" type="presParOf" srcId="{A601BB2E-8D9A-4A22-B239-81FAE0F0EF67}" destId="{735B785E-5876-4190-8495-AF2D83518120}" srcOrd="15" destOrd="0" presId="urn:microsoft.com/office/officeart/2005/8/layout/hProcess9"/>
    <dgm:cxn modelId="{AEA3F870-0D0F-419C-AD18-B4EDB1420097}" type="presParOf" srcId="{A601BB2E-8D9A-4A22-B239-81FAE0F0EF67}" destId="{B96CB7BE-1E35-4061-BA06-4E95C236B7A4}" srcOrd="16" destOrd="0" presId="urn:microsoft.com/office/officeart/2005/8/layout/hProcess9"/>
    <dgm:cxn modelId="{4C36A405-521E-43FA-9ED3-45ACDCFAE9CC}" type="presParOf" srcId="{A601BB2E-8D9A-4A22-B239-81FAE0F0EF67}" destId="{BA5A4DBF-ACA4-4C82-B14C-B417E82BFD77}" srcOrd="17" destOrd="0" presId="urn:microsoft.com/office/officeart/2005/8/layout/hProcess9"/>
    <dgm:cxn modelId="{0C766DAB-5A31-4746-96CF-2FD5675E6F82}" type="presParOf" srcId="{A601BB2E-8D9A-4A22-B239-81FAE0F0EF67}" destId="{2DE509FB-ED0F-48EF-AB55-1B8B3C76040B}" srcOrd="18" destOrd="0" presId="urn:microsoft.com/office/officeart/2005/8/layout/hProcess9"/>
    <dgm:cxn modelId="{102BDA21-032B-4FF3-9D18-408495FA589C}" type="presParOf" srcId="{A601BB2E-8D9A-4A22-B239-81FAE0F0EF67}" destId="{B4D26908-11E4-4EB9-B1AC-6C243B2AA9EF}" srcOrd="19" destOrd="0" presId="urn:microsoft.com/office/officeart/2005/8/layout/hProcess9"/>
    <dgm:cxn modelId="{070D9D7F-4B04-490F-8860-4D5B59D50358}" type="presParOf" srcId="{A601BB2E-8D9A-4A22-B239-81FAE0F0EF67}" destId="{7E34AD48-3BA0-4E63-930C-DD62A1DED30B}" srcOrd="20" destOrd="0" presId="urn:microsoft.com/office/officeart/2005/8/layout/hProcess9"/>
    <dgm:cxn modelId="{9604430B-2268-4296-BE2E-8BE4956DE4ED}" type="presParOf" srcId="{A601BB2E-8D9A-4A22-B239-81FAE0F0EF67}" destId="{B233D9D2-DEE2-4FFD-AE43-3399887AD6EC}" srcOrd="21" destOrd="0" presId="urn:microsoft.com/office/officeart/2005/8/layout/hProcess9"/>
    <dgm:cxn modelId="{3E82E5AA-B0C3-433D-84A2-E1A385DEE369}" type="presParOf" srcId="{A601BB2E-8D9A-4A22-B239-81FAE0F0EF67}" destId="{F19E8426-09BF-4D5E-B72F-45B0BD969377}" srcOrd="22" destOrd="0" presId="urn:microsoft.com/office/officeart/2005/8/layout/hProcess9"/>
    <dgm:cxn modelId="{EE335EF1-80FD-4334-9BC8-30312E5A30F1}" type="presParOf" srcId="{A601BB2E-8D9A-4A22-B239-81FAE0F0EF67}" destId="{074EB756-51D1-416D-8DEB-F3865D5D66C3}" srcOrd="23" destOrd="0" presId="urn:microsoft.com/office/officeart/2005/8/layout/hProcess9"/>
    <dgm:cxn modelId="{BC804C59-29D3-4231-B53F-1AF5DB965782}" type="presParOf" srcId="{A601BB2E-8D9A-4A22-B239-81FAE0F0EF67}" destId="{3334F0BB-D9E7-487E-BEB4-276701645A39}" srcOrd="24" destOrd="0" presId="urn:microsoft.com/office/officeart/2005/8/layout/hProcess9"/>
    <dgm:cxn modelId="{AD78E225-ED93-4CFE-B0CE-BAB96594750D}" type="presParOf" srcId="{A601BB2E-8D9A-4A22-B239-81FAE0F0EF67}" destId="{CD188764-2DAA-4286-AD20-0F1B19265A95}" srcOrd="25" destOrd="0" presId="urn:microsoft.com/office/officeart/2005/8/layout/hProcess9"/>
    <dgm:cxn modelId="{82506B15-5E43-419D-8661-A50D0204B474}" type="presParOf" srcId="{A601BB2E-8D9A-4A22-B239-81FAE0F0EF67}" destId="{1BDC3253-CFD2-4AEC-8A36-2266658B065B}" srcOrd="26" destOrd="0" presId="urn:microsoft.com/office/officeart/2005/8/layout/hProcess9"/>
    <dgm:cxn modelId="{46F13FB4-FC70-42DC-92FC-DE15B24B457E}" type="presParOf" srcId="{A601BB2E-8D9A-4A22-B239-81FAE0F0EF67}" destId="{BDC11FF4-9317-4BE2-A53D-B61FE7C72B0E}" srcOrd="27" destOrd="0" presId="urn:microsoft.com/office/officeart/2005/8/layout/hProcess9"/>
    <dgm:cxn modelId="{962010BD-9D54-4F13-B647-0418AEB1D294}" type="presParOf" srcId="{A601BB2E-8D9A-4A22-B239-81FAE0F0EF67}" destId="{3B42379E-A39C-40E6-B2D1-40C24E62BD12}" srcOrd="28" destOrd="0" presId="urn:microsoft.com/office/officeart/2005/8/layout/hProcess9"/>
    <dgm:cxn modelId="{40B95DA7-A6DF-44D1-AA4E-0073222BEF9A}" type="presParOf" srcId="{A601BB2E-8D9A-4A22-B239-81FAE0F0EF67}" destId="{43C005E1-A867-48C6-A568-1395699FA650}" srcOrd="29" destOrd="0" presId="urn:microsoft.com/office/officeart/2005/8/layout/hProcess9"/>
    <dgm:cxn modelId="{C3C7CF50-60D9-4F43-A316-3FA413FE1197}" type="presParOf" srcId="{A601BB2E-8D9A-4A22-B239-81FAE0F0EF67}" destId="{5AE1F9C3-3506-40D2-8440-A12E1162EC35}" srcOrd="30" destOrd="0" presId="urn:microsoft.com/office/officeart/2005/8/layout/hProcess9"/>
    <dgm:cxn modelId="{FCD195A8-83BE-444E-BF06-5E23D6E77FD4}" type="presParOf" srcId="{A601BB2E-8D9A-4A22-B239-81FAE0F0EF67}" destId="{D69168CA-E82C-48E6-8039-E7B88FDDCD18}" srcOrd="31" destOrd="0" presId="urn:microsoft.com/office/officeart/2005/8/layout/hProcess9"/>
    <dgm:cxn modelId="{05745643-B99C-4E22-B20F-7CEDFBA9ADDE}" type="presParOf" srcId="{A601BB2E-8D9A-4A22-B239-81FAE0F0EF67}" destId="{987933A9-3F9D-45E8-9F5E-30ED9EA264A1}" srcOrd="32" destOrd="0" presId="urn:microsoft.com/office/officeart/2005/8/layout/hProcess9"/>
    <dgm:cxn modelId="{59D5D148-7DB1-4202-ADC9-1F2FD86AB80E}" type="presParOf" srcId="{A601BB2E-8D9A-4A22-B239-81FAE0F0EF67}" destId="{4B5FDC48-79A8-4DD1-9AFB-03C365DB63D7}" srcOrd="33" destOrd="0" presId="urn:microsoft.com/office/officeart/2005/8/layout/hProcess9"/>
    <dgm:cxn modelId="{9E980863-2379-4599-AFB9-E72E22342746}" type="presParOf" srcId="{A601BB2E-8D9A-4A22-B239-81FAE0F0EF67}" destId="{C3A4AD1B-2B20-4E46-9648-E7A43EBB82CD}" srcOrd="34" destOrd="0" presId="urn:microsoft.com/office/officeart/2005/8/layout/hProcess9"/>
    <dgm:cxn modelId="{A3C5FC20-A36F-4558-9595-0968AEB07D6D}" type="presParOf" srcId="{A601BB2E-8D9A-4A22-B239-81FAE0F0EF67}" destId="{9801B515-9D6C-41EA-B2AD-9C7275E9B1D9}" srcOrd="35" destOrd="0" presId="urn:microsoft.com/office/officeart/2005/8/layout/hProcess9"/>
    <dgm:cxn modelId="{F702CAE4-E18D-4116-85FA-6A93C29EAC5E}" type="presParOf" srcId="{A601BB2E-8D9A-4A22-B239-81FAE0F0EF67}" destId="{11BE71A6-009A-4066-8E2B-B7C20D52561C}" srcOrd="36" destOrd="0" presId="urn:microsoft.com/office/officeart/2005/8/layout/hProcess9"/>
    <dgm:cxn modelId="{933DC974-7AF2-4C3C-97E9-FBA56836000E}" type="presParOf" srcId="{A601BB2E-8D9A-4A22-B239-81FAE0F0EF67}" destId="{5DF4B879-92C4-4E5A-9466-1F84CF898772}" srcOrd="37" destOrd="0" presId="urn:microsoft.com/office/officeart/2005/8/layout/hProcess9"/>
    <dgm:cxn modelId="{2201648F-D2CA-4AA5-8014-DBC809D731B7}" type="presParOf" srcId="{A601BB2E-8D9A-4A22-B239-81FAE0F0EF67}" destId="{6D69A81F-D3F2-47CD-AF95-A13163A2F3EA}" srcOrd="38" destOrd="0" presId="urn:microsoft.com/office/officeart/2005/8/layout/hProcess9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2F800A-AC42-44F1-BF27-22A8190E095A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184145CD-BDFB-47C4-9E90-0441C509F780}">
      <dgm:prSet phldrT="[Texte]"/>
      <dgm:spPr/>
      <dgm:t>
        <a:bodyPr/>
        <a:lstStyle/>
        <a:p>
          <a:r>
            <a:rPr lang="ar-MA" dirty="0" smtClean="0"/>
            <a:t>1</a:t>
          </a:r>
          <a:endParaRPr lang="fr-FR" dirty="0"/>
        </a:p>
      </dgm:t>
    </dgm:pt>
    <dgm:pt modelId="{168B71BC-B2B2-4121-B60D-B30B4051ADB6}" type="parTrans" cxnId="{8A0AD5E0-475B-44DD-899D-434D1FC6A75B}">
      <dgm:prSet/>
      <dgm:spPr/>
      <dgm:t>
        <a:bodyPr/>
        <a:lstStyle/>
        <a:p>
          <a:endParaRPr lang="fr-FR"/>
        </a:p>
      </dgm:t>
    </dgm:pt>
    <dgm:pt modelId="{2F95CF97-B0AB-4F04-A530-65686F55BD56}" type="sibTrans" cxnId="{8A0AD5E0-475B-44DD-899D-434D1FC6A75B}">
      <dgm:prSet/>
      <dgm:spPr/>
      <dgm:t>
        <a:bodyPr/>
        <a:lstStyle/>
        <a:p>
          <a:endParaRPr lang="fr-FR"/>
        </a:p>
      </dgm:t>
    </dgm:pt>
    <dgm:pt modelId="{356A645D-C255-48FD-9920-40B424CF0D19}">
      <dgm:prSet phldrT="[Texte]"/>
      <dgm:spPr/>
      <dgm:t>
        <a:bodyPr/>
        <a:lstStyle/>
        <a:p>
          <a:r>
            <a:rPr lang="ar-MA" dirty="0" smtClean="0"/>
            <a:t>2</a:t>
          </a:r>
          <a:endParaRPr lang="fr-FR" dirty="0"/>
        </a:p>
      </dgm:t>
    </dgm:pt>
    <dgm:pt modelId="{6DB8EB27-030A-4693-B489-9671E6DE184D}" type="parTrans" cxnId="{DBA9965F-04CC-44ED-B08A-2D4D38E092C4}">
      <dgm:prSet/>
      <dgm:spPr/>
      <dgm:t>
        <a:bodyPr/>
        <a:lstStyle/>
        <a:p>
          <a:endParaRPr lang="fr-FR"/>
        </a:p>
      </dgm:t>
    </dgm:pt>
    <dgm:pt modelId="{9638373D-FEEC-468D-99F1-267D0729463D}" type="sibTrans" cxnId="{DBA9965F-04CC-44ED-B08A-2D4D38E092C4}">
      <dgm:prSet/>
      <dgm:spPr/>
      <dgm:t>
        <a:bodyPr/>
        <a:lstStyle/>
        <a:p>
          <a:endParaRPr lang="fr-FR"/>
        </a:p>
      </dgm:t>
    </dgm:pt>
    <dgm:pt modelId="{F2A085D9-A048-4A26-A46B-7F5CBE692C28}">
      <dgm:prSet phldrT="[Texte]"/>
      <dgm:spPr/>
      <dgm:t>
        <a:bodyPr/>
        <a:lstStyle/>
        <a:p>
          <a:r>
            <a:rPr lang="ar-MA" dirty="0" smtClean="0"/>
            <a:t>3</a:t>
          </a:r>
          <a:endParaRPr lang="fr-FR" dirty="0"/>
        </a:p>
      </dgm:t>
    </dgm:pt>
    <dgm:pt modelId="{77B8AFAA-85B1-4E26-B43F-67B34C5916B4}" type="parTrans" cxnId="{72BEA7AA-7DC5-4B5B-AE5F-FE08D7C736AD}">
      <dgm:prSet/>
      <dgm:spPr/>
      <dgm:t>
        <a:bodyPr/>
        <a:lstStyle/>
        <a:p>
          <a:endParaRPr lang="fr-FR"/>
        </a:p>
      </dgm:t>
    </dgm:pt>
    <dgm:pt modelId="{9EAB06ED-0024-4813-82C9-8D2E5BA06ED6}" type="sibTrans" cxnId="{72BEA7AA-7DC5-4B5B-AE5F-FE08D7C736AD}">
      <dgm:prSet/>
      <dgm:spPr/>
      <dgm:t>
        <a:bodyPr/>
        <a:lstStyle/>
        <a:p>
          <a:endParaRPr lang="fr-FR"/>
        </a:p>
      </dgm:t>
    </dgm:pt>
    <dgm:pt modelId="{2D6CA58C-422A-4C60-A6F1-77769A8CB605}">
      <dgm:prSet phldrT="[Texte]"/>
      <dgm:spPr/>
      <dgm:t>
        <a:bodyPr/>
        <a:lstStyle/>
        <a:p>
          <a:r>
            <a:rPr lang="ar-MA" dirty="0" smtClean="0"/>
            <a:t>4</a:t>
          </a:r>
          <a:endParaRPr lang="fr-FR" dirty="0"/>
        </a:p>
      </dgm:t>
    </dgm:pt>
    <dgm:pt modelId="{11CB146B-6A37-4939-A378-AE812375CC92}" type="parTrans" cxnId="{E04DFA54-509F-4BAD-99EA-81BFA7A7CB8F}">
      <dgm:prSet/>
      <dgm:spPr/>
      <dgm:t>
        <a:bodyPr/>
        <a:lstStyle/>
        <a:p>
          <a:endParaRPr lang="fr-FR"/>
        </a:p>
      </dgm:t>
    </dgm:pt>
    <dgm:pt modelId="{EAE64A32-C3DE-4831-A6BB-7D5E9519F215}" type="sibTrans" cxnId="{E04DFA54-509F-4BAD-99EA-81BFA7A7CB8F}">
      <dgm:prSet/>
      <dgm:spPr/>
      <dgm:t>
        <a:bodyPr/>
        <a:lstStyle/>
        <a:p>
          <a:endParaRPr lang="fr-FR"/>
        </a:p>
      </dgm:t>
    </dgm:pt>
    <dgm:pt modelId="{7A80D9D9-42EA-451E-99C2-E2DB196F61CD}">
      <dgm:prSet phldrT="[Texte]"/>
      <dgm:spPr/>
      <dgm:t>
        <a:bodyPr/>
        <a:lstStyle/>
        <a:p>
          <a:r>
            <a:rPr lang="ar-MA" dirty="0" smtClean="0"/>
            <a:t>5</a:t>
          </a:r>
          <a:endParaRPr lang="fr-FR" dirty="0"/>
        </a:p>
      </dgm:t>
    </dgm:pt>
    <dgm:pt modelId="{0975F646-5764-4C7F-B70A-6308FFBE731D}" type="parTrans" cxnId="{BB2C33A7-9DB7-477B-B6F2-D9ACEA9C7A8B}">
      <dgm:prSet/>
      <dgm:spPr/>
      <dgm:t>
        <a:bodyPr/>
        <a:lstStyle/>
        <a:p>
          <a:endParaRPr lang="fr-FR"/>
        </a:p>
      </dgm:t>
    </dgm:pt>
    <dgm:pt modelId="{EF4FD7FC-9103-4FFF-AC97-63C9CEEAEDFA}" type="sibTrans" cxnId="{BB2C33A7-9DB7-477B-B6F2-D9ACEA9C7A8B}">
      <dgm:prSet/>
      <dgm:spPr/>
      <dgm:t>
        <a:bodyPr/>
        <a:lstStyle/>
        <a:p>
          <a:endParaRPr lang="fr-FR"/>
        </a:p>
      </dgm:t>
    </dgm:pt>
    <dgm:pt modelId="{9F23F90D-B210-472A-B398-095683371BE1}">
      <dgm:prSet phldrT="[Texte]"/>
      <dgm:spPr/>
      <dgm:t>
        <a:bodyPr/>
        <a:lstStyle/>
        <a:p>
          <a:r>
            <a:rPr lang="ar-MA" dirty="0" smtClean="0"/>
            <a:t>6</a:t>
          </a:r>
          <a:endParaRPr lang="fr-FR" dirty="0"/>
        </a:p>
      </dgm:t>
    </dgm:pt>
    <dgm:pt modelId="{5FB6588F-0AEC-4BF8-92CF-E2FB571729F8}" type="parTrans" cxnId="{A6CB98A1-DB90-49BE-AD11-7BE8D611FB6F}">
      <dgm:prSet/>
      <dgm:spPr/>
      <dgm:t>
        <a:bodyPr/>
        <a:lstStyle/>
        <a:p>
          <a:endParaRPr lang="fr-FR"/>
        </a:p>
      </dgm:t>
    </dgm:pt>
    <dgm:pt modelId="{E0AA27F8-0F85-414D-8856-F7789ED30A33}" type="sibTrans" cxnId="{A6CB98A1-DB90-49BE-AD11-7BE8D611FB6F}">
      <dgm:prSet/>
      <dgm:spPr/>
      <dgm:t>
        <a:bodyPr/>
        <a:lstStyle/>
        <a:p>
          <a:endParaRPr lang="fr-FR"/>
        </a:p>
      </dgm:t>
    </dgm:pt>
    <dgm:pt modelId="{E684B76B-5D42-4011-AC41-5CE96107532E}">
      <dgm:prSet phldrT="[Texte]"/>
      <dgm:spPr/>
      <dgm:t>
        <a:bodyPr/>
        <a:lstStyle/>
        <a:p>
          <a:r>
            <a:rPr lang="ar-MA" dirty="0" smtClean="0"/>
            <a:t>7</a:t>
          </a:r>
          <a:endParaRPr lang="fr-FR" dirty="0"/>
        </a:p>
      </dgm:t>
    </dgm:pt>
    <dgm:pt modelId="{831737CB-60DC-4127-9B9A-DCF2F6BCD103}" type="parTrans" cxnId="{27DF625C-3ECF-4B02-B870-4474CBA11E10}">
      <dgm:prSet/>
      <dgm:spPr/>
      <dgm:t>
        <a:bodyPr/>
        <a:lstStyle/>
        <a:p>
          <a:endParaRPr lang="fr-FR"/>
        </a:p>
      </dgm:t>
    </dgm:pt>
    <dgm:pt modelId="{4E9D8F5E-5B3D-45CE-B444-AADACB66B00A}" type="sibTrans" cxnId="{27DF625C-3ECF-4B02-B870-4474CBA11E10}">
      <dgm:prSet/>
      <dgm:spPr/>
      <dgm:t>
        <a:bodyPr/>
        <a:lstStyle/>
        <a:p>
          <a:endParaRPr lang="fr-FR"/>
        </a:p>
      </dgm:t>
    </dgm:pt>
    <dgm:pt modelId="{DBF035CD-515F-42D1-B78B-A09E63CE80AE}">
      <dgm:prSet phldrT="[Texte]"/>
      <dgm:spPr/>
      <dgm:t>
        <a:bodyPr/>
        <a:lstStyle/>
        <a:p>
          <a:r>
            <a:rPr lang="ar-MA" dirty="0" smtClean="0"/>
            <a:t>8</a:t>
          </a:r>
          <a:endParaRPr lang="fr-FR" dirty="0"/>
        </a:p>
      </dgm:t>
    </dgm:pt>
    <dgm:pt modelId="{5593F75C-0450-4291-AAD2-82542CB1B113}" type="parTrans" cxnId="{A7AFE4A2-9FDC-4EF4-894D-E8630FC6A907}">
      <dgm:prSet/>
      <dgm:spPr/>
      <dgm:t>
        <a:bodyPr/>
        <a:lstStyle/>
        <a:p>
          <a:endParaRPr lang="fr-FR"/>
        </a:p>
      </dgm:t>
    </dgm:pt>
    <dgm:pt modelId="{F996147D-F071-46B0-B26D-562440879795}" type="sibTrans" cxnId="{A7AFE4A2-9FDC-4EF4-894D-E8630FC6A907}">
      <dgm:prSet/>
      <dgm:spPr/>
      <dgm:t>
        <a:bodyPr/>
        <a:lstStyle/>
        <a:p>
          <a:endParaRPr lang="fr-FR"/>
        </a:p>
      </dgm:t>
    </dgm:pt>
    <dgm:pt modelId="{C10CE9C4-FEC4-4A95-99D4-2A9FD6C940DB}">
      <dgm:prSet phldrT="[Texte]"/>
      <dgm:spPr/>
      <dgm:t>
        <a:bodyPr/>
        <a:lstStyle/>
        <a:p>
          <a:r>
            <a:rPr lang="ar-MA" dirty="0" smtClean="0"/>
            <a:t>9</a:t>
          </a:r>
          <a:endParaRPr lang="fr-FR" dirty="0"/>
        </a:p>
      </dgm:t>
    </dgm:pt>
    <dgm:pt modelId="{F408FF33-49A2-4FD3-873A-B8101F2953F1}" type="parTrans" cxnId="{FD37CEC6-3FBC-403A-BF7D-319CB09C4CA0}">
      <dgm:prSet/>
      <dgm:spPr/>
      <dgm:t>
        <a:bodyPr/>
        <a:lstStyle/>
        <a:p>
          <a:endParaRPr lang="fr-FR"/>
        </a:p>
      </dgm:t>
    </dgm:pt>
    <dgm:pt modelId="{F1C455B5-218A-4045-A8DC-2DCE1F9EB560}" type="sibTrans" cxnId="{FD37CEC6-3FBC-403A-BF7D-319CB09C4CA0}">
      <dgm:prSet/>
      <dgm:spPr/>
      <dgm:t>
        <a:bodyPr/>
        <a:lstStyle/>
        <a:p>
          <a:endParaRPr lang="fr-FR"/>
        </a:p>
      </dgm:t>
    </dgm:pt>
    <dgm:pt modelId="{70D2E0F1-810E-4A4B-80BF-EFAB7BBADD57}">
      <dgm:prSet phldrT="[Texte]" custT="1"/>
      <dgm:spPr>
        <a:solidFill>
          <a:srgbClr val="FF0000"/>
        </a:solidFill>
      </dgm:spPr>
      <dgm:t>
        <a:bodyPr/>
        <a:lstStyle/>
        <a:p>
          <a:r>
            <a:rPr lang="ar-MA" sz="3200" b="1" dirty="0" smtClean="0">
              <a:solidFill>
                <a:schemeClr val="tx1"/>
              </a:solidFill>
            </a:rPr>
            <a:t>10</a:t>
          </a:r>
          <a:endParaRPr lang="fr-FR" sz="3200" b="1" dirty="0">
            <a:solidFill>
              <a:schemeClr val="tx1"/>
            </a:solidFill>
          </a:endParaRPr>
        </a:p>
      </dgm:t>
    </dgm:pt>
    <dgm:pt modelId="{39411979-D9F0-462B-B472-2D5BE6990DEF}" type="parTrans" cxnId="{0970218F-8489-46C3-8BEC-DC582353C9A2}">
      <dgm:prSet/>
      <dgm:spPr/>
      <dgm:t>
        <a:bodyPr/>
        <a:lstStyle/>
        <a:p>
          <a:endParaRPr lang="fr-FR"/>
        </a:p>
      </dgm:t>
    </dgm:pt>
    <dgm:pt modelId="{CCDD29D3-3B51-4D71-94FD-AEED9A7DD56E}" type="sibTrans" cxnId="{0970218F-8489-46C3-8BEC-DC582353C9A2}">
      <dgm:prSet/>
      <dgm:spPr/>
      <dgm:t>
        <a:bodyPr/>
        <a:lstStyle/>
        <a:p>
          <a:endParaRPr lang="fr-FR"/>
        </a:p>
      </dgm:t>
    </dgm:pt>
    <dgm:pt modelId="{F6BCAE57-AA63-40E1-B222-1DFD5DBEBD53}" type="pres">
      <dgm:prSet presAssocID="{C52F800A-AC42-44F1-BF27-22A8190E095A}" presName="CompostProcess" presStyleCnt="0">
        <dgm:presLayoutVars>
          <dgm:dir/>
          <dgm:resizeHandles val="exact"/>
        </dgm:presLayoutVars>
      </dgm:prSet>
      <dgm:spPr/>
    </dgm:pt>
    <dgm:pt modelId="{BE675C5F-8E0A-4C01-AF56-156C48C86E50}" type="pres">
      <dgm:prSet presAssocID="{C52F800A-AC42-44F1-BF27-22A8190E095A}" presName="arrow" presStyleLbl="bgShp" presStyleIdx="0" presStyleCnt="1" custScaleX="117647"/>
      <dgm:spPr/>
    </dgm:pt>
    <dgm:pt modelId="{A601BB2E-8D9A-4A22-B239-81FAE0F0EF67}" type="pres">
      <dgm:prSet presAssocID="{C52F800A-AC42-44F1-BF27-22A8190E095A}" presName="linearProcess" presStyleCnt="0"/>
      <dgm:spPr/>
    </dgm:pt>
    <dgm:pt modelId="{E508065D-6F85-4A23-8E64-35841F65915B}" type="pres">
      <dgm:prSet presAssocID="{184145CD-BDFB-47C4-9E90-0441C509F780}" presName="text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C92C057-11E5-41AE-B2C4-C324C6569653}" type="pres">
      <dgm:prSet presAssocID="{2F95CF97-B0AB-4F04-A530-65686F55BD56}" presName="sibTrans" presStyleCnt="0"/>
      <dgm:spPr/>
    </dgm:pt>
    <dgm:pt modelId="{07084380-30EE-4A68-B06B-C2A99B8DC3EB}" type="pres">
      <dgm:prSet presAssocID="{356A645D-C255-48FD-9920-40B424CF0D19}" presName="text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3A040E3-6306-4745-8337-B5724DA9E529}" type="pres">
      <dgm:prSet presAssocID="{9638373D-FEEC-468D-99F1-267D0729463D}" presName="sibTrans" presStyleCnt="0"/>
      <dgm:spPr/>
    </dgm:pt>
    <dgm:pt modelId="{71284C8A-D943-477E-915F-E63287964CB9}" type="pres">
      <dgm:prSet presAssocID="{F2A085D9-A048-4A26-A46B-7F5CBE692C28}" presName="text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50B6342-EE97-4050-A4F2-D3EDE0FFBDCD}" type="pres">
      <dgm:prSet presAssocID="{9EAB06ED-0024-4813-82C9-8D2E5BA06ED6}" presName="sibTrans" presStyleCnt="0"/>
      <dgm:spPr/>
    </dgm:pt>
    <dgm:pt modelId="{71CA7EEE-C64B-4F33-BAC2-8D3BE123A208}" type="pres">
      <dgm:prSet presAssocID="{2D6CA58C-422A-4C60-A6F1-77769A8CB605}" presName="text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17F0243-8144-46A1-B68F-0AE172FE9430}" type="pres">
      <dgm:prSet presAssocID="{EAE64A32-C3DE-4831-A6BB-7D5E9519F215}" presName="sibTrans" presStyleCnt="0"/>
      <dgm:spPr/>
    </dgm:pt>
    <dgm:pt modelId="{7D302FA0-145D-4244-8146-6A7940603406}" type="pres">
      <dgm:prSet presAssocID="{7A80D9D9-42EA-451E-99C2-E2DB196F61CD}" presName="text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AEAE341-282E-4F2C-B89E-615E99D45E57}" type="pres">
      <dgm:prSet presAssocID="{EF4FD7FC-9103-4FFF-AC97-63C9CEEAEDFA}" presName="sibTrans" presStyleCnt="0"/>
      <dgm:spPr/>
    </dgm:pt>
    <dgm:pt modelId="{BAE2AD25-CD2E-4B7B-A8AF-CE1A2B48A15E}" type="pres">
      <dgm:prSet presAssocID="{9F23F90D-B210-472A-B398-095683371BE1}" presName="text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14A7E75-8B35-4150-900C-3BFCACA06456}" type="pres">
      <dgm:prSet presAssocID="{E0AA27F8-0F85-414D-8856-F7789ED30A33}" presName="sibTrans" presStyleCnt="0"/>
      <dgm:spPr/>
    </dgm:pt>
    <dgm:pt modelId="{820D0A6D-9434-43C2-A563-CAFD51DB1BC7}" type="pres">
      <dgm:prSet presAssocID="{E684B76B-5D42-4011-AC41-5CE96107532E}" presName="text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2CC7BE-0698-46BD-AFE7-317C5F57C309}" type="pres">
      <dgm:prSet presAssocID="{4E9D8F5E-5B3D-45CE-B444-AADACB66B00A}" presName="sibTrans" presStyleCnt="0"/>
      <dgm:spPr/>
    </dgm:pt>
    <dgm:pt modelId="{1B88E099-F9B3-4CF8-AEE9-6E013DDF3726}" type="pres">
      <dgm:prSet presAssocID="{DBF035CD-515F-42D1-B78B-A09E63CE80AE}" presName="text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35B785E-5876-4190-8495-AF2D83518120}" type="pres">
      <dgm:prSet presAssocID="{F996147D-F071-46B0-B26D-562440879795}" presName="sibTrans" presStyleCnt="0"/>
      <dgm:spPr/>
    </dgm:pt>
    <dgm:pt modelId="{B96CB7BE-1E35-4061-BA06-4E95C236B7A4}" type="pres">
      <dgm:prSet presAssocID="{C10CE9C4-FEC4-4A95-99D4-2A9FD6C940DB}" presName="text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A5A4DBF-ACA4-4C82-B14C-B417E82BFD77}" type="pres">
      <dgm:prSet presAssocID="{F1C455B5-218A-4045-A8DC-2DCE1F9EB560}" presName="sibTrans" presStyleCnt="0"/>
      <dgm:spPr/>
    </dgm:pt>
    <dgm:pt modelId="{2DE509FB-ED0F-48EF-AB55-1B8B3C76040B}" type="pres">
      <dgm:prSet presAssocID="{70D2E0F1-810E-4A4B-80BF-EFAB7BBADD57}" presName="text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89DDE21-C89B-4EEC-9E7A-4588C70B7D45}" type="presOf" srcId="{C10CE9C4-FEC4-4A95-99D4-2A9FD6C940DB}" destId="{B96CB7BE-1E35-4061-BA06-4E95C236B7A4}" srcOrd="0" destOrd="0" presId="urn:microsoft.com/office/officeart/2005/8/layout/hProcess9"/>
    <dgm:cxn modelId="{0970218F-8489-46C3-8BEC-DC582353C9A2}" srcId="{C52F800A-AC42-44F1-BF27-22A8190E095A}" destId="{70D2E0F1-810E-4A4B-80BF-EFAB7BBADD57}" srcOrd="9" destOrd="0" parTransId="{39411979-D9F0-462B-B472-2D5BE6990DEF}" sibTransId="{CCDD29D3-3B51-4D71-94FD-AEED9A7DD56E}"/>
    <dgm:cxn modelId="{E04DFA54-509F-4BAD-99EA-81BFA7A7CB8F}" srcId="{C52F800A-AC42-44F1-BF27-22A8190E095A}" destId="{2D6CA58C-422A-4C60-A6F1-77769A8CB605}" srcOrd="3" destOrd="0" parTransId="{11CB146B-6A37-4939-A378-AE812375CC92}" sibTransId="{EAE64A32-C3DE-4831-A6BB-7D5E9519F215}"/>
    <dgm:cxn modelId="{43E02E92-A8DC-4945-8DE9-A040C6374949}" type="presOf" srcId="{2D6CA58C-422A-4C60-A6F1-77769A8CB605}" destId="{71CA7EEE-C64B-4F33-BAC2-8D3BE123A208}" srcOrd="0" destOrd="0" presId="urn:microsoft.com/office/officeart/2005/8/layout/hProcess9"/>
    <dgm:cxn modelId="{27DF625C-3ECF-4B02-B870-4474CBA11E10}" srcId="{C52F800A-AC42-44F1-BF27-22A8190E095A}" destId="{E684B76B-5D42-4011-AC41-5CE96107532E}" srcOrd="6" destOrd="0" parTransId="{831737CB-60DC-4127-9B9A-DCF2F6BCD103}" sibTransId="{4E9D8F5E-5B3D-45CE-B444-AADACB66B00A}"/>
    <dgm:cxn modelId="{E2BF80A8-4635-4136-912B-8B9E626612E7}" type="presOf" srcId="{7A80D9D9-42EA-451E-99C2-E2DB196F61CD}" destId="{7D302FA0-145D-4244-8146-6A7940603406}" srcOrd="0" destOrd="0" presId="urn:microsoft.com/office/officeart/2005/8/layout/hProcess9"/>
    <dgm:cxn modelId="{75454AB4-15C4-40F5-AFE6-54FA7DEAE80A}" type="presOf" srcId="{184145CD-BDFB-47C4-9E90-0441C509F780}" destId="{E508065D-6F85-4A23-8E64-35841F65915B}" srcOrd="0" destOrd="0" presId="urn:microsoft.com/office/officeart/2005/8/layout/hProcess9"/>
    <dgm:cxn modelId="{7EE4B621-E5DE-4D90-B966-8086F9555082}" type="presOf" srcId="{DBF035CD-515F-42D1-B78B-A09E63CE80AE}" destId="{1B88E099-F9B3-4CF8-AEE9-6E013DDF3726}" srcOrd="0" destOrd="0" presId="urn:microsoft.com/office/officeart/2005/8/layout/hProcess9"/>
    <dgm:cxn modelId="{5BCE134F-914E-4E86-976E-2E2F0A5940FA}" type="presOf" srcId="{9F23F90D-B210-472A-B398-095683371BE1}" destId="{BAE2AD25-CD2E-4B7B-A8AF-CE1A2B48A15E}" srcOrd="0" destOrd="0" presId="urn:microsoft.com/office/officeart/2005/8/layout/hProcess9"/>
    <dgm:cxn modelId="{D1E1CCB5-6ED2-4A66-B4EC-BEA413BCA368}" type="presOf" srcId="{E684B76B-5D42-4011-AC41-5CE96107532E}" destId="{820D0A6D-9434-43C2-A563-CAFD51DB1BC7}" srcOrd="0" destOrd="0" presId="urn:microsoft.com/office/officeart/2005/8/layout/hProcess9"/>
    <dgm:cxn modelId="{A7AFE4A2-9FDC-4EF4-894D-E8630FC6A907}" srcId="{C52F800A-AC42-44F1-BF27-22A8190E095A}" destId="{DBF035CD-515F-42D1-B78B-A09E63CE80AE}" srcOrd="7" destOrd="0" parTransId="{5593F75C-0450-4291-AAD2-82542CB1B113}" sibTransId="{F996147D-F071-46B0-B26D-562440879795}"/>
    <dgm:cxn modelId="{DBA9965F-04CC-44ED-B08A-2D4D38E092C4}" srcId="{C52F800A-AC42-44F1-BF27-22A8190E095A}" destId="{356A645D-C255-48FD-9920-40B424CF0D19}" srcOrd="1" destOrd="0" parTransId="{6DB8EB27-030A-4693-B489-9671E6DE184D}" sibTransId="{9638373D-FEEC-468D-99F1-267D0729463D}"/>
    <dgm:cxn modelId="{548AFDB9-4D9C-452C-93F0-8077387DF71E}" type="presOf" srcId="{F2A085D9-A048-4A26-A46B-7F5CBE692C28}" destId="{71284C8A-D943-477E-915F-E63287964CB9}" srcOrd="0" destOrd="0" presId="urn:microsoft.com/office/officeart/2005/8/layout/hProcess9"/>
    <dgm:cxn modelId="{8A0AD5E0-475B-44DD-899D-434D1FC6A75B}" srcId="{C52F800A-AC42-44F1-BF27-22A8190E095A}" destId="{184145CD-BDFB-47C4-9E90-0441C509F780}" srcOrd="0" destOrd="0" parTransId="{168B71BC-B2B2-4121-B60D-B30B4051ADB6}" sibTransId="{2F95CF97-B0AB-4F04-A530-65686F55BD56}"/>
    <dgm:cxn modelId="{DB04DAAF-6DEE-40BA-8CAA-2C2CD455FE1F}" type="presOf" srcId="{C52F800A-AC42-44F1-BF27-22A8190E095A}" destId="{F6BCAE57-AA63-40E1-B222-1DFD5DBEBD53}" srcOrd="0" destOrd="0" presId="urn:microsoft.com/office/officeart/2005/8/layout/hProcess9"/>
    <dgm:cxn modelId="{72BEA7AA-7DC5-4B5B-AE5F-FE08D7C736AD}" srcId="{C52F800A-AC42-44F1-BF27-22A8190E095A}" destId="{F2A085D9-A048-4A26-A46B-7F5CBE692C28}" srcOrd="2" destOrd="0" parTransId="{77B8AFAA-85B1-4E26-B43F-67B34C5916B4}" sibTransId="{9EAB06ED-0024-4813-82C9-8D2E5BA06ED6}"/>
    <dgm:cxn modelId="{BB2C33A7-9DB7-477B-B6F2-D9ACEA9C7A8B}" srcId="{C52F800A-AC42-44F1-BF27-22A8190E095A}" destId="{7A80D9D9-42EA-451E-99C2-E2DB196F61CD}" srcOrd="4" destOrd="0" parTransId="{0975F646-5764-4C7F-B70A-6308FFBE731D}" sibTransId="{EF4FD7FC-9103-4FFF-AC97-63C9CEEAEDFA}"/>
    <dgm:cxn modelId="{EA20BEFA-F276-405D-9F30-405FAA9531DF}" type="presOf" srcId="{356A645D-C255-48FD-9920-40B424CF0D19}" destId="{07084380-30EE-4A68-B06B-C2A99B8DC3EB}" srcOrd="0" destOrd="0" presId="urn:microsoft.com/office/officeart/2005/8/layout/hProcess9"/>
    <dgm:cxn modelId="{8117ABC1-5F2E-4DCD-AEF0-D29A34C1234C}" type="presOf" srcId="{70D2E0F1-810E-4A4B-80BF-EFAB7BBADD57}" destId="{2DE509FB-ED0F-48EF-AB55-1B8B3C76040B}" srcOrd="0" destOrd="0" presId="urn:microsoft.com/office/officeart/2005/8/layout/hProcess9"/>
    <dgm:cxn modelId="{A6CB98A1-DB90-49BE-AD11-7BE8D611FB6F}" srcId="{C52F800A-AC42-44F1-BF27-22A8190E095A}" destId="{9F23F90D-B210-472A-B398-095683371BE1}" srcOrd="5" destOrd="0" parTransId="{5FB6588F-0AEC-4BF8-92CF-E2FB571729F8}" sibTransId="{E0AA27F8-0F85-414D-8856-F7789ED30A33}"/>
    <dgm:cxn modelId="{FD37CEC6-3FBC-403A-BF7D-319CB09C4CA0}" srcId="{C52F800A-AC42-44F1-BF27-22A8190E095A}" destId="{C10CE9C4-FEC4-4A95-99D4-2A9FD6C940DB}" srcOrd="8" destOrd="0" parTransId="{F408FF33-49A2-4FD3-873A-B8101F2953F1}" sibTransId="{F1C455B5-218A-4045-A8DC-2DCE1F9EB560}"/>
    <dgm:cxn modelId="{6F803CC2-73B3-47BE-B4BA-79AB6916E96D}" type="presParOf" srcId="{F6BCAE57-AA63-40E1-B222-1DFD5DBEBD53}" destId="{BE675C5F-8E0A-4C01-AF56-156C48C86E50}" srcOrd="0" destOrd="0" presId="urn:microsoft.com/office/officeart/2005/8/layout/hProcess9"/>
    <dgm:cxn modelId="{1E4B59EB-FD10-45AF-A4D7-286CD9F2CA8E}" type="presParOf" srcId="{F6BCAE57-AA63-40E1-B222-1DFD5DBEBD53}" destId="{A601BB2E-8D9A-4A22-B239-81FAE0F0EF67}" srcOrd="1" destOrd="0" presId="urn:microsoft.com/office/officeart/2005/8/layout/hProcess9"/>
    <dgm:cxn modelId="{148EB983-D62B-4B3E-84FC-527D340399DA}" type="presParOf" srcId="{A601BB2E-8D9A-4A22-B239-81FAE0F0EF67}" destId="{E508065D-6F85-4A23-8E64-35841F65915B}" srcOrd="0" destOrd="0" presId="urn:microsoft.com/office/officeart/2005/8/layout/hProcess9"/>
    <dgm:cxn modelId="{85916D9A-C0D6-439C-80C5-938DA86AD7C2}" type="presParOf" srcId="{A601BB2E-8D9A-4A22-B239-81FAE0F0EF67}" destId="{4C92C057-11E5-41AE-B2C4-C324C6569653}" srcOrd="1" destOrd="0" presId="urn:microsoft.com/office/officeart/2005/8/layout/hProcess9"/>
    <dgm:cxn modelId="{43C71D58-2C72-4339-AC48-40F78C96377D}" type="presParOf" srcId="{A601BB2E-8D9A-4A22-B239-81FAE0F0EF67}" destId="{07084380-30EE-4A68-B06B-C2A99B8DC3EB}" srcOrd="2" destOrd="0" presId="urn:microsoft.com/office/officeart/2005/8/layout/hProcess9"/>
    <dgm:cxn modelId="{724D8DC3-E020-41BA-A93E-D6C83E019190}" type="presParOf" srcId="{A601BB2E-8D9A-4A22-B239-81FAE0F0EF67}" destId="{23A040E3-6306-4745-8337-B5724DA9E529}" srcOrd="3" destOrd="0" presId="urn:microsoft.com/office/officeart/2005/8/layout/hProcess9"/>
    <dgm:cxn modelId="{63E81636-7216-460A-BE0C-6438EC9B9CDA}" type="presParOf" srcId="{A601BB2E-8D9A-4A22-B239-81FAE0F0EF67}" destId="{71284C8A-D943-477E-915F-E63287964CB9}" srcOrd="4" destOrd="0" presId="urn:microsoft.com/office/officeart/2005/8/layout/hProcess9"/>
    <dgm:cxn modelId="{0D6AE289-8044-461E-9449-A0B04400ED04}" type="presParOf" srcId="{A601BB2E-8D9A-4A22-B239-81FAE0F0EF67}" destId="{450B6342-EE97-4050-A4F2-D3EDE0FFBDCD}" srcOrd="5" destOrd="0" presId="urn:microsoft.com/office/officeart/2005/8/layout/hProcess9"/>
    <dgm:cxn modelId="{253D27A8-6609-4947-A2C1-C14E087DF767}" type="presParOf" srcId="{A601BB2E-8D9A-4A22-B239-81FAE0F0EF67}" destId="{71CA7EEE-C64B-4F33-BAC2-8D3BE123A208}" srcOrd="6" destOrd="0" presId="urn:microsoft.com/office/officeart/2005/8/layout/hProcess9"/>
    <dgm:cxn modelId="{EA0C62F1-778F-4B7A-B519-E00D8A2CFA67}" type="presParOf" srcId="{A601BB2E-8D9A-4A22-B239-81FAE0F0EF67}" destId="{217F0243-8144-46A1-B68F-0AE172FE9430}" srcOrd="7" destOrd="0" presId="urn:microsoft.com/office/officeart/2005/8/layout/hProcess9"/>
    <dgm:cxn modelId="{21BD6A94-6758-4161-976E-26AC81FD3C49}" type="presParOf" srcId="{A601BB2E-8D9A-4A22-B239-81FAE0F0EF67}" destId="{7D302FA0-145D-4244-8146-6A7940603406}" srcOrd="8" destOrd="0" presId="urn:microsoft.com/office/officeart/2005/8/layout/hProcess9"/>
    <dgm:cxn modelId="{2DA3E4A3-B8FE-46A2-8870-D5EAC19EE3D9}" type="presParOf" srcId="{A601BB2E-8D9A-4A22-B239-81FAE0F0EF67}" destId="{EAEAE341-282E-4F2C-B89E-615E99D45E57}" srcOrd="9" destOrd="0" presId="urn:microsoft.com/office/officeart/2005/8/layout/hProcess9"/>
    <dgm:cxn modelId="{89DA2466-A419-44C0-BFF0-024A236E41B6}" type="presParOf" srcId="{A601BB2E-8D9A-4A22-B239-81FAE0F0EF67}" destId="{BAE2AD25-CD2E-4B7B-A8AF-CE1A2B48A15E}" srcOrd="10" destOrd="0" presId="urn:microsoft.com/office/officeart/2005/8/layout/hProcess9"/>
    <dgm:cxn modelId="{14EFE8E4-8894-40E2-84AA-C19B69A09BDD}" type="presParOf" srcId="{A601BB2E-8D9A-4A22-B239-81FAE0F0EF67}" destId="{B14A7E75-8B35-4150-900C-3BFCACA06456}" srcOrd="11" destOrd="0" presId="urn:microsoft.com/office/officeart/2005/8/layout/hProcess9"/>
    <dgm:cxn modelId="{57A8B872-E95C-49DE-8539-EC64F871D25D}" type="presParOf" srcId="{A601BB2E-8D9A-4A22-B239-81FAE0F0EF67}" destId="{820D0A6D-9434-43C2-A563-CAFD51DB1BC7}" srcOrd="12" destOrd="0" presId="urn:microsoft.com/office/officeart/2005/8/layout/hProcess9"/>
    <dgm:cxn modelId="{BD058473-B849-4635-B3A8-840182254605}" type="presParOf" srcId="{A601BB2E-8D9A-4A22-B239-81FAE0F0EF67}" destId="{292CC7BE-0698-46BD-AFE7-317C5F57C309}" srcOrd="13" destOrd="0" presId="urn:microsoft.com/office/officeart/2005/8/layout/hProcess9"/>
    <dgm:cxn modelId="{7071040E-61D7-439E-9C45-AA63E1C14BEB}" type="presParOf" srcId="{A601BB2E-8D9A-4A22-B239-81FAE0F0EF67}" destId="{1B88E099-F9B3-4CF8-AEE9-6E013DDF3726}" srcOrd="14" destOrd="0" presId="urn:microsoft.com/office/officeart/2005/8/layout/hProcess9"/>
    <dgm:cxn modelId="{9F595F98-5952-4914-ADED-378F30ADA9E0}" type="presParOf" srcId="{A601BB2E-8D9A-4A22-B239-81FAE0F0EF67}" destId="{735B785E-5876-4190-8495-AF2D83518120}" srcOrd="15" destOrd="0" presId="urn:microsoft.com/office/officeart/2005/8/layout/hProcess9"/>
    <dgm:cxn modelId="{F9832287-BB90-47EC-82FB-B77C9113D965}" type="presParOf" srcId="{A601BB2E-8D9A-4A22-B239-81FAE0F0EF67}" destId="{B96CB7BE-1E35-4061-BA06-4E95C236B7A4}" srcOrd="16" destOrd="0" presId="urn:microsoft.com/office/officeart/2005/8/layout/hProcess9"/>
    <dgm:cxn modelId="{2DEB2727-FD0F-4AA2-9C5B-8A2D371722AB}" type="presParOf" srcId="{A601BB2E-8D9A-4A22-B239-81FAE0F0EF67}" destId="{BA5A4DBF-ACA4-4C82-B14C-B417E82BFD77}" srcOrd="17" destOrd="0" presId="urn:microsoft.com/office/officeart/2005/8/layout/hProcess9"/>
    <dgm:cxn modelId="{C537160E-5D0C-4176-A6E0-3CE7FE9F2D43}" type="presParOf" srcId="{A601BB2E-8D9A-4A22-B239-81FAE0F0EF67}" destId="{2DE509FB-ED0F-48EF-AB55-1B8B3C76040B}" srcOrd="18" destOrd="0" presId="urn:microsoft.com/office/officeart/2005/8/layout/hProcess9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2F800A-AC42-44F1-BF27-22A8190E095A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184145CD-BDFB-47C4-9E90-0441C509F780}">
      <dgm:prSet phldrT="[Texte]" custT="1"/>
      <dgm:spPr/>
      <dgm:t>
        <a:bodyPr/>
        <a:lstStyle/>
        <a:p>
          <a:r>
            <a:rPr lang="ar-MA" sz="3200" dirty="0" smtClean="0"/>
            <a:t>11</a:t>
          </a:r>
          <a:endParaRPr lang="fr-FR" sz="3200" dirty="0" smtClean="0"/>
        </a:p>
      </dgm:t>
    </dgm:pt>
    <dgm:pt modelId="{168B71BC-B2B2-4121-B60D-B30B4051ADB6}" type="parTrans" cxnId="{8A0AD5E0-475B-44DD-899D-434D1FC6A75B}">
      <dgm:prSet/>
      <dgm:spPr/>
      <dgm:t>
        <a:bodyPr/>
        <a:lstStyle/>
        <a:p>
          <a:endParaRPr lang="fr-FR"/>
        </a:p>
      </dgm:t>
    </dgm:pt>
    <dgm:pt modelId="{2F95CF97-B0AB-4F04-A530-65686F55BD56}" type="sibTrans" cxnId="{8A0AD5E0-475B-44DD-899D-434D1FC6A75B}">
      <dgm:prSet/>
      <dgm:spPr/>
      <dgm:t>
        <a:bodyPr/>
        <a:lstStyle/>
        <a:p>
          <a:endParaRPr lang="fr-FR"/>
        </a:p>
      </dgm:t>
    </dgm:pt>
    <dgm:pt modelId="{356A645D-C255-48FD-9920-40B424CF0D19}">
      <dgm:prSet phldrT="[Texte]"/>
      <dgm:spPr/>
      <dgm:t>
        <a:bodyPr/>
        <a:lstStyle/>
        <a:p>
          <a:r>
            <a:rPr lang="ar-MA" dirty="0" smtClean="0"/>
            <a:t>12</a:t>
          </a:r>
          <a:endParaRPr lang="fr-FR" dirty="0"/>
        </a:p>
      </dgm:t>
    </dgm:pt>
    <dgm:pt modelId="{6DB8EB27-030A-4693-B489-9671E6DE184D}" type="parTrans" cxnId="{DBA9965F-04CC-44ED-B08A-2D4D38E092C4}">
      <dgm:prSet/>
      <dgm:spPr/>
      <dgm:t>
        <a:bodyPr/>
        <a:lstStyle/>
        <a:p>
          <a:endParaRPr lang="fr-FR"/>
        </a:p>
      </dgm:t>
    </dgm:pt>
    <dgm:pt modelId="{9638373D-FEEC-468D-99F1-267D0729463D}" type="sibTrans" cxnId="{DBA9965F-04CC-44ED-B08A-2D4D38E092C4}">
      <dgm:prSet/>
      <dgm:spPr/>
      <dgm:t>
        <a:bodyPr/>
        <a:lstStyle/>
        <a:p>
          <a:endParaRPr lang="fr-FR"/>
        </a:p>
      </dgm:t>
    </dgm:pt>
    <dgm:pt modelId="{F2A085D9-A048-4A26-A46B-7F5CBE692C28}">
      <dgm:prSet phldrT="[Texte]"/>
      <dgm:spPr/>
      <dgm:t>
        <a:bodyPr/>
        <a:lstStyle/>
        <a:p>
          <a:r>
            <a:rPr lang="ar-MA" dirty="0" smtClean="0"/>
            <a:t>13</a:t>
          </a:r>
          <a:endParaRPr lang="fr-FR" dirty="0"/>
        </a:p>
      </dgm:t>
    </dgm:pt>
    <dgm:pt modelId="{77B8AFAA-85B1-4E26-B43F-67B34C5916B4}" type="parTrans" cxnId="{72BEA7AA-7DC5-4B5B-AE5F-FE08D7C736AD}">
      <dgm:prSet/>
      <dgm:spPr/>
      <dgm:t>
        <a:bodyPr/>
        <a:lstStyle/>
        <a:p>
          <a:endParaRPr lang="fr-FR"/>
        </a:p>
      </dgm:t>
    </dgm:pt>
    <dgm:pt modelId="{9EAB06ED-0024-4813-82C9-8D2E5BA06ED6}" type="sibTrans" cxnId="{72BEA7AA-7DC5-4B5B-AE5F-FE08D7C736AD}">
      <dgm:prSet/>
      <dgm:spPr/>
      <dgm:t>
        <a:bodyPr/>
        <a:lstStyle/>
        <a:p>
          <a:endParaRPr lang="fr-FR"/>
        </a:p>
      </dgm:t>
    </dgm:pt>
    <dgm:pt modelId="{2D6CA58C-422A-4C60-A6F1-77769A8CB605}">
      <dgm:prSet phldrT="[Texte]"/>
      <dgm:spPr/>
      <dgm:t>
        <a:bodyPr/>
        <a:lstStyle/>
        <a:p>
          <a:r>
            <a:rPr lang="ar-MA" dirty="0" smtClean="0"/>
            <a:t>14</a:t>
          </a:r>
          <a:endParaRPr lang="fr-FR" dirty="0"/>
        </a:p>
      </dgm:t>
    </dgm:pt>
    <dgm:pt modelId="{11CB146B-6A37-4939-A378-AE812375CC92}" type="parTrans" cxnId="{E04DFA54-509F-4BAD-99EA-81BFA7A7CB8F}">
      <dgm:prSet/>
      <dgm:spPr/>
      <dgm:t>
        <a:bodyPr/>
        <a:lstStyle/>
        <a:p>
          <a:endParaRPr lang="fr-FR"/>
        </a:p>
      </dgm:t>
    </dgm:pt>
    <dgm:pt modelId="{EAE64A32-C3DE-4831-A6BB-7D5E9519F215}" type="sibTrans" cxnId="{E04DFA54-509F-4BAD-99EA-81BFA7A7CB8F}">
      <dgm:prSet/>
      <dgm:spPr/>
      <dgm:t>
        <a:bodyPr/>
        <a:lstStyle/>
        <a:p>
          <a:endParaRPr lang="fr-FR"/>
        </a:p>
      </dgm:t>
    </dgm:pt>
    <dgm:pt modelId="{7A80D9D9-42EA-451E-99C2-E2DB196F61CD}">
      <dgm:prSet phldrT="[Texte]"/>
      <dgm:spPr/>
      <dgm:t>
        <a:bodyPr/>
        <a:lstStyle/>
        <a:p>
          <a:r>
            <a:rPr lang="ar-MA" dirty="0" smtClean="0"/>
            <a:t>15</a:t>
          </a:r>
          <a:endParaRPr lang="fr-FR" dirty="0"/>
        </a:p>
      </dgm:t>
    </dgm:pt>
    <dgm:pt modelId="{0975F646-5764-4C7F-B70A-6308FFBE731D}" type="parTrans" cxnId="{BB2C33A7-9DB7-477B-B6F2-D9ACEA9C7A8B}">
      <dgm:prSet/>
      <dgm:spPr/>
      <dgm:t>
        <a:bodyPr/>
        <a:lstStyle/>
        <a:p>
          <a:endParaRPr lang="fr-FR"/>
        </a:p>
      </dgm:t>
    </dgm:pt>
    <dgm:pt modelId="{EF4FD7FC-9103-4FFF-AC97-63C9CEEAEDFA}" type="sibTrans" cxnId="{BB2C33A7-9DB7-477B-B6F2-D9ACEA9C7A8B}">
      <dgm:prSet/>
      <dgm:spPr/>
      <dgm:t>
        <a:bodyPr/>
        <a:lstStyle/>
        <a:p>
          <a:endParaRPr lang="fr-FR"/>
        </a:p>
      </dgm:t>
    </dgm:pt>
    <dgm:pt modelId="{9F23F90D-B210-472A-B398-095683371BE1}">
      <dgm:prSet phldrT="[Texte]"/>
      <dgm:spPr/>
      <dgm:t>
        <a:bodyPr/>
        <a:lstStyle/>
        <a:p>
          <a:r>
            <a:rPr lang="ar-MA" dirty="0" smtClean="0"/>
            <a:t>16</a:t>
          </a:r>
          <a:endParaRPr lang="fr-FR" dirty="0"/>
        </a:p>
      </dgm:t>
    </dgm:pt>
    <dgm:pt modelId="{5FB6588F-0AEC-4BF8-92CF-E2FB571729F8}" type="parTrans" cxnId="{A6CB98A1-DB90-49BE-AD11-7BE8D611FB6F}">
      <dgm:prSet/>
      <dgm:spPr/>
      <dgm:t>
        <a:bodyPr/>
        <a:lstStyle/>
        <a:p>
          <a:endParaRPr lang="fr-FR"/>
        </a:p>
      </dgm:t>
    </dgm:pt>
    <dgm:pt modelId="{E0AA27F8-0F85-414D-8856-F7789ED30A33}" type="sibTrans" cxnId="{A6CB98A1-DB90-49BE-AD11-7BE8D611FB6F}">
      <dgm:prSet/>
      <dgm:spPr/>
      <dgm:t>
        <a:bodyPr/>
        <a:lstStyle/>
        <a:p>
          <a:endParaRPr lang="fr-FR"/>
        </a:p>
      </dgm:t>
    </dgm:pt>
    <dgm:pt modelId="{E684B76B-5D42-4011-AC41-5CE96107532E}">
      <dgm:prSet phldrT="[Texte]"/>
      <dgm:spPr/>
      <dgm:t>
        <a:bodyPr/>
        <a:lstStyle/>
        <a:p>
          <a:r>
            <a:rPr lang="ar-MA" dirty="0" smtClean="0"/>
            <a:t>17</a:t>
          </a:r>
          <a:endParaRPr lang="fr-FR" dirty="0"/>
        </a:p>
      </dgm:t>
    </dgm:pt>
    <dgm:pt modelId="{831737CB-60DC-4127-9B9A-DCF2F6BCD103}" type="parTrans" cxnId="{27DF625C-3ECF-4B02-B870-4474CBA11E10}">
      <dgm:prSet/>
      <dgm:spPr/>
      <dgm:t>
        <a:bodyPr/>
        <a:lstStyle/>
        <a:p>
          <a:endParaRPr lang="fr-FR"/>
        </a:p>
      </dgm:t>
    </dgm:pt>
    <dgm:pt modelId="{4E9D8F5E-5B3D-45CE-B444-AADACB66B00A}" type="sibTrans" cxnId="{27DF625C-3ECF-4B02-B870-4474CBA11E10}">
      <dgm:prSet/>
      <dgm:spPr/>
      <dgm:t>
        <a:bodyPr/>
        <a:lstStyle/>
        <a:p>
          <a:endParaRPr lang="fr-FR"/>
        </a:p>
      </dgm:t>
    </dgm:pt>
    <dgm:pt modelId="{DBF035CD-515F-42D1-B78B-A09E63CE80AE}">
      <dgm:prSet phldrT="[Texte]"/>
      <dgm:spPr/>
      <dgm:t>
        <a:bodyPr/>
        <a:lstStyle/>
        <a:p>
          <a:r>
            <a:rPr lang="ar-MA" dirty="0" smtClean="0"/>
            <a:t>18</a:t>
          </a:r>
          <a:endParaRPr lang="fr-FR" dirty="0"/>
        </a:p>
      </dgm:t>
    </dgm:pt>
    <dgm:pt modelId="{5593F75C-0450-4291-AAD2-82542CB1B113}" type="parTrans" cxnId="{A7AFE4A2-9FDC-4EF4-894D-E8630FC6A907}">
      <dgm:prSet/>
      <dgm:spPr/>
      <dgm:t>
        <a:bodyPr/>
        <a:lstStyle/>
        <a:p>
          <a:endParaRPr lang="fr-FR"/>
        </a:p>
      </dgm:t>
    </dgm:pt>
    <dgm:pt modelId="{F996147D-F071-46B0-B26D-562440879795}" type="sibTrans" cxnId="{A7AFE4A2-9FDC-4EF4-894D-E8630FC6A907}">
      <dgm:prSet/>
      <dgm:spPr/>
      <dgm:t>
        <a:bodyPr/>
        <a:lstStyle/>
        <a:p>
          <a:endParaRPr lang="fr-FR"/>
        </a:p>
      </dgm:t>
    </dgm:pt>
    <dgm:pt modelId="{C10CE9C4-FEC4-4A95-99D4-2A9FD6C940DB}">
      <dgm:prSet phldrT="[Texte]"/>
      <dgm:spPr/>
      <dgm:t>
        <a:bodyPr/>
        <a:lstStyle/>
        <a:p>
          <a:r>
            <a:rPr lang="ar-MA" dirty="0" smtClean="0"/>
            <a:t>19</a:t>
          </a:r>
          <a:endParaRPr lang="fr-FR" dirty="0"/>
        </a:p>
      </dgm:t>
    </dgm:pt>
    <dgm:pt modelId="{F408FF33-49A2-4FD3-873A-B8101F2953F1}" type="parTrans" cxnId="{FD37CEC6-3FBC-403A-BF7D-319CB09C4CA0}">
      <dgm:prSet/>
      <dgm:spPr/>
      <dgm:t>
        <a:bodyPr/>
        <a:lstStyle/>
        <a:p>
          <a:endParaRPr lang="fr-FR"/>
        </a:p>
      </dgm:t>
    </dgm:pt>
    <dgm:pt modelId="{F1C455B5-218A-4045-A8DC-2DCE1F9EB560}" type="sibTrans" cxnId="{FD37CEC6-3FBC-403A-BF7D-319CB09C4CA0}">
      <dgm:prSet/>
      <dgm:spPr/>
      <dgm:t>
        <a:bodyPr/>
        <a:lstStyle/>
        <a:p>
          <a:endParaRPr lang="fr-FR"/>
        </a:p>
      </dgm:t>
    </dgm:pt>
    <dgm:pt modelId="{70D2E0F1-810E-4A4B-80BF-EFAB7BBADD57}">
      <dgm:prSet phldrT="[Texte]"/>
      <dgm:spPr/>
      <dgm:t>
        <a:bodyPr/>
        <a:lstStyle/>
        <a:p>
          <a:r>
            <a:rPr lang="ar-MA" dirty="0" smtClean="0"/>
            <a:t>20</a:t>
          </a:r>
          <a:endParaRPr lang="fr-FR" dirty="0"/>
        </a:p>
      </dgm:t>
    </dgm:pt>
    <dgm:pt modelId="{39411979-D9F0-462B-B472-2D5BE6990DEF}" type="parTrans" cxnId="{0970218F-8489-46C3-8BEC-DC582353C9A2}">
      <dgm:prSet/>
      <dgm:spPr/>
      <dgm:t>
        <a:bodyPr/>
        <a:lstStyle/>
        <a:p>
          <a:endParaRPr lang="fr-FR"/>
        </a:p>
      </dgm:t>
    </dgm:pt>
    <dgm:pt modelId="{CCDD29D3-3B51-4D71-94FD-AEED9A7DD56E}" type="sibTrans" cxnId="{0970218F-8489-46C3-8BEC-DC582353C9A2}">
      <dgm:prSet/>
      <dgm:spPr/>
      <dgm:t>
        <a:bodyPr/>
        <a:lstStyle/>
        <a:p>
          <a:endParaRPr lang="fr-FR"/>
        </a:p>
      </dgm:t>
    </dgm:pt>
    <dgm:pt modelId="{F6BCAE57-AA63-40E1-B222-1DFD5DBEBD53}" type="pres">
      <dgm:prSet presAssocID="{C52F800A-AC42-44F1-BF27-22A8190E095A}" presName="CompostProcess" presStyleCnt="0">
        <dgm:presLayoutVars>
          <dgm:dir/>
          <dgm:resizeHandles val="exact"/>
        </dgm:presLayoutVars>
      </dgm:prSet>
      <dgm:spPr/>
    </dgm:pt>
    <dgm:pt modelId="{BE675C5F-8E0A-4C01-AF56-156C48C86E50}" type="pres">
      <dgm:prSet presAssocID="{C52F800A-AC42-44F1-BF27-22A8190E095A}" presName="arrow" presStyleLbl="bgShp" presStyleIdx="0" presStyleCnt="1" custScaleX="117647" custLinFactNeighborX="22116" custLinFactNeighborY="8525"/>
      <dgm:spPr/>
    </dgm:pt>
    <dgm:pt modelId="{A601BB2E-8D9A-4A22-B239-81FAE0F0EF67}" type="pres">
      <dgm:prSet presAssocID="{C52F800A-AC42-44F1-BF27-22A8190E095A}" presName="linearProcess" presStyleCnt="0"/>
      <dgm:spPr/>
    </dgm:pt>
    <dgm:pt modelId="{E508065D-6F85-4A23-8E64-35841F65915B}" type="pres">
      <dgm:prSet presAssocID="{184145CD-BDFB-47C4-9E90-0441C509F780}" presName="textNode" presStyleLbl="node1" presStyleIdx="0" presStyleCnt="10" custScaleX="110000" custScaleY="101360" custLinFactNeighborX="33367" custLinFactNeighborY="286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C92C057-11E5-41AE-B2C4-C324C6569653}" type="pres">
      <dgm:prSet presAssocID="{2F95CF97-B0AB-4F04-A530-65686F55BD56}" presName="sibTrans" presStyleCnt="0"/>
      <dgm:spPr/>
    </dgm:pt>
    <dgm:pt modelId="{07084380-30EE-4A68-B06B-C2A99B8DC3EB}" type="pres">
      <dgm:prSet presAssocID="{356A645D-C255-48FD-9920-40B424CF0D19}" presName="text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3A040E3-6306-4745-8337-B5724DA9E529}" type="pres">
      <dgm:prSet presAssocID="{9638373D-FEEC-468D-99F1-267D0729463D}" presName="sibTrans" presStyleCnt="0"/>
      <dgm:spPr/>
    </dgm:pt>
    <dgm:pt modelId="{71284C8A-D943-477E-915F-E63287964CB9}" type="pres">
      <dgm:prSet presAssocID="{F2A085D9-A048-4A26-A46B-7F5CBE692C28}" presName="text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50B6342-EE97-4050-A4F2-D3EDE0FFBDCD}" type="pres">
      <dgm:prSet presAssocID="{9EAB06ED-0024-4813-82C9-8D2E5BA06ED6}" presName="sibTrans" presStyleCnt="0"/>
      <dgm:spPr/>
    </dgm:pt>
    <dgm:pt modelId="{71CA7EEE-C64B-4F33-BAC2-8D3BE123A208}" type="pres">
      <dgm:prSet presAssocID="{2D6CA58C-422A-4C60-A6F1-77769A8CB605}" presName="text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17F0243-8144-46A1-B68F-0AE172FE9430}" type="pres">
      <dgm:prSet presAssocID="{EAE64A32-C3DE-4831-A6BB-7D5E9519F215}" presName="sibTrans" presStyleCnt="0"/>
      <dgm:spPr/>
    </dgm:pt>
    <dgm:pt modelId="{7D302FA0-145D-4244-8146-6A7940603406}" type="pres">
      <dgm:prSet presAssocID="{7A80D9D9-42EA-451E-99C2-E2DB196F61CD}" presName="text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AEAE341-282E-4F2C-B89E-615E99D45E57}" type="pres">
      <dgm:prSet presAssocID="{EF4FD7FC-9103-4FFF-AC97-63C9CEEAEDFA}" presName="sibTrans" presStyleCnt="0"/>
      <dgm:spPr/>
    </dgm:pt>
    <dgm:pt modelId="{BAE2AD25-CD2E-4B7B-A8AF-CE1A2B48A15E}" type="pres">
      <dgm:prSet presAssocID="{9F23F90D-B210-472A-B398-095683371BE1}" presName="text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14A7E75-8B35-4150-900C-3BFCACA06456}" type="pres">
      <dgm:prSet presAssocID="{E0AA27F8-0F85-414D-8856-F7789ED30A33}" presName="sibTrans" presStyleCnt="0"/>
      <dgm:spPr/>
    </dgm:pt>
    <dgm:pt modelId="{820D0A6D-9434-43C2-A563-CAFD51DB1BC7}" type="pres">
      <dgm:prSet presAssocID="{E684B76B-5D42-4011-AC41-5CE96107532E}" presName="text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2CC7BE-0698-46BD-AFE7-317C5F57C309}" type="pres">
      <dgm:prSet presAssocID="{4E9D8F5E-5B3D-45CE-B444-AADACB66B00A}" presName="sibTrans" presStyleCnt="0"/>
      <dgm:spPr/>
    </dgm:pt>
    <dgm:pt modelId="{1B88E099-F9B3-4CF8-AEE9-6E013DDF3726}" type="pres">
      <dgm:prSet presAssocID="{DBF035CD-515F-42D1-B78B-A09E63CE80AE}" presName="text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35B785E-5876-4190-8495-AF2D83518120}" type="pres">
      <dgm:prSet presAssocID="{F996147D-F071-46B0-B26D-562440879795}" presName="sibTrans" presStyleCnt="0"/>
      <dgm:spPr/>
    </dgm:pt>
    <dgm:pt modelId="{B96CB7BE-1E35-4061-BA06-4E95C236B7A4}" type="pres">
      <dgm:prSet presAssocID="{C10CE9C4-FEC4-4A95-99D4-2A9FD6C940DB}" presName="text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A5A4DBF-ACA4-4C82-B14C-B417E82BFD77}" type="pres">
      <dgm:prSet presAssocID="{F1C455B5-218A-4045-A8DC-2DCE1F9EB560}" presName="sibTrans" presStyleCnt="0"/>
      <dgm:spPr/>
    </dgm:pt>
    <dgm:pt modelId="{2DE509FB-ED0F-48EF-AB55-1B8B3C76040B}" type="pres">
      <dgm:prSet presAssocID="{70D2E0F1-810E-4A4B-80BF-EFAB7BBADD57}" presName="text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D7EA0A9-3CDA-42A1-A915-0C110EB2057C}" type="presOf" srcId="{184145CD-BDFB-47C4-9E90-0441C509F780}" destId="{E508065D-6F85-4A23-8E64-35841F65915B}" srcOrd="0" destOrd="0" presId="urn:microsoft.com/office/officeart/2005/8/layout/hProcess9"/>
    <dgm:cxn modelId="{C651E74C-AD8A-4314-B111-5098B8B6A022}" type="presOf" srcId="{DBF035CD-515F-42D1-B78B-A09E63CE80AE}" destId="{1B88E099-F9B3-4CF8-AEE9-6E013DDF3726}" srcOrd="0" destOrd="0" presId="urn:microsoft.com/office/officeart/2005/8/layout/hProcess9"/>
    <dgm:cxn modelId="{ABA09692-4271-4FE4-B7E5-3E35C042EC94}" type="presOf" srcId="{2D6CA58C-422A-4C60-A6F1-77769A8CB605}" destId="{71CA7EEE-C64B-4F33-BAC2-8D3BE123A208}" srcOrd="0" destOrd="0" presId="urn:microsoft.com/office/officeart/2005/8/layout/hProcess9"/>
    <dgm:cxn modelId="{0970218F-8489-46C3-8BEC-DC582353C9A2}" srcId="{C52F800A-AC42-44F1-BF27-22A8190E095A}" destId="{70D2E0F1-810E-4A4B-80BF-EFAB7BBADD57}" srcOrd="9" destOrd="0" parTransId="{39411979-D9F0-462B-B472-2D5BE6990DEF}" sibTransId="{CCDD29D3-3B51-4D71-94FD-AEED9A7DD56E}"/>
    <dgm:cxn modelId="{E04DFA54-509F-4BAD-99EA-81BFA7A7CB8F}" srcId="{C52F800A-AC42-44F1-BF27-22A8190E095A}" destId="{2D6CA58C-422A-4C60-A6F1-77769A8CB605}" srcOrd="3" destOrd="0" parTransId="{11CB146B-6A37-4939-A378-AE812375CC92}" sibTransId="{EAE64A32-C3DE-4831-A6BB-7D5E9519F215}"/>
    <dgm:cxn modelId="{561714C2-423B-4432-BCC3-574126AAF297}" type="presOf" srcId="{E684B76B-5D42-4011-AC41-5CE96107532E}" destId="{820D0A6D-9434-43C2-A563-CAFD51DB1BC7}" srcOrd="0" destOrd="0" presId="urn:microsoft.com/office/officeart/2005/8/layout/hProcess9"/>
    <dgm:cxn modelId="{27DF625C-3ECF-4B02-B870-4474CBA11E10}" srcId="{C52F800A-AC42-44F1-BF27-22A8190E095A}" destId="{E684B76B-5D42-4011-AC41-5CE96107532E}" srcOrd="6" destOrd="0" parTransId="{831737CB-60DC-4127-9B9A-DCF2F6BCD103}" sibTransId="{4E9D8F5E-5B3D-45CE-B444-AADACB66B00A}"/>
    <dgm:cxn modelId="{D85BEA01-798E-4BEF-AEB2-C6D525250864}" type="presOf" srcId="{9F23F90D-B210-472A-B398-095683371BE1}" destId="{BAE2AD25-CD2E-4B7B-A8AF-CE1A2B48A15E}" srcOrd="0" destOrd="0" presId="urn:microsoft.com/office/officeart/2005/8/layout/hProcess9"/>
    <dgm:cxn modelId="{7485A9B8-7B13-41E8-8BDD-66CCD8034507}" type="presOf" srcId="{356A645D-C255-48FD-9920-40B424CF0D19}" destId="{07084380-30EE-4A68-B06B-C2A99B8DC3EB}" srcOrd="0" destOrd="0" presId="urn:microsoft.com/office/officeart/2005/8/layout/hProcess9"/>
    <dgm:cxn modelId="{CFE62AE0-716A-48DE-9825-18C310E2273D}" type="presOf" srcId="{F2A085D9-A048-4A26-A46B-7F5CBE692C28}" destId="{71284C8A-D943-477E-915F-E63287964CB9}" srcOrd="0" destOrd="0" presId="urn:microsoft.com/office/officeart/2005/8/layout/hProcess9"/>
    <dgm:cxn modelId="{A7AFE4A2-9FDC-4EF4-894D-E8630FC6A907}" srcId="{C52F800A-AC42-44F1-BF27-22A8190E095A}" destId="{DBF035CD-515F-42D1-B78B-A09E63CE80AE}" srcOrd="7" destOrd="0" parTransId="{5593F75C-0450-4291-AAD2-82542CB1B113}" sibTransId="{F996147D-F071-46B0-B26D-562440879795}"/>
    <dgm:cxn modelId="{DBA9965F-04CC-44ED-B08A-2D4D38E092C4}" srcId="{C52F800A-AC42-44F1-BF27-22A8190E095A}" destId="{356A645D-C255-48FD-9920-40B424CF0D19}" srcOrd="1" destOrd="0" parTransId="{6DB8EB27-030A-4693-B489-9671E6DE184D}" sibTransId="{9638373D-FEEC-468D-99F1-267D0729463D}"/>
    <dgm:cxn modelId="{8A0AD5E0-475B-44DD-899D-434D1FC6A75B}" srcId="{C52F800A-AC42-44F1-BF27-22A8190E095A}" destId="{184145CD-BDFB-47C4-9E90-0441C509F780}" srcOrd="0" destOrd="0" parTransId="{168B71BC-B2B2-4121-B60D-B30B4051ADB6}" sibTransId="{2F95CF97-B0AB-4F04-A530-65686F55BD56}"/>
    <dgm:cxn modelId="{E70834DC-061C-4F4F-9EC1-0C75352B2D82}" type="presOf" srcId="{70D2E0F1-810E-4A4B-80BF-EFAB7BBADD57}" destId="{2DE509FB-ED0F-48EF-AB55-1B8B3C76040B}" srcOrd="0" destOrd="0" presId="urn:microsoft.com/office/officeart/2005/8/layout/hProcess9"/>
    <dgm:cxn modelId="{77FCC995-3918-4B42-87CD-E8FD72360CF3}" type="presOf" srcId="{C10CE9C4-FEC4-4A95-99D4-2A9FD6C940DB}" destId="{B96CB7BE-1E35-4061-BA06-4E95C236B7A4}" srcOrd="0" destOrd="0" presId="urn:microsoft.com/office/officeart/2005/8/layout/hProcess9"/>
    <dgm:cxn modelId="{39AAEF93-35DF-4CAC-8B28-1EACF41A6F55}" type="presOf" srcId="{C52F800A-AC42-44F1-BF27-22A8190E095A}" destId="{F6BCAE57-AA63-40E1-B222-1DFD5DBEBD53}" srcOrd="0" destOrd="0" presId="urn:microsoft.com/office/officeart/2005/8/layout/hProcess9"/>
    <dgm:cxn modelId="{D7A792F3-A760-4781-9377-B99F37270143}" type="presOf" srcId="{7A80D9D9-42EA-451E-99C2-E2DB196F61CD}" destId="{7D302FA0-145D-4244-8146-6A7940603406}" srcOrd="0" destOrd="0" presId="urn:microsoft.com/office/officeart/2005/8/layout/hProcess9"/>
    <dgm:cxn modelId="{72BEA7AA-7DC5-4B5B-AE5F-FE08D7C736AD}" srcId="{C52F800A-AC42-44F1-BF27-22A8190E095A}" destId="{F2A085D9-A048-4A26-A46B-7F5CBE692C28}" srcOrd="2" destOrd="0" parTransId="{77B8AFAA-85B1-4E26-B43F-67B34C5916B4}" sibTransId="{9EAB06ED-0024-4813-82C9-8D2E5BA06ED6}"/>
    <dgm:cxn modelId="{BB2C33A7-9DB7-477B-B6F2-D9ACEA9C7A8B}" srcId="{C52F800A-AC42-44F1-BF27-22A8190E095A}" destId="{7A80D9D9-42EA-451E-99C2-E2DB196F61CD}" srcOrd="4" destOrd="0" parTransId="{0975F646-5764-4C7F-B70A-6308FFBE731D}" sibTransId="{EF4FD7FC-9103-4FFF-AC97-63C9CEEAEDFA}"/>
    <dgm:cxn modelId="{A6CB98A1-DB90-49BE-AD11-7BE8D611FB6F}" srcId="{C52F800A-AC42-44F1-BF27-22A8190E095A}" destId="{9F23F90D-B210-472A-B398-095683371BE1}" srcOrd="5" destOrd="0" parTransId="{5FB6588F-0AEC-4BF8-92CF-E2FB571729F8}" sibTransId="{E0AA27F8-0F85-414D-8856-F7789ED30A33}"/>
    <dgm:cxn modelId="{FD37CEC6-3FBC-403A-BF7D-319CB09C4CA0}" srcId="{C52F800A-AC42-44F1-BF27-22A8190E095A}" destId="{C10CE9C4-FEC4-4A95-99D4-2A9FD6C940DB}" srcOrd="8" destOrd="0" parTransId="{F408FF33-49A2-4FD3-873A-B8101F2953F1}" sibTransId="{F1C455B5-218A-4045-A8DC-2DCE1F9EB560}"/>
    <dgm:cxn modelId="{28F39739-EB7C-4676-8647-B51C5A506690}" type="presParOf" srcId="{F6BCAE57-AA63-40E1-B222-1DFD5DBEBD53}" destId="{BE675C5F-8E0A-4C01-AF56-156C48C86E50}" srcOrd="0" destOrd="0" presId="urn:microsoft.com/office/officeart/2005/8/layout/hProcess9"/>
    <dgm:cxn modelId="{95D602AB-1AFB-4960-8106-83FD68317929}" type="presParOf" srcId="{F6BCAE57-AA63-40E1-B222-1DFD5DBEBD53}" destId="{A601BB2E-8D9A-4A22-B239-81FAE0F0EF67}" srcOrd="1" destOrd="0" presId="urn:microsoft.com/office/officeart/2005/8/layout/hProcess9"/>
    <dgm:cxn modelId="{28079EBF-A89D-4C5F-A269-9AEFC6D282D4}" type="presParOf" srcId="{A601BB2E-8D9A-4A22-B239-81FAE0F0EF67}" destId="{E508065D-6F85-4A23-8E64-35841F65915B}" srcOrd="0" destOrd="0" presId="urn:microsoft.com/office/officeart/2005/8/layout/hProcess9"/>
    <dgm:cxn modelId="{E49D7E0E-C1CE-48D7-B7E1-795DF00409B5}" type="presParOf" srcId="{A601BB2E-8D9A-4A22-B239-81FAE0F0EF67}" destId="{4C92C057-11E5-41AE-B2C4-C324C6569653}" srcOrd="1" destOrd="0" presId="urn:microsoft.com/office/officeart/2005/8/layout/hProcess9"/>
    <dgm:cxn modelId="{BF18E0FB-72A7-41C0-A602-A2856E8FE8C3}" type="presParOf" srcId="{A601BB2E-8D9A-4A22-B239-81FAE0F0EF67}" destId="{07084380-30EE-4A68-B06B-C2A99B8DC3EB}" srcOrd="2" destOrd="0" presId="urn:microsoft.com/office/officeart/2005/8/layout/hProcess9"/>
    <dgm:cxn modelId="{9EF162A2-7157-432A-A84E-B7FB79789EA6}" type="presParOf" srcId="{A601BB2E-8D9A-4A22-B239-81FAE0F0EF67}" destId="{23A040E3-6306-4745-8337-B5724DA9E529}" srcOrd="3" destOrd="0" presId="urn:microsoft.com/office/officeart/2005/8/layout/hProcess9"/>
    <dgm:cxn modelId="{80189F5F-5BF8-46B2-8320-2E2A5F82C841}" type="presParOf" srcId="{A601BB2E-8D9A-4A22-B239-81FAE0F0EF67}" destId="{71284C8A-D943-477E-915F-E63287964CB9}" srcOrd="4" destOrd="0" presId="urn:microsoft.com/office/officeart/2005/8/layout/hProcess9"/>
    <dgm:cxn modelId="{6FE997E9-9DAE-44DD-B44F-4426C6DBFEC6}" type="presParOf" srcId="{A601BB2E-8D9A-4A22-B239-81FAE0F0EF67}" destId="{450B6342-EE97-4050-A4F2-D3EDE0FFBDCD}" srcOrd="5" destOrd="0" presId="urn:microsoft.com/office/officeart/2005/8/layout/hProcess9"/>
    <dgm:cxn modelId="{7ED1DBAE-5442-4946-BDE9-849516276150}" type="presParOf" srcId="{A601BB2E-8D9A-4A22-B239-81FAE0F0EF67}" destId="{71CA7EEE-C64B-4F33-BAC2-8D3BE123A208}" srcOrd="6" destOrd="0" presId="urn:microsoft.com/office/officeart/2005/8/layout/hProcess9"/>
    <dgm:cxn modelId="{C972586C-FA7F-45AD-8907-D8A571AE684C}" type="presParOf" srcId="{A601BB2E-8D9A-4A22-B239-81FAE0F0EF67}" destId="{217F0243-8144-46A1-B68F-0AE172FE9430}" srcOrd="7" destOrd="0" presId="urn:microsoft.com/office/officeart/2005/8/layout/hProcess9"/>
    <dgm:cxn modelId="{FFF1791E-0A4A-4AE4-945A-89BA28FE5B3C}" type="presParOf" srcId="{A601BB2E-8D9A-4A22-B239-81FAE0F0EF67}" destId="{7D302FA0-145D-4244-8146-6A7940603406}" srcOrd="8" destOrd="0" presId="urn:microsoft.com/office/officeart/2005/8/layout/hProcess9"/>
    <dgm:cxn modelId="{EFC15C3B-593B-4A91-A041-399C43E6B015}" type="presParOf" srcId="{A601BB2E-8D9A-4A22-B239-81FAE0F0EF67}" destId="{EAEAE341-282E-4F2C-B89E-615E99D45E57}" srcOrd="9" destOrd="0" presId="urn:microsoft.com/office/officeart/2005/8/layout/hProcess9"/>
    <dgm:cxn modelId="{3AB80134-F120-4C16-A9C6-31778F2E9789}" type="presParOf" srcId="{A601BB2E-8D9A-4A22-B239-81FAE0F0EF67}" destId="{BAE2AD25-CD2E-4B7B-A8AF-CE1A2B48A15E}" srcOrd="10" destOrd="0" presId="urn:microsoft.com/office/officeart/2005/8/layout/hProcess9"/>
    <dgm:cxn modelId="{8B8CBD8A-EE39-4B1F-A025-19D41CA9CAF7}" type="presParOf" srcId="{A601BB2E-8D9A-4A22-B239-81FAE0F0EF67}" destId="{B14A7E75-8B35-4150-900C-3BFCACA06456}" srcOrd="11" destOrd="0" presId="urn:microsoft.com/office/officeart/2005/8/layout/hProcess9"/>
    <dgm:cxn modelId="{5033E0AD-8540-4DAE-9AA1-850AE24E9E59}" type="presParOf" srcId="{A601BB2E-8D9A-4A22-B239-81FAE0F0EF67}" destId="{820D0A6D-9434-43C2-A563-CAFD51DB1BC7}" srcOrd="12" destOrd="0" presId="urn:microsoft.com/office/officeart/2005/8/layout/hProcess9"/>
    <dgm:cxn modelId="{339EC052-0FAF-49F7-B81A-2022C3FE97FF}" type="presParOf" srcId="{A601BB2E-8D9A-4A22-B239-81FAE0F0EF67}" destId="{292CC7BE-0698-46BD-AFE7-317C5F57C309}" srcOrd="13" destOrd="0" presId="urn:microsoft.com/office/officeart/2005/8/layout/hProcess9"/>
    <dgm:cxn modelId="{27DF4E5D-1272-4238-A73E-53047B2151AF}" type="presParOf" srcId="{A601BB2E-8D9A-4A22-B239-81FAE0F0EF67}" destId="{1B88E099-F9B3-4CF8-AEE9-6E013DDF3726}" srcOrd="14" destOrd="0" presId="urn:microsoft.com/office/officeart/2005/8/layout/hProcess9"/>
    <dgm:cxn modelId="{BA17480D-3C33-4CB2-8700-8B0173EF77ED}" type="presParOf" srcId="{A601BB2E-8D9A-4A22-B239-81FAE0F0EF67}" destId="{735B785E-5876-4190-8495-AF2D83518120}" srcOrd="15" destOrd="0" presId="urn:microsoft.com/office/officeart/2005/8/layout/hProcess9"/>
    <dgm:cxn modelId="{584E78FE-6B65-403D-BB25-457DB3727BDA}" type="presParOf" srcId="{A601BB2E-8D9A-4A22-B239-81FAE0F0EF67}" destId="{B96CB7BE-1E35-4061-BA06-4E95C236B7A4}" srcOrd="16" destOrd="0" presId="urn:microsoft.com/office/officeart/2005/8/layout/hProcess9"/>
    <dgm:cxn modelId="{74032AE1-5944-4F94-A2A3-C259ED3D1F3D}" type="presParOf" srcId="{A601BB2E-8D9A-4A22-B239-81FAE0F0EF67}" destId="{BA5A4DBF-ACA4-4C82-B14C-B417E82BFD77}" srcOrd="17" destOrd="0" presId="urn:microsoft.com/office/officeart/2005/8/layout/hProcess9"/>
    <dgm:cxn modelId="{DA082671-1784-40D7-84D5-0276891FB8C7}" type="presParOf" srcId="{A601BB2E-8D9A-4A22-B239-81FAE0F0EF67}" destId="{2DE509FB-ED0F-48EF-AB55-1B8B3C76040B}" srcOrd="18" destOrd="0" presId="urn:microsoft.com/office/officeart/2005/8/layout/hProcess9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2F800A-AC42-44F1-BF27-22A8190E095A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184145CD-BDFB-47C4-9E90-0441C509F780}">
      <dgm:prSet phldrT="[Texte]"/>
      <dgm:spPr/>
      <dgm:t>
        <a:bodyPr/>
        <a:lstStyle/>
        <a:p>
          <a:r>
            <a:rPr lang="ar-MA" dirty="0" smtClean="0"/>
            <a:t>1</a:t>
          </a:r>
          <a:endParaRPr lang="fr-FR" dirty="0"/>
        </a:p>
      </dgm:t>
    </dgm:pt>
    <dgm:pt modelId="{168B71BC-B2B2-4121-B60D-B30B4051ADB6}" type="parTrans" cxnId="{8A0AD5E0-475B-44DD-899D-434D1FC6A75B}">
      <dgm:prSet/>
      <dgm:spPr/>
      <dgm:t>
        <a:bodyPr/>
        <a:lstStyle/>
        <a:p>
          <a:endParaRPr lang="fr-FR"/>
        </a:p>
      </dgm:t>
    </dgm:pt>
    <dgm:pt modelId="{2F95CF97-B0AB-4F04-A530-65686F55BD56}" type="sibTrans" cxnId="{8A0AD5E0-475B-44DD-899D-434D1FC6A75B}">
      <dgm:prSet/>
      <dgm:spPr/>
      <dgm:t>
        <a:bodyPr/>
        <a:lstStyle/>
        <a:p>
          <a:endParaRPr lang="fr-FR"/>
        </a:p>
      </dgm:t>
    </dgm:pt>
    <dgm:pt modelId="{356A645D-C255-48FD-9920-40B424CF0D19}">
      <dgm:prSet phldrT="[Texte]"/>
      <dgm:spPr/>
      <dgm:t>
        <a:bodyPr/>
        <a:lstStyle/>
        <a:p>
          <a:r>
            <a:rPr lang="ar-MA" dirty="0" smtClean="0"/>
            <a:t>2</a:t>
          </a:r>
          <a:endParaRPr lang="fr-FR" dirty="0"/>
        </a:p>
      </dgm:t>
    </dgm:pt>
    <dgm:pt modelId="{6DB8EB27-030A-4693-B489-9671E6DE184D}" type="parTrans" cxnId="{DBA9965F-04CC-44ED-B08A-2D4D38E092C4}">
      <dgm:prSet/>
      <dgm:spPr/>
      <dgm:t>
        <a:bodyPr/>
        <a:lstStyle/>
        <a:p>
          <a:endParaRPr lang="fr-FR"/>
        </a:p>
      </dgm:t>
    </dgm:pt>
    <dgm:pt modelId="{9638373D-FEEC-468D-99F1-267D0729463D}" type="sibTrans" cxnId="{DBA9965F-04CC-44ED-B08A-2D4D38E092C4}">
      <dgm:prSet/>
      <dgm:spPr/>
      <dgm:t>
        <a:bodyPr/>
        <a:lstStyle/>
        <a:p>
          <a:endParaRPr lang="fr-FR"/>
        </a:p>
      </dgm:t>
    </dgm:pt>
    <dgm:pt modelId="{F2A085D9-A048-4A26-A46B-7F5CBE692C28}">
      <dgm:prSet phldrT="[Texte]"/>
      <dgm:spPr/>
      <dgm:t>
        <a:bodyPr/>
        <a:lstStyle/>
        <a:p>
          <a:r>
            <a:rPr lang="ar-MA" dirty="0" smtClean="0"/>
            <a:t>3</a:t>
          </a:r>
          <a:endParaRPr lang="fr-FR" dirty="0"/>
        </a:p>
      </dgm:t>
    </dgm:pt>
    <dgm:pt modelId="{77B8AFAA-85B1-4E26-B43F-67B34C5916B4}" type="parTrans" cxnId="{72BEA7AA-7DC5-4B5B-AE5F-FE08D7C736AD}">
      <dgm:prSet/>
      <dgm:spPr/>
      <dgm:t>
        <a:bodyPr/>
        <a:lstStyle/>
        <a:p>
          <a:endParaRPr lang="fr-FR"/>
        </a:p>
      </dgm:t>
    </dgm:pt>
    <dgm:pt modelId="{9EAB06ED-0024-4813-82C9-8D2E5BA06ED6}" type="sibTrans" cxnId="{72BEA7AA-7DC5-4B5B-AE5F-FE08D7C736AD}">
      <dgm:prSet/>
      <dgm:spPr/>
      <dgm:t>
        <a:bodyPr/>
        <a:lstStyle/>
        <a:p>
          <a:endParaRPr lang="fr-FR"/>
        </a:p>
      </dgm:t>
    </dgm:pt>
    <dgm:pt modelId="{2D6CA58C-422A-4C60-A6F1-77769A8CB605}">
      <dgm:prSet phldrT="[Texte]"/>
      <dgm:spPr/>
      <dgm:t>
        <a:bodyPr/>
        <a:lstStyle/>
        <a:p>
          <a:r>
            <a:rPr lang="ar-MA" dirty="0" smtClean="0"/>
            <a:t>4</a:t>
          </a:r>
          <a:endParaRPr lang="fr-FR" dirty="0"/>
        </a:p>
      </dgm:t>
    </dgm:pt>
    <dgm:pt modelId="{11CB146B-6A37-4939-A378-AE812375CC92}" type="parTrans" cxnId="{E04DFA54-509F-4BAD-99EA-81BFA7A7CB8F}">
      <dgm:prSet/>
      <dgm:spPr/>
      <dgm:t>
        <a:bodyPr/>
        <a:lstStyle/>
        <a:p>
          <a:endParaRPr lang="fr-FR"/>
        </a:p>
      </dgm:t>
    </dgm:pt>
    <dgm:pt modelId="{EAE64A32-C3DE-4831-A6BB-7D5E9519F215}" type="sibTrans" cxnId="{E04DFA54-509F-4BAD-99EA-81BFA7A7CB8F}">
      <dgm:prSet/>
      <dgm:spPr/>
      <dgm:t>
        <a:bodyPr/>
        <a:lstStyle/>
        <a:p>
          <a:endParaRPr lang="fr-FR"/>
        </a:p>
      </dgm:t>
    </dgm:pt>
    <dgm:pt modelId="{7A80D9D9-42EA-451E-99C2-E2DB196F61CD}">
      <dgm:prSet phldrT="[Texte]"/>
      <dgm:spPr/>
      <dgm:t>
        <a:bodyPr/>
        <a:lstStyle/>
        <a:p>
          <a:r>
            <a:rPr lang="ar-MA" dirty="0" smtClean="0"/>
            <a:t>5</a:t>
          </a:r>
          <a:endParaRPr lang="fr-FR" dirty="0"/>
        </a:p>
      </dgm:t>
    </dgm:pt>
    <dgm:pt modelId="{0975F646-5764-4C7F-B70A-6308FFBE731D}" type="parTrans" cxnId="{BB2C33A7-9DB7-477B-B6F2-D9ACEA9C7A8B}">
      <dgm:prSet/>
      <dgm:spPr/>
      <dgm:t>
        <a:bodyPr/>
        <a:lstStyle/>
        <a:p>
          <a:endParaRPr lang="fr-FR"/>
        </a:p>
      </dgm:t>
    </dgm:pt>
    <dgm:pt modelId="{EF4FD7FC-9103-4FFF-AC97-63C9CEEAEDFA}" type="sibTrans" cxnId="{BB2C33A7-9DB7-477B-B6F2-D9ACEA9C7A8B}">
      <dgm:prSet/>
      <dgm:spPr/>
      <dgm:t>
        <a:bodyPr/>
        <a:lstStyle/>
        <a:p>
          <a:endParaRPr lang="fr-FR"/>
        </a:p>
      </dgm:t>
    </dgm:pt>
    <dgm:pt modelId="{9F23F90D-B210-472A-B398-095683371BE1}">
      <dgm:prSet phldrT="[Texte]"/>
      <dgm:spPr/>
      <dgm:t>
        <a:bodyPr/>
        <a:lstStyle/>
        <a:p>
          <a:r>
            <a:rPr lang="ar-MA" dirty="0" smtClean="0"/>
            <a:t>6</a:t>
          </a:r>
          <a:endParaRPr lang="fr-FR" dirty="0"/>
        </a:p>
      </dgm:t>
    </dgm:pt>
    <dgm:pt modelId="{5FB6588F-0AEC-4BF8-92CF-E2FB571729F8}" type="parTrans" cxnId="{A6CB98A1-DB90-49BE-AD11-7BE8D611FB6F}">
      <dgm:prSet/>
      <dgm:spPr/>
      <dgm:t>
        <a:bodyPr/>
        <a:lstStyle/>
        <a:p>
          <a:endParaRPr lang="fr-FR"/>
        </a:p>
      </dgm:t>
    </dgm:pt>
    <dgm:pt modelId="{E0AA27F8-0F85-414D-8856-F7789ED30A33}" type="sibTrans" cxnId="{A6CB98A1-DB90-49BE-AD11-7BE8D611FB6F}">
      <dgm:prSet/>
      <dgm:spPr/>
      <dgm:t>
        <a:bodyPr/>
        <a:lstStyle/>
        <a:p>
          <a:endParaRPr lang="fr-FR"/>
        </a:p>
      </dgm:t>
    </dgm:pt>
    <dgm:pt modelId="{E684B76B-5D42-4011-AC41-5CE96107532E}">
      <dgm:prSet phldrT="[Texte]"/>
      <dgm:spPr/>
      <dgm:t>
        <a:bodyPr/>
        <a:lstStyle/>
        <a:p>
          <a:r>
            <a:rPr lang="ar-MA" dirty="0" smtClean="0"/>
            <a:t>7</a:t>
          </a:r>
          <a:endParaRPr lang="fr-FR" dirty="0"/>
        </a:p>
      </dgm:t>
    </dgm:pt>
    <dgm:pt modelId="{831737CB-60DC-4127-9B9A-DCF2F6BCD103}" type="parTrans" cxnId="{27DF625C-3ECF-4B02-B870-4474CBA11E10}">
      <dgm:prSet/>
      <dgm:spPr/>
      <dgm:t>
        <a:bodyPr/>
        <a:lstStyle/>
        <a:p>
          <a:endParaRPr lang="fr-FR"/>
        </a:p>
      </dgm:t>
    </dgm:pt>
    <dgm:pt modelId="{4E9D8F5E-5B3D-45CE-B444-AADACB66B00A}" type="sibTrans" cxnId="{27DF625C-3ECF-4B02-B870-4474CBA11E10}">
      <dgm:prSet/>
      <dgm:spPr/>
      <dgm:t>
        <a:bodyPr/>
        <a:lstStyle/>
        <a:p>
          <a:endParaRPr lang="fr-FR"/>
        </a:p>
      </dgm:t>
    </dgm:pt>
    <dgm:pt modelId="{DBF035CD-515F-42D1-B78B-A09E63CE80AE}">
      <dgm:prSet phldrT="[Texte]"/>
      <dgm:spPr/>
      <dgm:t>
        <a:bodyPr/>
        <a:lstStyle/>
        <a:p>
          <a:r>
            <a:rPr lang="ar-MA" dirty="0" smtClean="0"/>
            <a:t>8</a:t>
          </a:r>
          <a:endParaRPr lang="fr-FR" dirty="0"/>
        </a:p>
      </dgm:t>
    </dgm:pt>
    <dgm:pt modelId="{5593F75C-0450-4291-AAD2-82542CB1B113}" type="parTrans" cxnId="{A7AFE4A2-9FDC-4EF4-894D-E8630FC6A907}">
      <dgm:prSet/>
      <dgm:spPr/>
      <dgm:t>
        <a:bodyPr/>
        <a:lstStyle/>
        <a:p>
          <a:endParaRPr lang="fr-FR"/>
        </a:p>
      </dgm:t>
    </dgm:pt>
    <dgm:pt modelId="{F996147D-F071-46B0-B26D-562440879795}" type="sibTrans" cxnId="{A7AFE4A2-9FDC-4EF4-894D-E8630FC6A907}">
      <dgm:prSet/>
      <dgm:spPr/>
      <dgm:t>
        <a:bodyPr/>
        <a:lstStyle/>
        <a:p>
          <a:endParaRPr lang="fr-FR"/>
        </a:p>
      </dgm:t>
    </dgm:pt>
    <dgm:pt modelId="{C10CE9C4-FEC4-4A95-99D4-2A9FD6C940DB}">
      <dgm:prSet phldrT="[Texte]"/>
      <dgm:spPr/>
      <dgm:t>
        <a:bodyPr/>
        <a:lstStyle/>
        <a:p>
          <a:r>
            <a:rPr lang="ar-MA" dirty="0" smtClean="0"/>
            <a:t>9</a:t>
          </a:r>
          <a:endParaRPr lang="fr-FR" dirty="0"/>
        </a:p>
      </dgm:t>
    </dgm:pt>
    <dgm:pt modelId="{F408FF33-49A2-4FD3-873A-B8101F2953F1}" type="parTrans" cxnId="{FD37CEC6-3FBC-403A-BF7D-319CB09C4CA0}">
      <dgm:prSet/>
      <dgm:spPr/>
      <dgm:t>
        <a:bodyPr/>
        <a:lstStyle/>
        <a:p>
          <a:endParaRPr lang="fr-FR"/>
        </a:p>
      </dgm:t>
    </dgm:pt>
    <dgm:pt modelId="{F1C455B5-218A-4045-A8DC-2DCE1F9EB560}" type="sibTrans" cxnId="{FD37CEC6-3FBC-403A-BF7D-319CB09C4CA0}">
      <dgm:prSet/>
      <dgm:spPr/>
      <dgm:t>
        <a:bodyPr/>
        <a:lstStyle/>
        <a:p>
          <a:endParaRPr lang="fr-FR"/>
        </a:p>
      </dgm:t>
    </dgm:pt>
    <dgm:pt modelId="{70D2E0F1-810E-4A4B-80BF-EFAB7BBADD57}">
      <dgm:prSet phldrT="[Texte]" custT="1"/>
      <dgm:spPr>
        <a:solidFill>
          <a:srgbClr val="FF0000"/>
        </a:solidFill>
      </dgm:spPr>
      <dgm:t>
        <a:bodyPr/>
        <a:lstStyle/>
        <a:p>
          <a:r>
            <a:rPr lang="ar-MA" sz="3200" b="1" dirty="0" smtClean="0">
              <a:solidFill>
                <a:schemeClr val="tx1"/>
              </a:solidFill>
            </a:rPr>
            <a:t>10</a:t>
          </a:r>
          <a:endParaRPr lang="fr-FR" sz="3200" b="1" dirty="0">
            <a:solidFill>
              <a:schemeClr val="tx1"/>
            </a:solidFill>
          </a:endParaRPr>
        </a:p>
      </dgm:t>
    </dgm:pt>
    <dgm:pt modelId="{39411979-D9F0-462B-B472-2D5BE6990DEF}" type="parTrans" cxnId="{0970218F-8489-46C3-8BEC-DC582353C9A2}">
      <dgm:prSet/>
      <dgm:spPr/>
      <dgm:t>
        <a:bodyPr/>
        <a:lstStyle/>
        <a:p>
          <a:endParaRPr lang="fr-FR"/>
        </a:p>
      </dgm:t>
    </dgm:pt>
    <dgm:pt modelId="{CCDD29D3-3B51-4D71-94FD-AEED9A7DD56E}" type="sibTrans" cxnId="{0970218F-8489-46C3-8BEC-DC582353C9A2}">
      <dgm:prSet/>
      <dgm:spPr/>
      <dgm:t>
        <a:bodyPr/>
        <a:lstStyle/>
        <a:p>
          <a:endParaRPr lang="fr-FR"/>
        </a:p>
      </dgm:t>
    </dgm:pt>
    <dgm:pt modelId="{F6BCAE57-AA63-40E1-B222-1DFD5DBEBD53}" type="pres">
      <dgm:prSet presAssocID="{C52F800A-AC42-44F1-BF27-22A8190E095A}" presName="CompostProcess" presStyleCnt="0">
        <dgm:presLayoutVars>
          <dgm:dir/>
          <dgm:resizeHandles val="exact"/>
        </dgm:presLayoutVars>
      </dgm:prSet>
      <dgm:spPr/>
    </dgm:pt>
    <dgm:pt modelId="{BE675C5F-8E0A-4C01-AF56-156C48C86E50}" type="pres">
      <dgm:prSet presAssocID="{C52F800A-AC42-44F1-BF27-22A8190E095A}" presName="arrow" presStyleLbl="bgShp" presStyleIdx="0" presStyleCnt="1" custScaleX="117647"/>
      <dgm:spPr/>
    </dgm:pt>
    <dgm:pt modelId="{A601BB2E-8D9A-4A22-B239-81FAE0F0EF67}" type="pres">
      <dgm:prSet presAssocID="{C52F800A-AC42-44F1-BF27-22A8190E095A}" presName="linearProcess" presStyleCnt="0"/>
      <dgm:spPr/>
    </dgm:pt>
    <dgm:pt modelId="{E508065D-6F85-4A23-8E64-35841F65915B}" type="pres">
      <dgm:prSet presAssocID="{184145CD-BDFB-47C4-9E90-0441C509F780}" presName="text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C92C057-11E5-41AE-B2C4-C324C6569653}" type="pres">
      <dgm:prSet presAssocID="{2F95CF97-B0AB-4F04-A530-65686F55BD56}" presName="sibTrans" presStyleCnt="0"/>
      <dgm:spPr/>
    </dgm:pt>
    <dgm:pt modelId="{07084380-30EE-4A68-B06B-C2A99B8DC3EB}" type="pres">
      <dgm:prSet presAssocID="{356A645D-C255-48FD-9920-40B424CF0D19}" presName="text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3A040E3-6306-4745-8337-B5724DA9E529}" type="pres">
      <dgm:prSet presAssocID="{9638373D-FEEC-468D-99F1-267D0729463D}" presName="sibTrans" presStyleCnt="0"/>
      <dgm:spPr/>
    </dgm:pt>
    <dgm:pt modelId="{71284C8A-D943-477E-915F-E63287964CB9}" type="pres">
      <dgm:prSet presAssocID="{F2A085D9-A048-4A26-A46B-7F5CBE692C28}" presName="text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50B6342-EE97-4050-A4F2-D3EDE0FFBDCD}" type="pres">
      <dgm:prSet presAssocID="{9EAB06ED-0024-4813-82C9-8D2E5BA06ED6}" presName="sibTrans" presStyleCnt="0"/>
      <dgm:spPr/>
    </dgm:pt>
    <dgm:pt modelId="{71CA7EEE-C64B-4F33-BAC2-8D3BE123A208}" type="pres">
      <dgm:prSet presAssocID="{2D6CA58C-422A-4C60-A6F1-77769A8CB605}" presName="text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17F0243-8144-46A1-B68F-0AE172FE9430}" type="pres">
      <dgm:prSet presAssocID="{EAE64A32-C3DE-4831-A6BB-7D5E9519F215}" presName="sibTrans" presStyleCnt="0"/>
      <dgm:spPr/>
    </dgm:pt>
    <dgm:pt modelId="{7D302FA0-145D-4244-8146-6A7940603406}" type="pres">
      <dgm:prSet presAssocID="{7A80D9D9-42EA-451E-99C2-E2DB196F61CD}" presName="text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AEAE341-282E-4F2C-B89E-615E99D45E57}" type="pres">
      <dgm:prSet presAssocID="{EF4FD7FC-9103-4FFF-AC97-63C9CEEAEDFA}" presName="sibTrans" presStyleCnt="0"/>
      <dgm:spPr/>
    </dgm:pt>
    <dgm:pt modelId="{BAE2AD25-CD2E-4B7B-A8AF-CE1A2B48A15E}" type="pres">
      <dgm:prSet presAssocID="{9F23F90D-B210-472A-B398-095683371BE1}" presName="text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14A7E75-8B35-4150-900C-3BFCACA06456}" type="pres">
      <dgm:prSet presAssocID="{E0AA27F8-0F85-414D-8856-F7789ED30A33}" presName="sibTrans" presStyleCnt="0"/>
      <dgm:spPr/>
    </dgm:pt>
    <dgm:pt modelId="{820D0A6D-9434-43C2-A563-CAFD51DB1BC7}" type="pres">
      <dgm:prSet presAssocID="{E684B76B-5D42-4011-AC41-5CE96107532E}" presName="text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2CC7BE-0698-46BD-AFE7-317C5F57C309}" type="pres">
      <dgm:prSet presAssocID="{4E9D8F5E-5B3D-45CE-B444-AADACB66B00A}" presName="sibTrans" presStyleCnt="0"/>
      <dgm:spPr/>
    </dgm:pt>
    <dgm:pt modelId="{1B88E099-F9B3-4CF8-AEE9-6E013DDF3726}" type="pres">
      <dgm:prSet presAssocID="{DBF035CD-515F-42D1-B78B-A09E63CE80AE}" presName="text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35B785E-5876-4190-8495-AF2D83518120}" type="pres">
      <dgm:prSet presAssocID="{F996147D-F071-46B0-B26D-562440879795}" presName="sibTrans" presStyleCnt="0"/>
      <dgm:spPr/>
    </dgm:pt>
    <dgm:pt modelId="{B96CB7BE-1E35-4061-BA06-4E95C236B7A4}" type="pres">
      <dgm:prSet presAssocID="{C10CE9C4-FEC4-4A95-99D4-2A9FD6C940DB}" presName="text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A5A4DBF-ACA4-4C82-B14C-B417E82BFD77}" type="pres">
      <dgm:prSet presAssocID="{F1C455B5-218A-4045-A8DC-2DCE1F9EB560}" presName="sibTrans" presStyleCnt="0"/>
      <dgm:spPr/>
    </dgm:pt>
    <dgm:pt modelId="{2DE509FB-ED0F-48EF-AB55-1B8B3C76040B}" type="pres">
      <dgm:prSet presAssocID="{70D2E0F1-810E-4A4B-80BF-EFAB7BBADD57}" presName="text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390E2D7-AD3B-4019-A5AA-4C0A1E9C680D}" type="presOf" srcId="{184145CD-BDFB-47C4-9E90-0441C509F780}" destId="{E508065D-6F85-4A23-8E64-35841F65915B}" srcOrd="0" destOrd="0" presId="urn:microsoft.com/office/officeart/2005/8/layout/hProcess9"/>
    <dgm:cxn modelId="{0970218F-8489-46C3-8BEC-DC582353C9A2}" srcId="{C52F800A-AC42-44F1-BF27-22A8190E095A}" destId="{70D2E0F1-810E-4A4B-80BF-EFAB7BBADD57}" srcOrd="9" destOrd="0" parTransId="{39411979-D9F0-462B-B472-2D5BE6990DEF}" sibTransId="{CCDD29D3-3B51-4D71-94FD-AEED9A7DD56E}"/>
    <dgm:cxn modelId="{E04DFA54-509F-4BAD-99EA-81BFA7A7CB8F}" srcId="{C52F800A-AC42-44F1-BF27-22A8190E095A}" destId="{2D6CA58C-422A-4C60-A6F1-77769A8CB605}" srcOrd="3" destOrd="0" parTransId="{11CB146B-6A37-4939-A378-AE812375CC92}" sibTransId="{EAE64A32-C3DE-4831-A6BB-7D5E9519F215}"/>
    <dgm:cxn modelId="{1B366C1C-2E44-490C-B9AC-17F03AEE484D}" type="presOf" srcId="{70D2E0F1-810E-4A4B-80BF-EFAB7BBADD57}" destId="{2DE509FB-ED0F-48EF-AB55-1B8B3C76040B}" srcOrd="0" destOrd="0" presId="urn:microsoft.com/office/officeart/2005/8/layout/hProcess9"/>
    <dgm:cxn modelId="{27DF625C-3ECF-4B02-B870-4474CBA11E10}" srcId="{C52F800A-AC42-44F1-BF27-22A8190E095A}" destId="{E684B76B-5D42-4011-AC41-5CE96107532E}" srcOrd="6" destOrd="0" parTransId="{831737CB-60DC-4127-9B9A-DCF2F6BCD103}" sibTransId="{4E9D8F5E-5B3D-45CE-B444-AADACB66B00A}"/>
    <dgm:cxn modelId="{4270B93A-CBC6-406F-AAF5-3AD24EFB4ED0}" type="presOf" srcId="{F2A085D9-A048-4A26-A46B-7F5CBE692C28}" destId="{71284C8A-D943-477E-915F-E63287964CB9}" srcOrd="0" destOrd="0" presId="urn:microsoft.com/office/officeart/2005/8/layout/hProcess9"/>
    <dgm:cxn modelId="{6F9009ED-CFFF-4352-BED2-74341F49664B}" type="presOf" srcId="{2D6CA58C-422A-4C60-A6F1-77769A8CB605}" destId="{71CA7EEE-C64B-4F33-BAC2-8D3BE123A208}" srcOrd="0" destOrd="0" presId="urn:microsoft.com/office/officeart/2005/8/layout/hProcess9"/>
    <dgm:cxn modelId="{B68E2812-8076-40A6-8463-5B1B9E415C00}" type="presOf" srcId="{356A645D-C255-48FD-9920-40B424CF0D19}" destId="{07084380-30EE-4A68-B06B-C2A99B8DC3EB}" srcOrd="0" destOrd="0" presId="urn:microsoft.com/office/officeart/2005/8/layout/hProcess9"/>
    <dgm:cxn modelId="{DBA9965F-04CC-44ED-B08A-2D4D38E092C4}" srcId="{C52F800A-AC42-44F1-BF27-22A8190E095A}" destId="{356A645D-C255-48FD-9920-40B424CF0D19}" srcOrd="1" destOrd="0" parTransId="{6DB8EB27-030A-4693-B489-9671E6DE184D}" sibTransId="{9638373D-FEEC-468D-99F1-267D0729463D}"/>
    <dgm:cxn modelId="{A7AFE4A2-9FDC-4EF4-894D-E8630FC6A907}" srcId="{C52F800A-AC42-44F1-BF27-22A8190E095A}" destId="{DBF035CD-515F-42D1-B78B-A09E63CE80AE}" srcOrd="7" destOrd="0" parTransId="{5593F75C-0450-4291-AAD2-82542CB1B113}" sibTransId="{F996147D-F071-46B0-B26D-562440879795}"/>
    <dgm:cxn modelId="{8A0AD5E0-475B-44DD-899D-434D1FC6A75B}" srcId="{C52F800A-AC42-44F1-BF27-22A8190E095A}" destId="{184145CD-BDFB-47C4-9E90-0441C509F780}" srcOrd="0" destOrd="0" parTransId="{168B71BC-B2B2-4121-B60D-B30B4051ADB6}" sibTransId="{2F95CF97-B0AB-4F04-A530-65686F55BD56}"/>
    <dgm:cxn modelId="{C42D2281-5E1B-4124-9E01-4498EF728327}" type="presOf" srcId="{7A80D9D9-42EA-451E-99C2-E2DB196F61CD}" destId="{7D302FA0-145D-4244-8146-6A7940603406}" srcOrd="0" destOrd="0" presId="urn:microsoft.com/office/officeart/2005/8/layout/hProcess9"/>
    <dgm:cxn modelId="{F7376687-44E4-4B36-A63B-6B5B1BFE948E}" type="presOf" srcId="{C10CE9C4-FEC4-4A95-99D4-2A9FD6C940DB}" destId="{B96CB7BE-1E35-4061-BA06-4E95C236B7A4}" srcOrd="0" destOrd="0" presId="urn:microsoft.com/office/officeart/2005/8/layout/hProcess9"/>
    <dgm:cxn modelId="{72BEA7AA-7DC5-4B5B-AE5F-FE08D7C736AD}" srcId="{C52F800A-AC42-44F1-BF27-22A8190E095A}" destId="{F2A085D9-A048-4A26-A46B-7F5CBE692C28}" srcOrd="2" destOrd="0" parTransId="{77B8AFAA-85B1-4E26-B43F-67B34C5916B4}" sibTransId="{9EAB06ED-0024-4813-82C9-8D2E5BA06ED6}"/>
    <dgm:cxn modelId="{BB2C33A7-9DB7-477B-B6F2-D9ACEA9C7A8B}" srcId="{C52F800A-AC42-44F1-BF27-22A8190E095A}" destId="{7A80D9D9-42EA-451E-99C2-E2DB196F61CD}" srcOrd="4" destOrd="0" parTransId="{0975F646-5764-4C7F-B70A-6308FFBE731D}" sibTransId="{EF4FD7FC-9103-4FFF-AC97-63C9CEEAEDFA}"/>
    <dgm:cxn modelId="{F23791F1-3DCC-479F-8F90-7BA09364D4BA}" type="presOf" srcId="{C52F800A-AC42-44F1-BF27-22A8190E095A}" destId="{F6BCAE57-AA63-40E1-B222-1DFD5DBEBD53}" srcOrd="0" destOrd="0" presId="urn:microsoft.com/office/officeart/2005/8/layout/hProcess9"/>
    <dgm:cxn modelId="{4CD842D7-AD5E-4AF0-9AD4-37605DB7EB05}" type="presOf" srcId="{DBF035CD-515F-42D1-B78B-A09E63CE80AE}" destId="{1B88E099-F9B3-4CF8-AEE9-6E013DDF3726}" srcOrd="0" destOrd="0" presId="urn:microsoft.com/office/officeart/2005/8/layout/hProcess9"/>
    <dgm:cxn modelId="{55E9F878-CC9D-4C13-B181-51566B590644}" type="presOf" srcId="{9F23F90D-B210-472A-B398-095683371BE1}" destId="{BAE2AD25-CD2E-4B7B-A8AF-CE1A2B48A15E}" srcOrd="0" destOrd="0" presId="urn:microsoft.com/office/officeart/2005/8/layout/hProcess9"/>
    <dgm:cxn modelId="{A6CB98A1-DB90-49BE-AD11-7BE8D611FB6F}" srcId="{C52F800A-AC42-44F1-BF27-22A8190E095A}" destId="{9F23F90D-B210-472A-B398-095683371BE1}" srcOrd="5" destOrd="0" parTransId="{5FB6588F-0AEC-4BF8-92CF-E2FB571729F8}" sibTransId="{E0AA27F8-0F85-414D-8856-F7789ED30A33}"/>
    <dgm:cxn modelId="{FD37CEC6-3FBC-403A-BF7D-319CB09C4CA0}" srcId="{C52F800A-AC42-44F1-BF27-22A8190E095A}" destId="{C10CE9C4-FEC4-4A95-99D4-2A9FD6C940DB}" srcOrd="8" destOrd="0" parTransId="{F408FF33-49A2-4FD3-873A-B8101F2953F1}" sibTransId="{F1C455B5-218A-4045-A8DC-2DCE1F9EB560}"/>
    <dgm:cxn modelId="{0BD24CCA-2F71-4A72-8B6C-1D18AAFB0C3B}" type="presOf" srcId="{E684B76B-5D42-4011-AC41-5CE96107532E}" destId="{820D0A6D-9434-43C2-A563-CAFD51DB1BC7}" srcOrd="0" destOrd="0" presId="urn:microsoft.com/office/officeart/2005/8/layout/hProcess9"/>
    <dgm:cxn modelId="{6963167B-2D31-4B77-942A-DEE72571D49F}" type="presParOf" srcId="{F6BCAE57-AA63-40E1-B222-1DFD5DBEBD53}" destId="{BE675C5F-8E0A-4C01-AF56-156C48C86E50}" srcOrd="0" destOrd="0" presId="urn:microsoft.com/office/officeart/2005/8/layout/hProcess9"/>
    <dgm:cxn modelId="{B25DDFE8-0AD0-452A-8E36-31CD31FE4CF6}" type="presParOf" srcId="{F6BCAE57-AA63-40E1-B222-1DFD5DBEBD53}" destId="{A601BB2E-8D9A-4A22-B239-81FAE0F0EF67}" srcOrd="1" destOrd="0" presId="urn:microsoft.com/office/officeart/2005/8/layout/hProcess9"/>
    <dgm:cxn modelId="{2F949292-96A2-4DC7-B012-A95B5BE7B6EE}" type="presParOf" srcId="{A601BB2E-8D9A-4A22-B239-81FAE0F0EF67}" destId="{E508065D-6F85-4A23-8E64-35841F65915B}" srcOrd="0" destOrd="0" presId="urn:microsoft.com/office/officeart/2005/8/layout/hProcess9"/>
    <dgm:cxn modelId="{56CA255F-A9AB-419C-AC6E-E913C2296C97}" type="presParOf" srcId="{A601BB2E-8D9A-4A22-B239-81FAE0F0EF67}" destId="{4C92C057-11E5-41AE-B2C4-C324C6569653}" srcOrd="1" destOrd="0" presId="urn:microsoft.com/office/officeart/2005/8/layout/hProcess9"/>
    <dgm:cxn modelId="{F005FEE5-03D8-4BA1-8785-3F2529958BC6}" type="presParOf" srcId="{A601BB2E-8D9A-4A22-B239-81FAE0F0EF67}" destId="{07084380-30EE-4A68-B06B-C2A99B8DC3EB}" srcOrd="2" destOrd="0" presId="urn:microsoft.com/office/officeart/2005/8/layout/hProcess9"/>
    <dgm:cxn modelId="{6DE73E7F-29F0-45D0-9FCA-D6F3708D3687}" type="presParOf" srcId="{A601BB2E-8D9A-4A22-B239-81FAE0F0EF67}" destId="{23A040E3-6306-4745-8337-B5724DA9E529}" srcOrd="3" destOrd="0" presId="urn:microsoft.com/office/officeart/2005/8/layout/hProcess9"/>
    <dgm:cxn modelId="{75DF9E94-B60B-4D04-A264-4936DD03E82F}" type="presParOf" srcId="{A601BB2E-8D9A-4A22-B239-81FAE0F0EF67}" destId="{71284C8A-D943-477E-915F-E63287964CB9}" srcOrd="4" destOrd="0" presId="urn:microsoft.com/office/officeart/2005/8/layout/hProcess9"/>
    <dgm:cxn modelId="{A0953C7C-9429-4C01-9A54-3D9E90287F82}" type="presParOf" srcId="{A601BB2E-8D9A-4A22-B239-81FAE0F0EF67}" destId="{450B6342-EE97-4050-A4F2-D3EDE0FFBDCD}" srcOrd="5" destOrd="0" presId="urn:microsoft.com/office/officeart/2005/8/layout/hProcess9"/>
    <dgm:cxn modelId="{E57F1203-F987-417B-9FA6-F1F3A78B6B66}" type="presParOf" srcId="{A601BB2E-8D9A-4A22-B239-81FAE0F0EF67}" destId="{71CA7EEE-C64B-4F33-BAC2-8D3BE123A208}" srcOrd="6" destOrd="0" presId="urn:microsoft.com/office/officeart/2005/8/layout/hProcess9"/>
    <dgm:cxn modelId="{BA6E367D-9694-4AFD-A3D1-450F47842CD7}" type="presParOf" srcId="{A601BB2E-8D9A-4A22-B239-81FAE0F0EF67}" destId="{217F0243-8144-46A1-B68F-0AE172FE9430}" srcOrd="7" destOrd="0" presId="urn:microsoft.com/office/officeart/2005/8/layout/hProcess9"/>
    <dgm:cxn modelId="{F4575512-CC98-43B1-B0FF-45BCAF3B3529}" type="presParOf" srcId="{A601BB2E-8D9A-4A22-B239-81FAE0F0EF67}" destId="{7D302FA0-145D-4244-8146-6A7940603406}" srcOrd="8" destOrd="0" presId="urn:microsoft.com/office/officeart/2005/8/layout/hProcess9"/>
    <dgm:cxn modelId="{08EC7689-A33B-4D5D-BCF4-29D7F852BCEE}" type="presParOf" srcId="{A601BB2E-8D9A-4A22-B239-81FAE0F0EF67}" destId="{EAEAE341-282E-4F2C-B89E-615E99D45E57}" srcOrd="9" destOrd="0" presId="urn:microsoft.com/office/officeart/2005/8/layout/hProcess9"/>
    <dgm:cxn modelId="{4888AF19-7D0D-4CA2-B8F6-7AB4D2D00749}" type="presParOf" srcId="{A601BB2E-8D9A-4A22-B239-81FAE0F0EF67}" destId="{BAE2AD25-CD2E-4B7B-A8AF-CE1A2B48A15E}" srcOrd="10" destOrd="0" presId="urn:microsoft.com/office/officeart/2005/8/layout/hProcess9"/>
    <dgm:cxn modelId="{7E7D678A-F02A-45D4-AA79-66E9B0196DAC}" type="presParOf" srcId="{A601BB2E-8D9A-4A22-B239-81FAE0F0EF67}" destId="{B14A7E75-8B35-4150-900C-3BFCACA06456}" srcOrd="11" destOrd="0" presId="urn:microsoft.com/office/officeart/2005/8/layout/hProcess9"/>
    <dgm:cxn modelId="{64F3712F-C017-4A86-BF20-7ED0C332BD5A}" type="presParOf" srcId="{A601BB2E-8D9A-4A22-B239-81FAE0F0EF67}" destId="{820D0A6D-9434-43C2-A563-CAFD51DB1BC7}" srcOrd="12" destOrd="0" presId="urn:microsoft.com/office/officeart/2005/8/layout/hProcess9"/>
    <dgm:cxn modelId="{C8E08C49-89EB-4549-84D6-A21BFE14EB61}" type="presParOf" srcId="{A601BB2E-8D9A-4A22-B239-81FAE0F0EF67}" destId="{292CC7BE-0698-46BD-AFE7-317C5F57C309}" srcOrd="13" destOrd="0" presId="urn:microsoft.com/office/officeart/2005/8/layout/hProcess9"/>
    <dgm:cxn modelId="{1EFFCE06-3E42-4BCF-BB6B-CE6669EC8DB9}" type="presParOf" srcId="{A601BB2E-8D9A-4A22-B239-81FAE0F0EF67}" destId="{1B88E099-F9B3-4CF8-AEE9-6E013DDF3726}" srcOrd="14" destOrd="0" presId="urn:microsoft.com/office/officeart/2005/8/layout/hProcess9"/>
    <dgm:cxn modelId="{E645291D-9EB1-4324-9E9F-80D29239ECD1}" type="presParOf" srcId="{A601BB2E-8D9A-4A22-B239-81FAE0F0EF67}" destId="{735B785E-5876-4190-8495-AF2D83518120}" srcOrd="15" destOrd="0" presId="urn:microsoft.com/office/officeart/2005/8/layout/hProcess9"/>
    <dgm:cxn modelId="{38644FCF-3F6C-42B8-A433-F696DFA23B5F}" type="presParOf" srcId="{A601BB2E-8D9A-4A22-B239-81FAE0F0EF67}" destId="{B96CB7BE-1E35-4061-BA06-4E95C236B7A4}" srcOrd="16" destOrd="0" presId="urn:microsoft.com/office/officeart/2005/8/layout/hProcess9"/>
    <dgm:cxn modelId="{CF2F8615-A16B-47AA-84DC-A07DE972DCCF}" type="presParOf" srcId="{A601BB2E-8D9A-4A22-B239-81FAE0F0EF67}" destId="{BA5A4DBF-ACA4-4C82-B14C-B417E82BFD77}" srcOrd="17" destOrd="0" presId="urn:microsoft.com/office/officeart/2005/8/layout/hProcess9"/>
    <dgm:cxn modelId="{2CF18145-5608-4567-9FB5-5444E13202B8}" type="presParOf" srcId="{A601BB2E-8D9A-4A22-B239-81FAE0F0EF67}" destId="{2DE509FB-ED0F-48EF-AB55-1B8B3C76040B}" srcOrd="18" destOrd="0" presId="urn:microsoft.com/office/officeart/2005/8/layout/hProcess9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2F800A-AC42-44F1-BF27-22A8190E095A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184145CD-BDFB-47C4-9E90-0441C509F780}">
      <dgm:prSet phldrT="[Texte]" custT="1"/>
      <dgm:spPr/>
      <dgm:t>
        <a:bodyPr/>
        <a:lstStyle/>
        <a:p>
          <a:r>
            <a:rPr lang="ar-MA" sz="3200" dirty="0" smtClean="0"/>
            <a:t>11</a:t>
          </a:r>
          <a:endParaRPr lang="fr-FR" sz="3200" dirty="0" smtClean="0"/>
        </a:p>
      </dgm:t>
    </dgm:pt>
    <dgm:pt modelId="{168B71BC-B2B2-4121-B60D-B30B4051ADB6}" type="parTrans" cxnId="{8A0AD5E0-475B-44DD-899D-434D1FC6A75B}">
      <dgm:prSet/>
      <dgm:spPr/>
      <dgm:t>
        <a:bodyPr/>
        <a:lstStyle/>
        <a:p>
          <a:endParaRPr lang="fr-FR"/>
        </a:p>
      </dgm:t>
    </dgm:pt>
    <dgm:pt modelId="{2F95CF97-B0AB-4F04-A530-65686F55BD56}" type="sibTrans" cxnId="{8A0AD5E0-475B-44DD-899D-434D1FC6A75B}">
      <dgm:prSet/>
      <dgm:spPr/>
      <dgm:t>
        <a:bodyPr/>
        <a:lstStyle/>
        <a:p>
          <a:endParaRPr lang="fr-FR"/>
        </a:p>
      </dgm:t>
    </dgm:pt>
    <dgm:pt modelId="{356A645D-C255-48FD-9920-40B424CF0D19}">
      <dgm:prSet phldrT="[Texte]"/>
      <dgm:spPr/>
      <dgm:t>
        <a:bodyPr/>
        <a:lstStyle/>
        <a:p>
          <a:r>
            <a:rPr lang="ar-MA" dirty="0" smtClean="0"/>
            <a:t>12</a:t>
          </a:r>
          <a:endParaRPr lang="fr-FR" dirty="0"/>
        </a:p>
      </dgm:t>
    </dgm:pt>
    <dgm:pt modelId="{6DB8EB27-030A-4693-B489-9671E6DE184D}" type="parTrans" cxnId="{DBA9965F-04CC-44ED-B08A-2D4D38E092C4}">
      <dgm:prSet/>
      <dgm:spPr/>
      <dgm:t>
        <a:bodyPr/>
        <a:lstStyle/>
        <a:p>
          <a:endParaRPr lang="fr-FR"/>
        </a:p>
      </dgm:t>
    </dgm:pt>
    <dgm:pt modelId="{9638373D-FEEC-468D-99F1-267D0729463D}" type="sibTrans" cxnId="{DBA9965F-04CC-44ED-B08A-2D4D38E092C4}">
      <dgm:prSet/>
      <dgm:spPr/>
      <dgm:t>
        <a:bodyPr/>
        <a:lstStyle/>
        <a:p>
          <a:endParaRPr lang="fr-FR"/>
        </a:p>
      </dgm:t>
    </dgm:pt>
    <dgm:pt modelId="{F2A085D9-A048-4A26-A46B-7F5CBE692C28}">
      <dgm:prSet phldrT="[Texte]"/>
      <dgm:spPr/>
      <dgm:t>
        <a:bodyPr/>
        <a:lstStyle/>
        <a:p>
          <a:r>
            <a:rPr lang="ar-MA" dirty="0" smtClean="0"/>
            <a:t>13</a:t>
          </a:r>
          <a:endParaRPr lang="fr-FR" dirty="0"/>
        </a:p>
      </dgm:t>
    </dgm:pt>
    <dgm:pt modelId="{77B8AFAA-85B1-4E26-B43F-67B34C5916B4}" type="parTrans" cxnId="{72BEA7AA-7DC5-4B5B-AE5F-FE08D7C736AD}">
      <dgm:prSet/>
      <dgm:spPr/>
      <dgm:t>
        <a:bodyPr/>
        <a:lstStyle/>
        <a:p>
          <a:endParaRPr lang="fr-FR"/>
        </a:p>
      </dgm:t>
    </dgm:pt>
    <dgm:pt modelId="{9EAB06ED-0024-4813-82C9-8D2E5BA06ED6}" type="sibTrans" cxnId="{72BEA7AA-7DC5-4B5B-AE5F-FE08D7C736AD}">
      <dgm:prSet/>
      <dgm:spPr/>
      <dgm:t>
        <a:bodyPr/>
        <a:lstStyle/>
        <a:p>
          <a:endParaRPr lang="fr-FR"/>
        </a:p>
      </dgm:t>
    </dgm:pt>
    <dgm:pt modelId="{2D6CA58C-422A-4C60-A6F1-77769A8CB605}">
      <dgm:prSet phldrT="[Texte]"/>
      <dgm:spPr/>
      <dgm:t>
        <a:bodyPr/>
        <a:lstStyle/>
        <a:p>
          <a:r>
            <a:rPr lang="ar-MA" dirty="0" smtClean="0"/>
            <a:t>14</a:t>
          </a:r>
          <a:endParaRPr lang="fr-FR" dirty="0"/>
        </a:p>
      </dgm:t>
    </dgm:pt>
    <dgm:pt modelId="{11CB146B-6A37-4939-A378-AE812375CC92}" type="parTrans" cxnId="{E04DFA54-509F-4BAD-99EA-81BFA7A7CB8F}">
      <dgm:prSet/>
      <dgm:spPr/>
      <dgm:t>
        <a:bodyPr/>
        <a:lstStyle/>
        <a:p>
          <a:endParaRPr lang="fr-FR"/>
        </a:p>
      </dgm:t>
    </dgm:pt>
    <dgm:pt modelId="{EAE64A32-C3DE-4831-A6BB-7D5E9519F215}" type="sibTrans" cxnId="{E04DFA54-509F-4BAD-99EA-81BFA7A7CB8F}">
      <dgm:prSet/>
      <dgm:spPr/>
      <dgm:t>
        <a:bodyPr/>
        <a:lstStyle/>
        <a:p>
          <a:endParaRPr lang="fr-FR"/>
        </a:p>
      </dgm:t>
    </dgm:pt>
    <dgm:pt modelId="{7A80D9D9-42EA-451E-99C2-E2DB196F61CD}">
      <dgm:prSet phldrT="[Texte]"/>
      <dgm:spPr/>
      <dgm:t>
        <a:bodyPr/>
        <a:lstStyle/>
        <a:p>
          <a:r>
            <a:rPr lang="ar-MA" dirty="0" smtClean="0"/>
            <a:t>15</a:t>
          </a:r>
          <a:endParaRPr lang="fr-FR" dirty="0"/>
        </a:p>
      </dgm:t>
    </dgm:pt>
    <dgm:pt modelId="{0975F646-5764-4C7F-B70A-6308FFBE731D}" type="parTrans" cxnId="{BB2C33A7-9DB7-477B-B6F2-D9ACEA9C7A8B}">
      <dgm:prSet/>
      <dgm:spPr/>
      <dgm:t>
        <a:bodyPr/>
        <a:lstStyle/>
        <a:p>
          <a:endParaRPr lang="fr-FR"/>
        </a:p>
      </dgm:t>
    </dgm:pt>
    <dgm:pt modelId="{EF4FD7FC-9103-4FFF-AC97-63C9CEEAEDFA}" type="sibTrans" cxnId="{BB2C33A7-9DB7-477B-B6F2-D9ACEA9C7A8B}">
      <dgm:prSet/>
      <dgm:spPr/>
      <dgm:t>
        <a:bodyPr/>
        <a:lstStyle/>
        <a:p>
          <a:endParaRPr lang="fr-FR"/>
        </a:p>
      </dgm:t>
    </dgm:pt>
    <dgm:pt modelId="{9F23F90D-B210-472A-B398-095683371BE1}">
      <dgm:prSet phldrT="[Texte]"/>
      <dgm:spPr/>
      <dgm:t>
        <a:bodyPr/>
        <a:lstStyle/>
        <a:p>
          <a:r>
            <a:rPr lang="ar-MA" dirty="0" smtClean="0"/>
            <a:t>16</a:t>
          </a:r>
          <a:endParaRPr lang="fr-FR" dirty="0"/>
        </a:p>
      </dgm:t>
    </dgm:pt>
    <dgm:pt modelId="{5FB6588F-0AEC-4BF8-92CF-E2FB571729F8}" type="parTrans" cxnId="{A6CB98A1-DB90-49BE-AD11-7BE8D611FB6F}">
      <dgm:prSet/>
      <dgm:spPr/>
      <dgm:t>
        <a:bodyPr/>
        <a:lstStyle/>
        <a:p>
          <a:endParaRPr lang="fr-FR"/>
        </a:p>
      </dgm:t>
    </dgm:pt>
    <dgm:pt modelId="{E0AA27F8-0F85-414D-8856-F7789ED30A33}" type="sibTrans" cxnId="{A6CB98A1-DB90-49BE-AD11-7BE8D611FB6F}">
      <dgm:prSet/>
      <dgm:spPr/>
      <dgm:t>
        <a:bodyPr/>
        <a:lstStyle/>
        <a:p>
          <a:endParaRPr lang="fr-FR"/>
        </a:p>
      </dgm:t>
    </dgm:pt>
    <dgm:pt modelId="{E684B76B-5D42-4011-AC41-5CE96107532E}">
      <dgm:prSet phldrT="[Texte]"/>
      <dgm:spPr/>
      <dgm:t>
        <a:bodyPr/>
        <a:lstStyle/>
        <a:p>
          <a:r>
            <a:rPr lang="ar-MA" dirty="0" smtClean="0"/>
            <a:t>17</a:t>
          </a:r>
          <a:endParaRPr lang="fr-FR" dirty="0"/>
        </a:p>
      </dgm:t>
    </dgm:pt>
    <dgm:pt modelId="{831737CB-60DC-4127-9B9A-DCF2F6BCD103}" type="parTrans" cxnId="{27DF625C-3ECF-4B02-B870-4474CBA11E10}">
      <dgm:prSet/>
      <dgm:spPr/>
      <dgm:t>
        <a:bodyPr/>
        <a:lstStyle/>
        <a:p>
          <a:endParaRPr lang="fr-FR"/>
        </a:p>
      </dgm:t>
    </dgm:pt>
    <dgm:pt modelId="{4E9D8F5E-5B3D-45CE-B444-AADACB66B00A}" type="sibTrans" cxnId="{27DF625C-3ECF-4B02-B870-4474CBA11E10}">
      <dgm:prSet/>
      <dgm:spPr/>
      <dgm:t>
        <a:bodyPr/>
        <a:lstStyle/>
        <a:p>
          <a:endParaRPr lang="fr-FR"/>
        </a:p>
      </dgm:t>
    </dgm:pt>
    <dgm:pt modelId="{DBF035CD-515F-42D1-B78B-A09E63CE80AE}">
      <dgm:prSet phldrT="[Texte]"/>
      <dgm:spPr/>
      <dgm:t>
        <a:bodyPr/>
        <a:lstStyle/>
        <a:p>
          <a:r>
            <a:rPr lang="ar-MA" dirty="0" smtClean="0"/>
            <a:t>18</a:t>
          </a:r>
          <a:endParaRPr lang="fr-FR" dirty="0"/>
        </a:p>
      </dgm:t>
    </dgm:pt>
    <dgm:pt modelId="{5593F75C-0450-4291-AAD2-82542CB1B113}" type="parTrans" cxnId="{A7AFE4A2-9FDC-4EF4-894D-E8630FC6A907}">
      <dgm:prSet/>
      <dgm:spPr/>
      <dgm:t>
        <a:bodyPr/>
        <a:lstStyle/>
        <a:p>
          <a:endParaRPr lang="fr-FR"/>
        </a:p>
      </dgm:t>
    </dgm:pt>
    <dgm:pt modelId="{F996147D-F071-46B0-B26D-562440879795}" type="sibTrans" cxnId="{A7AFE4A2-9FDC-4EF4-894D-E8630FC6A907}">
      <dgm:prSet/>
      <dgm:spPr/>
      <dgm:t>
        <a:bodyPr/>
        <a:lstStyle/>
        <a:p>
          <a:endParaRPr lang="fr-FR"/>
        </a:p>
      </dgm:t>
    </dgm:pt>
    <dgm:pt modelId="{C10CE9C4-FEC4-4A95-99D4-2A9FD6C940DB}">
      <dgm:prSet phldrT="[Texte]"/>
      <dgm:spPr/>
      <dgm:t>
        <a:bodyPr/>
        <a:lstStyle/>
        <a:p>
          <a:r>
            <a:rPr lang="ar-MA" dirty="0" smtClean="0"/>
            <a:t>19</a:t>
          </a:r>
          <a:endParaRPr lang="fr-FR" dirty="0"/>
        </a:p>
      </dgm:t>
    </dgm:pt>
    <dgm:pt modelId="{F408FF33-49A2-4FD3-873A-B8101F2953F1}" type="parTrans" cxnId="{FD37CEC6-3FBC-403A-BF7D-319CB09C4CA0}">
      <dgm:prSet/>
      <dgm:spPr/>
      <dgm:t>
        <a:bodyPr/>
        <a:lstStyle/>
        <a:p>
          <a:endParaRPr lang="fr-FR"/>
        </a:p>
      </dgm:t>
    </dgm:pt>
    <dgm:pt modelId="{F1C455B5-218A-4045-A8DC-2DCE1F9EB560}" type="sibTrans" cxnId="{FD37CEC6-3FBC-403A-BF7D-319CB09C4CA0}">
      <dgm:prSet/>
      <dgm:spPr/>
      <dgm:t>
        <a:bodyPr/>
        <a:lstStyle/>
        <a:p>
          <a:endParaRPr lang="fr-FR"/>
        </a:p>
      </dgm:t>
    </dgm:pt>
    <dgm:pt modelId="{70D2E0F1-810E-4A4B-80BF-EFAB7BBADD57}">
      <dgm:prSet phldrT="[Texte]"/>
      <dgm:spPr/>
      <dgm:t>
        <a:bodyPr/>
        <a:lstStyle/>
        <a:p>
          <a:r>
            <a:rPr lang="ar-MA" dirty="0" smtClean="0"/>
            <a:t>20</a:t>
          </a:r>
          <a:endParaRPr lang="fr-FR" dirty="0"/>
        </a:p>
      </dgm:t>
    </dgm:pt>
    <dgm:pt modelId="{39411979-D9F0-462B-B472-2D5BE6990DEF}" type="parTrans" cxnId="{0970218F-8489-46C3-8BEC-DC582353C9A2}">
      <dgm:prSet/>
      <dgm:spPr/>
      <dgm:t>
        <a:bodyPr/>
        <a:lstStyle/>
        <a:p>
          <a:endParaRPr lang="fr-FR"/>
        </a:p>
      </dgm:t>
    </dgm:pt>
    <dgm:pt modelId="{CCDD29D3-3B51-4D71-94FD-AEED9A7DD56E}" type="sibTrans" cxnId="{0970218F-8489-46C3-8BEC-DC582353C9A2}">
      <dgm:prSet/>
      <dgm:spPr/>
      <dgm:t>
        <a:bodyPr/>
        <a:lstStyle/>
        <a:p>
          <a:endParaRPr lang="fr-FR"/>
        </a:p>
      </dgm:t>
    </dgm:pt>
    <dgm:pt modelId="{F6BCAE57-AA63-40E1-B222-1DFD5DBEBD53}" type="pres">
      <dgm:prSet presAssocID="{C52F800A-AC42-44F1-BF27-22A8190E095A}" presName="CompostProcess" presStyleCnt="0">
        <dgm:presLayoutVars>
          <dgm:dir/>
          <dgm:resizeHandles val="exact"/>
        </dgm:presLayoutVars>
      </dgm:prSet>
      <dgm:spPr/>
    </dgm:pt>
    <dgm:pt modelId="{BE675C5F-8E0A-4C01-AF56-156C48C86E50}" type="pres">
      <dgm:prSet presAssocID="{C52F800A-AC42-44F1-BF27-22A8190E095A}" presName="arrow" presStyleLbl="bgShp" presStyleIdx="0" presStyleCnt="1" custScaleX="117647" custLinFactNeighborX="22116" custLinFactNeighborY="8525"/>
      <dgm:spPr/>
    </dgm:pt>
    <dgm:pt modelId="{A601BB2E-8D9A-4A22-B239-81FAE0F0EF67}" type="pres">
      <dgm:prSet presAssocID="{C52F800A-AC42-44F1-BF27-22A8190E095A}" presName="linearProcess" presStyleCnt="0"/>
      <dgm:spPr/>
    </dgm:pt>
    <dgm:pt modelId="{E508065D-6F85-4A23-8E64-35841F65915B}" type="pres">
      <dgm:prSet presAssocID="{184145CD-BDFB-47C4-9E90-0441C509F780}" presName="textNode" presStyleLbl="node1" presStyleIdx="0" presStyleCnt="10" custScaleX="110000" custScaleY="101360" custLinFactNeighborX="33367" custLinFactNeighborY="286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C92C057-11E5-41AE-B2C4-C324C6569653}" type="pres">
      <dgm:prSet presAssocID="{2F95CF97-B0AB-4F04-A530-65686F55BD56}" presName="sibTrans" presStyleCnt="0"/>
      <dgm:spPr/>
    </dgm:pt>
    <dgm:pt modelId="{07084380-30EE-4A68-B06B-C2A99B8DC3EB}" type="pres">
      <dgm:prSet presAssocID="{356A645D-C255-48FD-9920-40B424CF0D19}" presName="text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3A040E3-6306-4745-8337-B5724DA9E529}" type="pres">
      <dgm:prSet presAssocID="{9638373D-FEEC-468D-99F1-267D0729463D}" presName="sibTrans" presStyleCnt="0"/>
      <dgm:spPr/>
    </dgm:pt>
    <dgm:pt modelId="{71284C8A-D943-477E-915F-E63287964CB9}" type="pres">
      <dgm:prSet presAssocID="{F2A085D9-A048-4A26-A46B-7F5CBE692C28}" presName="text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50B6342-EE97-4050-A4F2-D3EDE0FFBDCD}" type="pres">
      <dgm:prSet presAssocID="{9EAB06ED-0024-4813-82C9-8D2E5BA06ED6}" presName="sibTrans" presStyleCnt="0"/>
      <dgm:spPr/>
    </dgm:pt>
    <dgm:pt modelId="{71CA7EEE-C64B-4F33-BAC2-8D3BE123A208}" type="pres">
      <dgm:prSet presAssocID="{2D6CA58C-422A-4C60-A6F1-77769A8CB605}" presName="text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17F0243-8144-46A1-B68F-0AE172FE9430}" type="pres">
      <dgm:prSet presAssocID="{EAE64A32-C3DE-4831-A6BB-7D5E9519F215}" presName="sibTrans" presStyleCnt="0"/>
      <dgm:spPr/>
    </dgm:pt>
    <dgm:pt modelId="{7D302FA0-145D-4244-8146-6A7940603406}" type="pres">
      <dgm:prSet presAssocID="{7A80D9D9-42EA-451E-99C2-E2DB196F61CD}" presName="text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AEAE341-282E-4F2C-B89E-615E99D45E57}" type="pres">
      <dgm:prSet presAssocID="{EF4FD7FC-9103-4FFF-AC97-63C9CEEAEDFA}" presName="sibTrans" presStyleCnt="0"/>
      <dgm:spPr/>
    </dgm:pt>
    <dgm:pt modelId="{BAE2AD25-CD2E-4B7B-A8AF-CE1A2B48A15E}" type="pres">
      <dgm:prSet presAssocID="{9F23F90D-B210-472A-B398-095683371BE1}" presName="text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14A7E75-8B35-4150-900C-3BFCACA06456}" type="pres">
      <dgm:prSet presAssocID="{E0AA27F8-0F85-414D-8856-F7789ED30A33}" presName="sibTrans" presStyleCnt="0"/>
      <dgm:spPr/>
    </dgm:pt>
    <dgm:pt modelId="{820D0A6D-9434-43C2-A563-CAFD51DB1BC7}" type="pres">
      <dgm:prSet presAssocID="{E684B76B-5D42-4011-AC41-5CE96107532E}" presName="text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2CC7BE-0698-46BD-AFE7-317C5F57C309}" type="pres">
      <dgm:prSet presAssocID="{4E9D8F5E-5B3D-45CE-B444-AADACB66B00A}" presName="sibTrans" presStyleCnt="0"/>
      <dgm:spPr/>
    </dgm:pt>
    <dgm:pt modelId="{1B88E099-F9B3-4CF8-AEE9-6E013DDF3726}" type="pres">
      <dgm:prSet presAssocID="{DBF035CD-515F-42D1-B78B-A09E63CE80AE}" presName="text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35B785E-5876-4190-8495-AF2D83518120}" type="pres">
      <dgm:prSet presAssocID="{F996147D-F071-46B0-B26D-562440879795}" presName="sibTrans" presStyleCnt="0"/>
      <dgm:spPr/>
    </dgm:pt>
    <dgm:pt modelId="{B96CB7BE-1E35-4061-BA06-4E95C236B7A4}" type="pres">
      <dgm:prSet presAssocID="{C10CE9C4-FEC4-4A95-99D4-2A9FD6C940DB}" presName="text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A5A4DBF-ACA4-4C82-B14C-B417E82BFD77}" type="pres">
      <dgm:prSet presAssocID="{F1C455B5-218A-4045-A8DC-2DCE1F9EB560}" presName="sibTrans" presStyleCnt="0"/>
      <dgm:spPr/>
    </dgm:pt>
    <dgm:pt modelId="{2DE509FB-ED0F-48EF-AB55-1B8B3C76040B}" type="pres">
      <dgm:prSet presAssocID="{70D2E0F1-810E-4A4B-80BF-EFAB7BBADD57}" presName="text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A58A536-F2D9-475B-AA50-BB42C6D69C89}" type="presOf" srcId="{C10CE9C4-FEC4-4A95-99D4-2A9FD6C940DB}" destId="{B96CB7BE-1E35-4061-BA06-4E95C236B7A4}" srcOrd="0" destOrd="0" presId="urn:microsoft.com/office/officeart/2005/8/layout/hProcess9"/>
    <dgm:cxn modelId="{F632A2BE-27D3-4F21-B8B3-1B4B37A6D6D1}" type="presOf" srcId="{F2A085D9-A048-4A26-A46B-7F5CBE692C28}" destId="{71284C8A-D943-477E-915F-E63287964CB9}" srcOrd="0" destOrd="0" presId="urn:microsoft.com/office/officeart/2005/8/layout/hProcess9"/>
    <dgm:cxn modelId="{8ABA8D36-6EC0-46AC-897D-90721130EF77}" type="presOf" srcId="{DBF035CD-515F-42D1-B78B-A09E63CE80AE}" destId="{1B88E099-F9B3-4CF8-AEE9-6E013DDF3726}" srcOrd="0" destOrd="0" presId="urn:microsoft.com/office/officeart/2005/8/layout/hProcess9"/>
    <dgm:cxn modelId="{0970218F-8489-46C3-8BEC-DC582353C9A2}" srcId="{C52F800A-AC42-44F1-BF27-22A8190E095A}" destId="{70D2E0F1-810E-4A4B-80BF-EFAB7BBADD57}" srcOrd="9" destOrd="0" parTransId="{39411979-D9F0-462B-B472-2D5BE6990DEF}" sibTransId="{CCDD29D3-3B51-4D71-94FD-AEED9A7DD56E}"/>
    <dgm:cxn modelId="{E04DFA54-509F-4BAD-99EA-81BFA7A7CB8F}" srcId="{C52F800A-AC42-44F1-BF27-22A8190E095A}" destId="{2D6CA58C-422A-4C60-A6F1-77769A8CB605}" srcOrd="3" destOrd="0" parTransId="{11CB146B-6A37-4939-A378-AE812375CC92}" sibTransId="{EAE64A32-C3DE-4831-A6BB-7D5E9519F215}"/>
    <dgm:cxn modelId="{27DF625C-3ECF-4B02-B870-4474CBA11E10}" srcId="{C52F800A-AC42-44F1-BF27-22A8190E095A}" destId="{E684B76B-5D42-4011-AC41-5CE96107532E}" srcOrd="6" destOrd="0" parTransId="{831737CB-60DC-4127-9B9A-DCF2F6BCD103}" sibTransId="{4E9D8F5E-5B3D-45CE-B444-AADACB66B00A}"/>
    <dgm:cxn modelId="{C174E890-13E4-44E8-8D34-22805FEF7B85}" type="presOf" srcId="{E684B76B-5D42-4011-AC41-5CE96107532E}" destId="{820D0A6D-9434-43C2-A563-CAFD51DB1BC7}" srcOrd="0" destOrd="0" presId="urn:microsoft.com/office/officeart/2005/8/layout/hProcess9"/>
    <dgm:cxn modelId="{04B3C650-A4C9-4C39-BC6E-150B4D12BA95}" type="presOf" srcId="{2D6CA58C-422A-4C60-A6F1-77769A8CB605}" destId="{71CA7EEE-C64B-4F33-BAC2-8D3BE123A208}" srcOrd="0" destOrd="0" presId="urn:microsoft.com/office/officeart/2005/8/layout/hProcess9"/>
    <dgm:cxn modelId="{AEE32F0F-B733-4073-838A-EF06CB52A028}" type="presOf" srcId="{9F23F90D-B210-472A-B398-095683371BE1}" destId="{BAE2AD25-CD2E-4B7B-A8AF-CE1A2B48A15E}" srcOrd="0" destOrd="0" presId="urn:microsoft.com/office/officeart/2005/8/layout/hProcess9"/>
    <dgm:cxn modelId="{487EB737-2012-426F-B060-32467877F7F6}" type="presOf" srcId="{C52F800A-AC42-44F1-BF27-22A8190E095A}" destId="{F6BCAE57-AA63-40E1-B222-1DFD5DBEBD53}" srcOrd="0" destOrd="0" presId="urn:microsoft.com/office/officeart/2005/8/layout/hProcess9"/>
    <dgm:cxn modelId="{5EBD8AAC-A1F1-438A-B999-92DA2840D488}" type="presOf" srcId="{7A80D9D9-42EA-451E-99C2-E2DB196F61CD}" destId="{7D302FA0-145D-4244-8146-6A7940603406}" srcOrd="0" destOrd="0" presId="urn:microsoft.com/office/officeart/2005/8/layout/hProcess9"/>
    <dgm:cxn modelId="{69007836-AA66-47C3-ACF6-B7BE855D6DE7}" type="presOf" srcId="{184145CD-BDFB-47C4-9E90-0441C509F780}" destId="{E508065D-6F85-4A23-8E64-35841F65915B}" srcOrd="0" destOrd="0" presId="urn:microsoft.com/office/officeart/2005/8/layout/hProcess9"/>
    <dgm:cxn modelId="{DBA9965F-04CC-44ED-B08A-2D4D38E092C4}" srcId="{C52F800A-AC42-44F1-BF27-22A8190E095A}" destId="{356A645D-C255-48FD-9920-40B424CF0D19}" srcOrd="1" destOrd="0" parTransId="{6DB8EB27-030A-4693-B489-9671E6DE184D}" sibTransId="{9638373D-FEEC-468D-99F1-267D0729463D}"/>
    <dgm:cxn modelId="{A7AFE4A2-9FDC-4EF4-894D-E8630FC6A907}" srcId="{C52F800A-AC42-44F1-BF27-22A8190E095A}" destId="{DBF035CD-515F-42D1-B78B-A09E63CE80AE}" srcOrd="7" destOrd="0" parTransId="{5593F75C-0450-4291-AAD2-82542CB1B113}" sibTransId="{F996147D-F071-46B0-B26D-562440879795}"/>
    <dgm:cxn modelId="{8A0AD5E0-475B-44DD-899D-434D1FC6A75B}" srcId="{C52F800A-AC42-44F1-BF27-22A8190E095A}" destId="{184145CD-BDFB-47C4-9E90-0441C509F780}" srcOrd="0" destOrd="0" parTransId="{168B71BC-B2B2-4121-B60D-B30B4051ADB6}" sibTransId="{2F95CF97-B0AB-4F04-A530-65686F55BD56}"/>
    <dgm:cxn modelId="{6BD35168-01BC-484B-A2ED-AD0018A63C20}" type="presOf" srcId="{356A645D-C255-48FD-9920-40B424CF0D19}" destId="{07084380-30EE-4A68-B06B-C2A99B8DC3EB}" srcOrd="0" destOrd="0" presId="urn:microsoft.com/office/officeart/2005/8/layout/hProcess9"/>
    <dgm:cxn modelId="{72BEA7AA-7DC5-4B5B-AE5F-FE08D7C736AD}" srcId="{C52F800A-AC42-44F1-BF27-22A8190E095A}" destId="{F2A085D9-A048-4A26-A46B-7F5CBE692C28}" srcOrd="2" destOrd="0" parTransId="{77B8AFAA-85B1-4E26-B43F-67B34C5916B4}" sibTransId="{9EAB06ED-0024-4813-82C9-8D2E5BA06ED6}"/>
    <dgm:cxn modelId="{BB2C33A7-9DB7-477B-B6F2-D9ACEA9C7A8B}" srcId="{C52F800A-AC42-44F1-BF27-22A8190E095A}" destId="{7A80D9D9-42EA-451E-99C2-E2DB196F61CD}" srcOrd="4" destOrd="0" parTransId="{0975F646-5764-4C7F-B70A-6308FFBE731D}" sibTransId="{EF4FD7FC-9103-4FFF-AC97-63C9CEEAEDFA}"/>
    <dgm:cxn modelId="{A6CB98A1-DB90-49BE-AD11-7BE8D611FB6F}" srcId="{C52F800A-AC42-44F1-BF27-22A8190E095A}" destId="{9F23F90D-B210-472A-B398-095683371BE1}" srcOrd="5" destOrd="0" parTransId="{5FB6588F-0AEC-4BF8-92CF-E2FB571729F8}" sibTransId="{E0AA27F8-0F85-414D-8856-F7789ED30A33}"/>
    <dgm:cxn modelId="{0DE776BE-6DB3-4BC9-855C-97541561D13D}" type="presOf" srcId="{70D2E0F1-810E-4A4B-80BF-EFAB7BBADD57}" destId="{2DE509FB-ED0F-48EF-AB55-1B8B3C76040B}" srcOrd="0" destOrd="0" presId="urn:microsoft.com/office/officeart/2005/8/layout/hProcess9"/>
    <dgm:cxn modelId="{FD37CEC6-3FBC-403A-BF7D-319CB09C4CA0}" srcId="{C52F800A-AC42-44F1-BF27-22A8190E095A}" destId="{C10CE9C4-FEC4-4A95-99D4-2A9FD6C940DB}" srcOrd="8" destOrd="0" parTransId="{F408FF33-49A2-4FD3-873A-B8101F2953F1}" sibTransId="{F1C455B5-218A-4045-A8DC-2DCE1F9EB560}"/>
    <dgm:cxn modelId="{F506C123-BFBE-45D9-9B52-5FE081059D80}" type="presParOf" srcId="{F6BCAE57-AA63-40E1-B222-1DFD5DBEBD53}" destId="{BE675C5F-8E0A-4C01-AF56-156C48C86E50}" srcOrd="0" destOrd="0" presId="urn:microsoft.com/office/officeart/2005/8/layout/hProcess9"/>
    <dgm:cxn modelId="{FA5C71C6-BDC3-4648-8BBB-DD5E852A2E53}" type="presParOf" srcId="{F6BCAE57-AA63-40E1-B222-1DFD5DBEBD53}" destId="{A601BB2E-8D9A-4A22-B239-81FAE0F0EF67}" srcOrd="1" destOrd="0" presId="urn:microsoft.com/office/officeart/2005/8/layout/hProcess9"/>
    <dgm:cxn modelId="{DF22525E-C130-450F-85AB-32096CBF66F2}" type="presParOf" srcId="{A601BB2E-8D9A-4A22-B239-81FAE0F0EF67}" destId="{E508065D-6F85-4A23-8E64-35841F65915B}" srcOrd="0" destOrd="0" presId="urn:microsoft.com/office/officeart/2005/8/layout/hProcess9"/>
    <dgm:cxn modelId="{FDB18043-3F0B-4CC8-B80C-982AD27B42D7}" type="presParOf" srcId="{A601BB2E-8D9A-4A22-B239-81FAE0F0EF67}" destId="{4C92C057-11E5-41AE-B2C4-C324C6569653}" srcOrd="1" destOrd="0" presId="urn:microsoft.com/office/officeart/2005/8/layout/hProcess9"/>
    <dgm:cxn modelId="{94E8C259-B4AF-42A4-AD49-653A0AE784DC}" type="presParOf" srcId="{A601BB2E-8D9A-4A22-B239-81FAE0F0EF67}" destId="{07084380-30EE-4A68-B06B-C2A99B8DC3EB}" srcOrd="2" destOrd="0" presId="urn:microsoft.com/office/officeart/2005/8/layout/hProcess9"/>
    <dgm:cxn modelId="{0462392C-44E3-4C2C-BECC-1ADDC6CECBFC}" type="presParOf" srcId="{A601BB2E-8D9A-4A22-B239-81FAE0F0EF67}" destId="{23A040E3-6306-4745-8337-B5724DA9E529}" srcOrd="3" destOrd="0" presId="urn:microsoft.com/office/officeart/2005/8/layout/hProcess9"/>
    <dgm:cxn modelId="{686CDC38-1791-48CD-B6AB-AF30A23C4177}" type="presParOf" srcId="{A601BB2E-8D9A-4A22-B239-81FAE0F0EF67}" destId="{71284C8A-D943-477E-915F-E63287964CB9}" srcOrd="4" destOrd="0" presId="urn:microsoft.com/office/officeart/2005/8/layout/hProcess9"/>
    <dgm:cxn modelId="{CC63B169-6D60-476D-8AAF-3E2EBD5A0EC5}" type="presParOf" srcId="{A601BB2E-8D9A-4A22-B239-81FAE0F0EF67}" destId="{450B6342-EE97-4050-A4F2-D3EDE0FFBDCD}" srcOrd="5" destOrd="0" presId="urn:microsoft.com/office/officeart/2005/8/layout/hProcess9"/>
    <dgm:cxn modelId="{A4C51E23-A7B1-4236-88E3-B640936F470D}" type="presParOf" srcId="{A601BB2E-8D9A-4A22-B239-81FAE0F0EF67}" destId="{71CA7EEE-C64B-4F33-BAC2-8D3BE123A208}" srcOrd="6" destOrd="0" presId="urn:microsoft.com/office/officeart/2005/8/layout/hProcess9"/>
    <dgm:cxn modelId="{33F68C62-5BE4-4108-8B17-84E5197E6DAE}" type="presParOf" srcId="{A601BB2E-8D9A-4A22-B239-81FAE0F0EF67}" destId="{217F0243-8144-46A1-B68F-0AE172FE9430}" srcOrd="7" destOrd="0" presId="urn:microsoft.com/office/officeart/2005/8/layout/hProcess9"/>
    <dgm:cxn modelId="{151989E6-7C11-4996-AF8C-9C0A3447A919}" type="presParOf" srcId="{A601BB2E-8D9A-4A22-B239-81FAE0F0EF67}" destId="{7D302FA0-145D-4244-8146-6A7940603406}" srcOrd="8" destOrd="0" presId="urn:microsoft.com/office/officeart/2005/8/layout/hProcess9"/>
    <dgm:cxn modelId="{63B2BC51-71E4-48E2-8710-20CC4C7B6FE0}" type="presParOf" srcId="{A601BB2E-8D9A-4A22-B239-81FAE0F0EF67}" destId="{EAEAE341-282E-4F2C-B89E-615E99D45E57}" srcOrd="9" destOrd="0" presId="urn:microsoft.com/office/officeart/2005/8/layout/hProcess9"/>
    <dgm:cxn modelId="{2D84C56C-593B-4B6B-9896-B05690A4C972}" type="presParOf" srcId="{A601BB2E-8D9A-4A22-B239-81FAE0F0EF67}" destId="{BAE2AD25-CD2E-4B7B-A8AF-CE1A2B48A15E}" srcOrd="10" destOrd="0" presId="urn:microsoft.com/office/officeart/2005/8/layout/hProcess9"/>
    <dgm:cxn modelId="{8FA73756-3A38-4BB9-9861-5DC09FEC774D}" type="presParOf" srcId="{A601BB2E-8D9A-4A22-B239-81FAE0F0EF67}" destId="{B14A7E75-8B35-4150-900C-3BFCACA06456}" srcOrd="11" destOrd="0" presId="urn:microsoft.com/office/officeart/2005/8/layout/hProcess9"/>
    <dgm:cxn modelId="{418389AB-4AD4-4AD9-B13B-651485223E50}" type="presParOf" srcId="{A601BB2E-8D9A-4A22-B239-81FAE0F0EF67}" destId="{820D0A6D-9434-43C2-A563-CAFD51DB1BC7}" srcOrd="12" destOrd="0" presId="urn:microsoft.com/office/officeart/2005/8/layout/hProcess9"/>
    <dgm:cxn modelId="{910631F3-A3B1-4AD8-9668-8865969E29AE}" type="presParOf" srcId="{A601BB2E-8D9A-4A22-B239-81FAE0F0EF67}" destId="{292CC7BE-0698-46BD-AFE7-317C5F57C309}" srcOrd="13" destOrd="0" presId="urn:microsoft.com/office/officeart/2005/8/layout/hProcess9"/>
    <dgm:cxn modelId="{1666587A-09FA-457E-A2DA-FDEF4C47F7BB}" type="presParOf" srcId="{A601BB2E-8D9A-4A22-B239-81FAE0F0EF67}" destId="{1B88E099-F9B3-4CF8-AEE9-6E013DDF3726}" srcOrd="14" destOrd="0" presId="urn:microsoft.com/office/officeart/2005/8/layout/hProcess9"/>
    <dgm:cxn modelId="{7CD3C2AC-623A-4FD1-806D-878BB3B88E6C}" type="presParOf" srcId="{A601BB2E-8D9A-4A22-B239-81FAE0F0EF67}" destId="{735B785E-5876-4190-8495-AF2D83518120}" srcOrd="15" destOrd="0" presId="urn:microsoft.com/office/officeart/2005/8/layout/hProcess9"/>
    <dgm:cxn modelId="{0FF77A44-D5DF-4816-944D-1ABEF8924301}" type="presParOf" srcId="{A601BB2E-8D9A-4A22-B239-81FAE0F0EF67}" destId="{B96CB7BE-1E35-4061-BA06-4E95C236B7A4}" srcOrd="16" destOrd="0" presId="urn:microsoft.com/office/officeart/2005/8/layout/hProcess9"/>
    <dgm:cxn modelId="{A688B019-4823-4930-8853-01E14E5FF2F5}" type="presParOf" srcId="{A601BB2E-8D9A-4A22-B239-81FAE0F0EF67}" destId="{BA5A4DBF-ACA4-4C82-B14C-B417E82BFD77}" srcOrd="17" destOrd="0" presId="urn:microsoft.com/office/officeart/2005/8/layout/hProcess9"/>
    <dgm:cxn modelId="{1F30FBB9-4857-48B2-ACD1-992BF9776748}" type="presParOf" srcId="{A601BB2E-8D9A-4A22-B239-81FAE0F0EF67}" destId="{2DE509FB-ED0F-48EF-AB55-1B8B3C76040B}" srcOrd="18" destOrd="0" presId="urn:microsoft.com/office/officeart/2005/8/layout/hProcess9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52F800A-AC42-44F1-BF27-22A8190E095A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184145CD-BDFB-47C4-9E90-0441C509F780}">
      <dgm:prSet phldrT="[Texte]"/>
      <dgm:spPr/>
      <dgm:t>
        <a:bodyPr/>
        <a:lstStyle/>
        <a:p>
          <a:r>
            <a:rPr lang="ar-MA" dirty="0" smtClean="0"/>
            <a:t>1</a:t>
          </a:r>
          <a:endParaRPr lang="fr-FR" dirty="0"/>
        </a:p>
      </dgm:t>
    </dgm:pt>
    <dgm:pt modelId="{168B71BC-B2B2-4121-B60D-B30B4051ADB6}" type="parTrans" cxnId="{8A0AD5E0-475B-44DD-899D-434D1FC6A75B}">
      <dgm:prSet/>
      <dgm:spPr/>
      <dgm:t>
        <a:bodyPr/>
        <a:lstStyle/>
        <a:p>
          <a:endParaRPr lang="fr-FR"/>
        </a:p>
      </dgm:t>
    </dgm:pt>
    <dgm:pt modelId="{2F95CF97-B0AB-4F04-A530-65686F55BD56}" type="sibTrans" cxnId="{8A0AD5E0-475B-44DD-899D-434D1FC6A75B}">
      <dgm:prSet/>
      <dgm:spPr/>
      <dgm:t>
        <a:bodyPr/>
        <a:lstStyle/>
        <a:p>
          <a:endParaRPr lang="fr-FR"/>
        </a:p>
      </dgm:t>
    </dgm:pt>
    <dgm:pt modelId="{356A645D-C255-48FD-9920-40B424CF0D19}">
      <dgm:prSet phldrT="[Texte]"/>
      <dgm:spPr/>
      <dgm:t>
        <a:bodyPr/>
        <a:lstStyle/>
        <a:p>
          <a:r>
            <a:rPr lang="ar-MA" dirty="0" smtClean="0"/>
            <a:t>2</a:t>
          </a:r>
          <a:endParaRPr lang="fr-FR" dirty="0"/>
        </a:p>
      </dgm:t>
    </dgm:pt>
    <dgm:pt modelId="{6DB8EB27-030A-4693-B489-9671E6DE184D}" type="parTrans" cxnId="{DBA9965F-04CC-44ED-B08A-2D4D38E092C4}">
      <dgm:prSet/>
      <dgm:spPr/>
      <dgm:t>
        <a:bodyPr/>
        <a:lstStyle/>
        <a:p>
          <a:endParaRPr lang="fr-FR"/>
        </a:p>
      </dgm:t>
    </dgm:pt>
    <dgm:pt modelId="{9638373D-FEEC-468D-99F1-267D0729463D}" type="sibTrans" cxnId="{DBA9965F-04CC-44ED-B08A-2D4D38E092C4}">
      <dgm:prSet/>
      <dgm:spPr/>
      <dgm:t>
        <a:bodyPr/>
        <a:lstStyle/>
        <a:p>
          <a:endParaRPr lang="fr-FR"/>
        </a:p>
      </dgm:t>
    </dgm:pt>
    <dgm:pt modelId="{F2A085D9-A048-4A26-A46B-7F5CBE692C28}">
      <dgm:prSet phldrT="[Texte]"/>
      <dgm:spPr/>
      <dgm:t>
        <a:bodyPr/>
        <a:lstStyle/>
        <a:p>
          <a:r>
            <a:rPr lang="ar-MA" dirty="0" smtClean="0"/>
            <a:t>3</a:t>
          </a:r>
          <a:endParaRPr lang="fr-FR" dirty="0"/>
        </a:p>
      </dgm:t>
    </dgm:pt>
    <dgm:pt modelId="{77B8AFAA-85B1-4E26-B43F-67B34C5916B4}" type="parTrans" cxnId="{72BEA7AA-7DC5-4B5B-AE5F-FE08D7C736AD}">
      <dgm:prSet/>
      <dgm:spPr/>
      <dgm:t>
        <a:bodyPr/>
        <a:lstStyle/>
        <a:p>
          <a:endParaRPr lang="fr-FR"/>
        </a:p>
      </dgm:t>
    </dgm:pt>
    <dgm:pt modelId="{9EAB06ED-0024-4813-82C9-8D2E5BA06ED6}" type="sibTrans" cxnId="{72BEA7AA-7DC5-4B5B-AE5F-FE08D7C736AD}">
      <dgm:prSet/>
      <dgm:spPr/>
      <dgm:t>
        <a:bodyPr/>
        <a:lstStyle/>
        <a:p>
          <a:endParaRPr lang="fr-FR"/>
        </a:p>
      </dgm:t>
    </dgm:pt>
    <dgm:pt modelId="{2D6CA58C-422A-4C60-A6F1-77769A8CB605}">
      <dgm:prSet phldrT="[Texte]"/>
      <dgm:spPr/>
      <dgm:t>
        <a:bodyPr/>
        <a:lstStyle/>
        <a:p>
          <a:r>
            <a:rPr lang="ar-MA" dirty="0" smtClean="0"/>
            <a:t>4</a:t>
          </a:r>
          <a:endParaRPr lang="fr-FR" dirty="0"/>
        </a:p>
      </dgm:t>
    </dgm:pt>
    <dgm:pt modelId="{11CB146B-6A37-4939-A378-AE812375CC92}" type="parTrans" cxnId="{E04DFA54-509F-4BAD-99EA-81BFA7A7CB8F}">
      <dgm:prSet/>
      <dgm:spPr/>
      <dgm:t>
        <a:bodyPr/>
        <a:lstStyle/>
        <a:p>
          <a:endParaRPr lang="fr-FR"/>
        </a:p>
      </dgm:t>
    </dgm:pt>
    <dgm:pt modelId="{EAE64A32-C3DE-4831-A6BB-7D5E9519F215}" type="sibTrans" cxnId="{E04DFA54-509F-4BAD-99EA-81BFA7A7CB8F}">
      <dgm:prSet/>
      <dgm:spPr/>
      <dgm:t>
        <a:bodyPr/>
        <a:lstStyle/>
        <a:p>
          <a:endParaRPr lang="fr-FR"/>
        </a:p>
      </dgm:t>
    </dgm:pt>
    <dgm:pt modelId="{7A80D9D9-42EA-451E-99C2-E2DB196F61CD}">
      <dgm:prSet phldrT="[Texte]"/>
      <dgm:spPr/>
      <dgm:t>
        <a:bodyPr/>
        <a:lstStyle/>
        <a:p>
          <a:r>
            <a:rPr lang="ar-MA" dirty="0" smtClean="0"/>
            <a:t>5</a:t>
          </a:r>
          <a:endParaRPr lang="fr-FR" dirty="0"/>
        </a:p>
      </dgm:t>
    </dgm:pt>
    <dgm:pt modelId="{0975F646-5764-4C7F-B70A-6308FFBE731D}" type="parTrans" cxnId="{BB2C33A7-9DB7-477B-B6F2-D9ACEA9C7A8B}">
      <dgm:prSet/>
      <dgm:spPr/>
      <dgm:t>
        <a:bodyPr/>
        <a:lstStyle/>
        <a:p>
          <a:endParaRPr lang="fr-FR"/>
        </a:p>
      </dgm:t>
    </dgm:pt>
    <dgm:pt modelId="{EF4FD7FC-9103-4FFF-AC97-63C9CEEAEDFA}" type="sibTrans" cxnId="{BB2C33A7-9DB7-477B-B6F2-D9ACEA9C7A8B}">
      <dgm:prSet/>
      <dgm:spPr/>
      <dgm:t>
        <a:bodyPr/>
        <a:lstStyle/>
        <a:p>
          <a:endParaRPr lang="fr-FR"/>
        </a:p>
      </dgm:t>
    </dgm:pt>
    <dgm:pt modelId="{9F23F90D-B210-472A-B398-095683371BE1}">
      <dgm:prSet phldrT="[Texte]"/>
      <dgm:spPr/>
      <dgm:t>
        <a:bodyPr/>
        <a:lstStyle/>
        <a:p>
          <a:r>
            <a:rPr lang="ar-MA" dirty="0" smtClean="0"/>
            <a:t>6</a:t>
          </a:r>
          <a:endParaRPr lang="fr-FR" dirty="0"/>
        </a:p>
      </dgm:t>
    </dgm:pt>
    <dgm:pt modelId="{5FB6588F-0AEC-4BF8-92CF-E2FB571729F8}" type="parTrans" cxnId="{A6CB98A1-DB90-49BE-AD11-7BE8D611FB6F}">
      <dgm:prSet/>
      <dgm:spPr/>
      <dgm:t>
        <a:bodyPr/>
        <a:lstStyle/>
        <a:p>
          <a:endParaRPr lang="fr-FR"/>
        </a:p>
      </dgm:t>
    </dgm:pt>
    <dgm:pt modelId="{E0AA27F8-0F85-414D-8856-F7789ED30A33}" type="sibTrans" cxnId="{A6CB98A1-DB90-49BE-AD11-7BE8D611FB6F}">
      <dgm:prSet/>
      <dgm:spPr/>
      <dgm:t>
        <a:bodyPr/>
        <a:lstStyle/>
        <a:p>
          <a:endParaRPr lang="fr-FR"/>
        </a:p>
      </dgm:t>
    </dgm:pt>
    <dgm:pt modelId="{E684B76B-5D42-4011-AC41-5CE96107532E}">
      <dgm:prSet phldrT="[Texte]"/>
      <dgm:spPr/>
      <dgm:t>
        <a:bodyPr/>
        <a:lstStyle/>
        <a:p>
          <a:r>
            <a:rPr lang="ar-MA" dirty="0" smtClean="0"/>
            <a:t>7</a:t>
          </a:r>
          <a:endParaRPr lang="fr-FR" dirty="0"/>
        </a:p>
      </dgm:t>
    </dgm:pt>
    <dgm:pt modelId="{831737CB-60DC-4127-9B9A-DCF2F6BCD103}" type="parTrans" cxnId="{27DF625C-3ECF-4B02-B870-4474CBA11E10}">
      <dgm:prSet/>
      <dgm:spPr/>
      <dgm:t>
        <a:bodyPr/>
        <a:lstStyle/>
        <a:p>
          <a:endParaRPr lang="fr-FR"/>
        </a:p>
      </dgm:t>
    </dgm:pt>
    <dgm:pt modelId="{4E9D8F5E-5B3D-45CE-B444-AADACB66B00A}" type="sibTrans" cxnId="{27DF625C-3ECF-4B02-B870-4474CBA11E10}">
      <dgm:prSet/>
      <dgm:spPr/>
      <dgm:t>
        <a:bodyPr/>
        <a:lstStyle/>
        <a:p>
          <a:endParaRPr lang="fr-FR"/>
        </a:p>
      </dgm:t>
    </dgm:pt>
    <dgm:pt modelId="{DBF035CD-515F-42D1-B78B-A09E63CE80AE}">
      <dgm:prSet phldrT="[Texte]"/>
      <dgm:spPr/>
      <dgm:t>
        <a:bodyPr/>
        <a:lstStyle/>
        <a:p>
          <a:r>
            <a:rPr lang="ar-MA" dirty="0" smtClean="0"/>
            <a:t>8</a:t>
          </a:r>
          <a:endParaRPr lang="fr-FR" dirty="0"/>
        </a:p>
      </dgm:t>
    </dgm:pt>
    <dgm:pt modelId="{5593F75C-0450-4291-AAD2-82542CB1B113}" type="parTrans" cxnId="{A7AFE4A2-9FDC-4EF4-894D-E8630FC6A907}">
      <dgm:prSet/>
      <dgm:spPr/>
      <dgm:t>
        <a:bodyPr/>
        <a:lstStyle/>
        <a:p>
          <a:endParaRPr lang="fr-FR"/>
        </a:p>
      </dgm:t>
    </dgm:pt>
    <dgm:pt modelId="{F996147D-F071-46B0-B26D-562440879795}" type="sibTrans" cxnId="{A7AFE4A2-9FDC-4EF4-894D-E8630FC6A907}">
      <dgm:prSet/>
      <dgm:spPr/>
      <dgm:t>
        <a:bodyPr/>
        <a:lstStyle/>
        <a:p>
          <a:endParaRPr lang="fr-FR"/>
        </a:p>
      </dgm:t>
    </dgm:pt>
    <dgm:pt modelId="{C10CE9C4-FEC4-4A95-99D4-2A9FD6C940DB}">
      <dgm:prSet phldrT="[Texte]"/>
      <dgm:spPr/>
      <dgm:t>
        <a:bodyPr/>
        <a:lstStyle/>
        <a:p>
          <a:r>
            <a:rPr lang="ar-MA" dirty="0" smtClean="0"/>
            <a:t>9</a:t>
          </a:r>
          <a:endParaRPr lang="fr-FR" dirty="0"/>
        </a:p>
      </dgm:t>
    </dgm:pt>
    <dgm:pt modelId="{F408FF33-49A2-4FD3-873A-B8101F2953F1}" type="parTrans" cxnId="{FD37CEC6-3FBC-403A-BF7D-319CB09C4CA0}">
      <dgm:prSet/>
      <dgm:spPr/>
      <dgm:t>
        <a:bodyPr/>
        <a:lstStyle/>
        <a:p>
          <a:endParaRPr lang="fr-FR"/>
        </a:p>
      </dgm:t>
    </dgm:pt>
    <dgm:pt modelId="{F1C455B5-218A-4045-A8DC-2DCE1F9EB560}" type="sibTrans" cxnId="{FD37CEC6-3FBC-403A-BF7D-319CB09C4CA0}">
      <dgm:prSet/>
      <dgm:spPr/>
      <dgm:t>
        <a:bodyPr/>
        <a:lstStyle/>
        <a:p>
          <a:endParaRPr lang="fr-FR"/>
        </a:p>
      </dgm:t>
    </dgm:pt>
    <dgm:pt modelId="{70D2E0F1-810E-4A4B-80BF-EFAB7BBADD57}">
      <dgm:prSet phldrT="[Texte]" custT="1"/>
      <dgm:spPr>
        <a:solidFill>
          <a:srgbClr val="FF0000"/>
        </a:solidFill>
      </dgm:spPr>
      <dgm:t>
        <a:bodyPr/>
        <a:lstStyle/>
        <a:p>
          <a:r>
            <a:rPr lang="ar-MA" sz="3200" b="1" dirty="0" smtClean="0">
              <a:solidFill>
                <a:schemeClr val="tx1"/>
              </a:solidFill>
            </a:rPr>
            <a:t>10</a:t>
          </a:r>
          <a:endParaRPr lang="fr-FR" sz="3200" b="1" dirty="0">
            <a:solidFill>
              <a:schemeClr val="tx1"/>
            </a:solidFill>
          </a:endParaRPr>
        </a:p>
      </dgm:t>
    </dgm:pt>
    <dgm:pt modelId="{39411979-D9F0-462B-B472-2D5BE6990DEF}" type="parTrans" cxnId="{0970218F-8489-46C3-8BEC-DC582353C9A2}">
      <dgm:prSet/>
      <dgm:spPr/>
      <dgm:t>
        <a:bodyPr/>
        <a:lstStyle/>
        <a:p>
          <a:endParaRPr lang="fr-FR"/>
        </a:p>
      </dgm:t>
    </dgm:pt>
    <dgm:pt modelId="{CCDD29D3-3B51-4D71-94FD-AEED9A7DD56E}" type="sibTrans" cxnId="{0970218F-8489-46C3-8BEC-DC582353C9A2}">
      <dgm:prSet/>
      <dgm:spPr/>
      <dgm:t>
        <a:bodyPr/>
        <a:lstStyle/>
        <a:p>
          <a:endParaRPr lang="fr-FR"/>
        </a:p>
      </dgm:t>
    </dgm:pt>
    <dgm:pt modelId="{F6BCAE57-AA63-40E1-B222-1DFD5DBEBD53}" type="pres">
      <dgm:prSet presAssocID="{C52F800A-AC42-44F1-BF27-22A8190E095A}" presName="CompostProcess" presStyleCnt="0">
        <dgm:presLayoutVars>
          <dgm:dir/>
          <dgm:resizeHandles val="exact"/>
        </dgm:presLayoutVars>
      </dgm:prSet>
      <dgm:spPr/>
    </dgm:pt>
    <dgm:pt modelId="{BE675C5F-8E0A-4C01-AF56-156C48C86E50}" type="pres">
      <dgm:prSet presAssocID="{C52F800A-AC42-44F1-BF27-22A8190E095A}" presName="arrow" presStyleLbl="bgShp" presStyleIdx="0" presStyleCnt="1" custScaleX="117647"/>
      <dgm:spPr/>
    </dgm:pt>
    <dgm:pt modelId="{A601BB2E-8D9A-4A22-B239-81FAE0F0EF67}" type="pres">
      <dgm:prSet presAssocID="{C52F800A-AC42-44F1-BF27-22A8190E095A}" presName="linearProcess" presStyleCnt="0"/>
      <dgm:spPr/>
    </dgm:pt>
    <dgm:pt modelId="{E508065D-6F85-4A23-8E64-35841F65915B}" type="pres">
      <dgm:prSet presAssocID="{184145CD-BDFB-47C4-9E90-0441C509F780}" presName="text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C92C057-11E5-41AE-B2C4-C324C6569653}" type="pres">
      <dgm:prSet presAssocID="{2F95CF97-B0AB-4F04-A530-65686F55BD56}" presName="sibTrans" presStyleCnt="0"/>
      <dgm:spPr/>
    </dgm:pt>
    <dgm:pt modelId="{07084380-30EE-4A68-B06B-C2A99B8DC3EB}" type="pres">
      <dgm:prSet presAssocID="{356A645D-C255-48FD-9920-40B424CF0D19}" presName="text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3A040E3-6306-4745-8337-B5724DA9E529}" type="pres">
      <dgm:prSet presAssocID="{9638373D-FEEC-468D-99F1-267D0729463D}" presName="sibTrans" presStyleCnt="0"/>
      <dgm:spPr/>
    </dgm:pt>
    <dgm:pt modelId="{71284C8A-D943-477E-915F-E63287964CB9}" type="pres">
      <dgm:prSet presAssocID="{F2A085D9-A048-4A26-A46B-7F5CBE692C28}" presName="text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50B6342-EE97-4050-A4F2-D3EDE0FFBDCD}" type="pres">
      <dgm:prSet presAssocID="{9EAB06ED-0024-4813-82C9-8D2E5BA06ED6}" presName="sibTrans" presStyleCnt="0"/>
      <dgm:spPr/>
    </dgm:pt>
    <dgm:pt modelId="{71CA7EEE-C64B-4F33-BAC2-8D3BE123A208}" type="pres">
      <dgm:prSet presAssocID="{2D6CA58C-422A-4C60-A6F1-77769A8CB605}" presName="text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17F0243-8144-46A1-B68F-0AE172FE9430}" type="pres">
      <dgm:prSet presAssocID="{EAE64A32-C3DE-4831-A6BB-7D5E9519F215}" presName="sibTrans" presStyleCnt="0"/>
      <dgm:spPr/>
    </dgm:pt>
    <dgm:pt modelId="{7D302FA0-145D-4244-8146-6A7940603406}" type="pres">
      <dgm:prSet presAssocID="{7A80D9D9-42EA-451E-99C2-E2DB196F61CD}" presName="text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AEAE341-282E-4F2C-B89E-615E99D45E57}" type="pres">
      <dgm:prSet presAssocID="{EF4FD7FC-9103-4FFF-AC97-63C9CEEAEDFA}" presName="sibTrans" presStyleCnt="0"/>
      <dgm:spPr/>
    </dgm:pt>
    <dgm:pt modelId="{BAE2AD25-CD2E-4B7B-A8AF-CE1A2B48A15E}" type="pres">
      <dgm:prSet presAssocID="{9F23F90D-B210-472A-B398-095683371BE1}" presName="text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14A7E75-8B35-4150-900C-3BFCACA06456}" type="pres">
      <dgm:prSet presAssocID="{E0AA27F8-0F85-414D-8856-F7789ED30A33}" presName="sibTrans" presStyleCnt="0"/>
      <dgm:spPr/>
    </dgm:pt>
    <dgm:pt modelId="{820D0A6D-9434-43C2-A563-CAFD51DB1BC7}" type="pres">
      <dgm:prSet presAssocID="{E684B76B-5D42-4011-AC41-5CE96107532E}" presName="text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2CC7BE-0698-46BD-AFE7-317C5F57C309}" type="pres">
      <dgm:prSet presAssocID="{4E9D8F5E-5B3D-45CE-B444-AADACB66B00A}" presName="sibTrans" presStyleCnt="0"/>
      <dgm:spPr/>
    </dgm:pt>
    <dgm:pt modelId="{1B88E099-F9B3-4CF8-AEE9-6E013DDF3726}" type="pres">
      <dgm:prSet presAssocID="{DBF035CD-515F-42D1-B78B-A09E63CE80AE}" presName="text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35B785E-5876-4190-8495-AF2D83518120}" type="pres">
      <dgm:prSet presAssocID="{F996147D-F071-46B0-B26D-562440879795}" presName="sibTrans" presStyleCnt="0"/>
      <dgm:spPr/>
    </dgm:pt>
    <dgm:pt modelId="{B96CB7BE-1E35-4061-BA06-4E95C236B7A4}" type="pres">
      <dgm:prSet presAssocID="{C10CE9C4-FEC4-4A95-99D4-2A9FD6C940DB}" presName="text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A5A4DBF-ACA4-4C82-B14C-B417E82BFD77}" type="pres">
      <dgm:prSet presAssocID="{F1C455B5-218A-4045-A8DC-2DCE1F9EB560}" presName="sibTrans" presStyleCnt="0"/>
      <dgm:spPr/>
    </dgm:pt>
    <dgm:pt modelId="{2DE509FB-ED0F-48EF-AB55-1B8B3C76040B}" type="pres">
      <dgm:prSet presAssocID="{70D2E0F1-810E-4A4B-80BF-EFAB7BBADD57}" presName="text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3651D3D-0736-4278-94C9-60A12E49656F}" type="presOf" srcId="{9F23F90D-B210-472A-B398-095683371BE1}" destId="{BAE2AD25-CD2E-4B7B-A8AF-CE1A2B48A15E}" srcOrd="0" destOrd="0" presId="urn:microsoft.com/office/officeart/2005/8/layout/hProcess9"/>
    <dgm:cxn modelId="{AD332E26-D5AA-4522-BE25-7261931E6FAF}" type="presOf" srcId="{2D6CA58C-422A-4C60-A6F1-77769A8CB605}" destId="{71CA7EEE-C64B-4F33-BAC2-8D3BE123A208}" srcOrd="0" destOrd="0" presId="urn:microsoft.com/office/officeart/2005/8/layout/hProcess9"/>
    <dgm:cxn modelId="{E3639F33-01E9-46CF-B59D-813305228797}" type="presOf" srcId="{DBF035CD-515F-42D1-B78B-A09E63CE80AE}" destId="{1B88E099-F9B3-4CF8-AEE9-6E013DDF3726}" srcOrd="0" destOrd="0" presId="urn:microsoft.com/office/officeart/2005/8/layout/hProcess9"/>
    <dgm:cxn modelId="{0DB1CA7E-7549-4122-BCFD-71C8F87A33ED}" type="presOf" srcId="{7A80D9D9-42EA-451E-99C2-E2DB196F61CD}" destId="{7D302FA0-145D-4244-8146-6A7940603406}" srcOrd="0" destOrd="0" presId="urn:microsoft.com/office/officeart/2005/8/layout/hProcess9"/>
    <dgm:cxn modelId="{3535479F-D194-4169-A582-C7A3698BB386}" type="presOf" srcId="{184145CD-BDFB-47C4-9E90-0441C509F780}" destId="{E508065D-6F85-4A23-8E64-35841F65915B}" srcOrd="0" destOrd="0" presId="urn:microsoft.com/office/officeart/2005/8/layout/hProcess9"/>
    <dgm:cxn modelId="{0970218F-8489-46C3-8BEC-DC582353C9A2}" srcId="{C52F800A-AC42-44F1-BF27-22A8190E095A}" destId="{70D2E0F1-810E-4A4B-80BF-EFAB7BBADD57}" srcOrd="9" destOrd="0" parTransId="{39411979-D9F0-462B-B472-2D5BE6990DEF}" sibTransId="{CCDD29D3-3B51-4D71-94FD-AEED9A7DD56E}"/>
    <dgm:cxn modelId="{E04DFA54-509F-4BAD-99EA-81BFA7A7CB8F}" srcId="{C52F800A-AC42-44F1-BF27-22A8190E095A}" destId="{2D6CA58C-422A-4C60-A6F1-77769A8CB605}" srcOrd="3" destOrd="0" parTransId="{11CB146B-6A37-4939-A378-AE812375CC92}" sibTransId="{EAE64A32-C3DE-4831-A6BB-7D5E9519F215}"/>
    <dgm:cxn modelId="{27DF625C-3ECF-4B02-B870-4474CBA11E10}" srcId="{C52F800A-AC42-44F1-BF27-22A8190E095A}" destId="{E684B76B-5D42-4011-AC41-5CE96107532E}" srcOrd="6" destOrd="0" parTransId="{831737CB-60DC-4127-9B9A-DCF2F6BCD103}" sibTransId="{4E9D8F5E-5B3D-45CE-B444-AADACB66B00A}"/>
    <dgm:cxn modelId="{02A3D1D1-FC68-4D8A-8A06-1653936B6F99}" type="presOf" srcId="{E684B76B-5D42-4011-AC41-5CE96107532E}" destId="{820D0A6D-9434-43C2-A563-CAFD51DB1BC7}" srcOrd="0" destOrd="0" presId="urn:microsoft.com/office/officeart/2005/8/layout/hProcess9"/>
    <dgm:cxn modelId="{41D8F96B-449F-4419-AA1C-03CF8F1A4BE0}" type="presOf" srcId="{C52F800A-AC42-44F1-BF27-22A8190E095A}" destId="{F6BCAE57-AA63-40E1-B222-1DFD5DBEBD53}" srcOrd="0" destOrd="0" presId="urn:microsoft.com/office/officeart/2005/8/layout/hProcess9"/>
    <dgm:cxn modelId="{C9B40DC9-F046-4D24-B84E-6D35A9E11794}" type="presOf" srcId="{70D2E0F1-810E-4A4B-80BF-EFAB7BBADD57}" destId="{2DE509FB-ED0F-48EF-AB55-1B8B3C76040B}" srcOrd="0" destOrd="0" presId="urn:microsoft.com/office/officeart/2005/8/layout/hProcess9"/>
    <dgm:cxn modelId="{A7AFE4A2-9FDC-4EF4-894D-E8630FC6A907}" srcId="{C52F800A-AC42-44F1-BF27-22A8190E095A}" destId="{DBF035CD-515F-42D1-B78B-A09E63CE80AE}" srcOrd="7" destOrd="0" parTransId="{5593F75C-0450-4291-AAD2-82542CB1B113}" sibTransId="{F996147D-F071-46B0-B26D-562440879795}"/>
    <dgm:cxn modelId="{DBA9965F-04CC-44ED-B08A-2D4D38E092C4}" srcId="{C52F800A-AC42-44F1-BF27-22A8190E095A}" destId="{356A645D-C255-48FD-9920-40B424CF0D19}" srcOrd="1" destOrd="0" parTransId="{6DB8EB27-030A-4693-B489-9671E6DE184D}" sibTransId="{9638373D-FEEC-468D-99F1-267D0729463D}"/>
    <dgm:cxn modelId="{8A0AD5E0-475B-44DD-899D-434D1FC6A75B}" srcId="{C52F800A-AC42-44F1-BF27-22A8190E095A}" destId="{184145CD-BDFB-47C4-9E90-0441C509F780}" srcOrd="0" destOrd="0" parTransId="{168B71BC-B2B2-4121-B60D-B30B4051ADB6}" sibTransId="{2F95CF97-B0AB-4F04-A530-65686F55BD56}"/>
    <dgm:cxn modelId="{77F269DC-972B-4121-BF05-0EDBCE327327}" type="presOf" srcId="{C10CE9C4-FEC4-4A95-99D4-2A9FD6C940DB}" destId="{B96CB7BE-1E35-4061-BA06-4E95C236B7A4}" srcOrd="0" destOrd="0" presId="urn:microsoft.com/office/officeart/2005/8/layout/hProcess9"/>
    <dgm:cxn modelId="{0704DED0-A2D9-43BD-8AAA-7D7E8C84B0B4}" type="presOf" srcId="{F2A085D9-A048-4A26-A46B-7F5CBE692C28}" destId="{71284C8A-D943-477E-915F-E63287964CB9}" srcOrd="0" destOrd="0" presId="urn:microsoft.com/office/officeart/2005/8/layout/hProcess9"/>
    <dgm:cxn modelId="{76F0532C-4D61-490E-B572-F51A53BE3597}" type="presOf" srcId="{356A645D-C255-48FD-9920-40B424CF0D19}" destId="{07084380-30EE-4A68-B06B-C2A99B8DC3EB}" srcOrd="0" destOrd="0" presId="urn:microsoft.com/office/officeart/2005/8/layout/hProcess9"/>
    <dgm:cxn modelId="{72BEA7AA-7DC5-4B5B-AE5F-FE08D7C736AD}" srcId="{C52F800A-AC42-44F1-BF27-22A8190E095A}" destId="{F2A085D9-A048-4A26-A46B-7F5CBE692C28}" srcOrd="2" destOrd="0" parTransId="{77B8AFAA-85B1-4E26-B43F-67B34C5916B4}" sibTransId="{9EAB06ED-0024-4813-82C9-8D2E5BA06ED6}"/>
    <dgm:cxn modelId="{BB2C33A7-9DB7-477B-B6F2-D9ACEA9C7A8B}" srcId="{C52F800A-AC42-44F1-BF27-22A8190E095A}" destId="{7A80D9D9-42EA-451E-99C2-E2DB196F61CD}" srcOrd="4" destOrd="0" parTransId="{0975F646-5764-4C7F-B70A-6308FFBE731D}" sibTransId="{EF4FD7FC-9103-4FFF-AC97-63C9CEEAEDFA}"/>
    <dgm:cxn modelId="{A6CB98A1-DB90-49BE-AD11-7BE8D611FB6F}" srcId="{C52F800A-AC42-44F1-BF27-22A8190E095A}" destId="{9F23F90D-B210-472A-B398-095683371BE1}" srcOrd="5" destOrd="0" parTransId="{5FB6588F-0AEC-4BF8-92CF-E2FB571729F8}" sibTransId="{E0AA27F8-0F85-414D-8856-F7789ED30A33}"/>
    <dgm:cxn modelId="{FD37CEC6-3FBC-403A-BF7D-319CB09C4CA0}" srcId="{C52F800A-AC42-44F1-BF27-22A8190E095A}" destId="{C10CE9C4-FEC4-4A95-99D4-2A9FD6C940DB}" srcOrd="8" destOrd="0" parTransId="{F408FF33-49A2-4FD3-873A-B8101F2953F1}" sibTransId="{F1C455B5-218A-4045-A8DC-2DCE1F9EB560}"/>
    <dgm:cxn modelId="{8AC3B177-6275-4054-8BAB-CA7DC9C4D204}" type="presParOf" srcId="{F6BCAE57-AA63-40E1-B222-1DFD5DBEBD53}" destId="{BE675C5F-8E0A-4C01-AF56-156C48C86E50}" srcOrd="0" destOrd="0" presId="urn:microsoft.com/office/officeart/2005/8/layout/hProcess9"/>
    <dgm:cxn modelId="{BE1AE4C4-26AE-4313-90F8-03F5BB5E506D}" type="presParOf" srcId="{F6BCAE57-AA63-40E1-B222-1DFD5DBEBD53}" destId="{A601BB2E-8D9A-4A22-B239-81FAE0F0EF67}" srcOrd="1" destOrd="0" presId="urn:microsoft.com/office/officeart/2005/8/layout/hProcess9"/>
    <dgm:cxn modelId="{36BB7F0E-FF9E-4AD2-9C77-81DE6D4742BE}" type="presParOf" srcId="{A601BB2E-8D9A-4A22-B239-81FAE0F0EF67}" destId="{E508065D-6F85-4A23-8E64-35841F65915B}" srcOrd="0" destOrd="0" presId="urn:microsoft.com/office/officeart/2005/8/layout/hProcess9"/>
    <dgm:cxn modelId="{1EFC4C89-57BA-49B9-8952-19DAFE8B316C}" type="presParOf" srcId="{A601BB2E-8D9A-4A22-B239-81FAE0F0EF67}" destId="{4C92C057-11E5-41AE-B2C4-C324C6569653}" srcOrd="1" destOrd="0" presId="urn:microsoft.com/office/officeart/2005/8/layout/hProcess9"/>
    <dgm:cxn modelId="{6C3B2A44-3408-472D-9666-143A2DE8F9D0}" type="presParOf" srcId="{A601BB2E-8D9A-4A22-B239-81FAE0F0EF67}" destId="{07084380-30EE-4A68-B06B-C2A99B8DC3EB}" srcOrd="2" destOrd="0" presId="urn:microsoft.com/office/officeart/2005/8/layout/hProcess9"/>
    <dgm:cxn modelId="{FAD2A000-CBB3-40E1-88CA-08D541A63D3B}" type="presParOf" srcId="{A601BB2E-8D9A-4A22-B239-81FAE0F0EF67}" destId="{23A040E3-6306-4745-8337-B5724DA9E529}" srcOrd="3" destOrd="0" presId="urn:microsoft.com/office/officeart/2005/8/layout/hProcess9"/>
    <dgm:cxn modelId="{E67EB157-DA08-4123-AE0D-21DD205C805B}" type="presParOf" srcId="{A601BB2E-8D9A-4A22-B239-81FAE0F0EF67}" destId="{71284C8A-D943-477E-915F-E63287964CB9}" srcOrd="4" destOrd="0" presId="urn:microsoft.com/office/officeart/2005/8/layout/hProcess9"/>
    <dgm:cxn modelId="{2D8BE5EA-F521-4DBE-A917-BC5D62DF44AB}" type="presParOf" srcId="{A601BB2E-8D9A-4A22-B239-81FAE0F0EF67}" destId="{450B6342-EE97-4050-A4F2-D3EDE0FFBDCD}" srcOrd="5" destOrd="0" presId="urn:microsoft.com/office/officeart/2005/8/layout/hProcess9"/>
    <dgm:cxn modelId="{855AC33C-8755-4445-872F-79E861BAA093}" type="presParOf" srcId="{A601BB2E-8D9A-4A22-B239-81FAE0F0EF67}" destId="{71CA7EEE-C64B-4F33-BAC2-8D3BE123A208}" srcOrd="6" destOrd="0" presId="urn:microsoft.com/office/officeart/2005/8/layout/hProcess9"/>
    <dgm:cxn modelId="{9C43A5F3-39CA-4B3E-8362-CFB0BE1A34F0}" type="presParOf" srcId="{A601BB2E-8D9A-4A22-B239-81FAE0F0EF67}" destId="{217F0243-8144-46A1-B68F-0AE172FE9430}" srcOrd="7" destOrd="0" presId="urn:microsoft.com/office/officeart/2005/8/layout/hProcess9"/>
    <dgm:cxn modelId="{BCB23206-FD64-4085-8EE0-4AFF6D76C364}" type="presParOf" srcId="{A601BB2E-8D9A-4A22-B239-81FAE0F0EF67}" destId="{7D302FA0-145D-4244-8146-6A7940603406}" srcOrd="8" destOrd="0" presId="urn:microsoft.com/office/officeart/2005/8/layout/hProcess9"/>
    <dgm:cxn modelId="{8A4D5E5C-47D7-4596-B480-F32C2A12853C}" type="presParOf" srcId="{A601BB2E-8D9A-4A22-B239-81FAE0F0EF67}" destId="{EAEAE341-282E-4F2C-B89E-615E99D45E57}" srcOrd="9" destOrd="0" presId="urn:microsoft.com/office/officeart/2005/8/layout/hProcess9"/>
    <dgm:cxn modelId="{D31E2BB3-3EEA-43C0-96C4-9A1C583BB381}" type="presParOf" srcId="{A601BB2E-8D9A-4A22-B239-81FAE0F0EF67}" destId="{BAE2AD25-CD2E-4B7B-A8AF-CE1A2B48A15E}" srcOrd="10" destOrd="0" presId="urn:microsoft.com/office/officeart/2005/8/layout/hProcess9"/>
    <dgm:cxn modelId="{CEABF947-A071-4CCF-9541-CA6A85C60EF3}" type="presParOf" srcId="{A601BB2E-8D9A-4A22-B239-81FAE0F0EF67}" destId="{B14A7E75-8B35-4150-900C-3BFCACA06456}" srcOrd="11" destOrd="0" presId="urn:microsoft.com/office/officeart/2005/8/layout/hProcess9"/>
    <dgm:cxn modelId="{A4975BFD-B1E8-4803-B9A3-CE91C202329C}" type="presParOf" srcId="{A601BB2E-8D9A-4A22-B239-81FAE0F0EF67}" destId="{820D0A6D-9434-43C2-A563-CAFD51DB1BC7}" srcOrd="12" destOrd="0" presId="urn:microsoft.com/office/officeart/2005/8/layout/hProcess9"/>
    <dgm:cxn modelId="{D3FAECE7-57AA-4343-8F02-D0390E62DD64}" type="presParOf" srcId="{A601BB2E-8D9A-4A22-B239-81FAE0F0EF67}" destId="{292CC7BE-0698-46BD-AFE7-317C5F57C309}" srcOrd="13" destOrd="0" presId="urn:microsoft.com/office/officeart/2005/8/layout/hProcess9"/>
    <dgm:cxn modelId="{033CBEF5-516B-43B2-B4A5-01CFE54A4299}" type="presParOf" srcId="{A601BB2E-8D9A-4A22-B239-81FAE0F0EF67}" destId="{1B88E099-F9B3-4CF8-AEE9-6E013DDF3726}" srcOrd="14" destOrd="0" presId="urn:microsoft.com/office/officeart/2005/8/layout/hProcess9"/>
    <dgm:cxn modelId="{DC27BE7E-DB13-4516-B162-971033E8501D}" type="presParOf" srcId="{A601BB2E-8D9A-4A22-B239-81FAE0F0EF67}" destId="{735B785E-5876-4190-8495-AF2D83518120}" srcOrd="15" destOrd="0" presId="urn:microsoft.com/office/officeart/2005/8/layout/hProcess9"/>
    <dgm:cxn modelId="{63B9CF01-4FF4-4330-8EBE-A09F73ECD3B4}" type="presParOf" srcId="{A601BB2E-8D9A-4A22-B239-81FAE0F0EF67}" destId="{B96CB7BE-1E35-4061-BA06-4E95C236B7A4}" srcOrd="16" destOrd="0" presId="urn:microsoft.com/office/officeart/2005/8/layout/hProcess9"/>
    <dgm:cxn modelId="{9CD0E3A0-CABE-4D57-AD5C-4436F834E67F}" type="presParOf" srcId="{A601BB2E-8D9A-4A22-B239-81FAE0F0EF67}" destId="{BA5A4DBF-ACA4-4C82-B14C-B417E82BFD77}" srcOrd="17" destOrd="0" presId="urn:microsoft.com/office/officeart/2005/8/layout/hProcess9"/>
    <dgm:cxn modelId="{8C1FC609-A98D-4725-AAB0-1444A523E47D}" type="presParOf" srcId="{A601BB2E-8D9A-4A22-B239-81FAE0F0EF67}" destId="{2DE509FB-ED0F-48EF-AB55-1B8B3C76040B}" srcOrd="18" destOrd="0" presId="urn:microsoft.com/office/officeart/2005/8/layout/hProcess9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52F800A-AC42-44F1-BF27-22A8190E095A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184145CD-BDFB-47C4-9E90-0441C509F780}">
      <dgm:prSet phldrT="[Texte]" custT="1"/>
      <dgm:spPr/>
      <dgm:t>
        <a:bodyPr/>
        <a:lstStyle/>
        <a:p>
          <a:r>
            <a:rPr lang="ar-MA" sz="3200" dirty="0" smtClean="0"/>
            <a:t>11</a:t>
          </a:r>
          <a:endParaRPr lang="fr-FR" sz="3200" dirty="0" smtClean="0"/>
        </a:p>
      </dgm:t>
    </dgm:pt>
    <dgm:pt modelId="{168B71BC-B2B2-4121-B60D-B30B4051ADB6}" type="parTrans" cxnId="{8A0AD5E0-475B-44DD-899D-434D1FC6A75B}">
      <dgm:prSet/>
      <dgm:spPr/>
      <dgm:t>
        <a:bodyPr/>
        <a:lstStyle/>
        <a:p>
          <a:endParaRPr lang="fr-FR"/>
        </a:p>
      </dgm:t>
    </dgm:pt>
    <dgm:pt modelId="{2F95CF97-B0AB-4F04-A530-65686F55BD56}" type="sibTrans" cxnId="{8A0AD5E0-475B-44DD-899D-434D1FC6A75B}">
      <dgm:prSet/>
      <dgm:spPr/>
      <dgm:t>
        <a:bodyPr/>
        <a:lstStyle/>
        <a:p>
          <a:endParaRPr lang="fr-FR"/>
        </a:p>
      </dgm:t>
    </dgm:pt>
    <dgm:pt modelId="{356A645D-C255-48FD-9920-40B424CF0D19}">
      <dgm:prSet phldrT="[Texte]"/>
      <dgm:spPr/>
      <dgm:t>
        <a:bodyPr/>
        <a:lstStyle/>
        <a:p>
          <a:r>
            <a:rPr lang="ar-MA" dirty="0" smtClean="0"/>
            <a:t>12</a:t>
          </a:r>
          <a:endParaRPr lang="fr-FR" dirty="0"/>
        </a:p>
      </dgm:t>
    </dgm:pt>
    <dgm:pt modelId="{6DB8EB27-030A-4693-B489-9671E6DE184D}" type="parTrans" cxnId="{DBA9965F-04CC-44ED-B08A-2D4D38E092C4}">
      <dgm:prSet/>
      <dgm:spPr/>
      <dgm:t>
        <a:bodyPr/>
        <a:lstStyle/>
        <a:p>
          <a:endParaRPr lang="fr-FR"/>
        </a:p>
      </dgm:t>
    </dgm:pt>
    <dgm:pt modelId="{9638373D-FEEC-468D-99F1-267D0729463D}" type="sibTrans" cxnId="{DBA9965F-04CC-44ED-B08A-2D4D38E092C4}">
      <dgm:prSet/>
      <dgm:spPr/>
      <dgm:t>
        <a:bodyPr/>
        <a:lstStyle/>
        <a:p>
          <a:endParaRPr lang="fr-FR"/>
        </a:p>
      </dgm:t>
    </dgm:pt>
    <dgm:pt modelId="{F2A085D9-A048-4A26-A46B-7F5CBE692C28}">
      <dgm:prSet phldrT="[Texte]"/>
      <dgm:spPr/>
      <dgm:t>
        <a:bodyPr/>
        <a:lstStyle/>
        <a:p>
          <a:r>
            <a:rPr lang="ar-MA" dirty="0" smtClean="0"/>
            <a:t>13</a:t>
          </a:r>
          <a:endParaRPr lang="fr-FR" dirty="0"/>
        </a:p>
      </dgm:t>
    </dgm:pt>
    <dgm:pt modelId="{77B8AFAA-85B1-4E26-B43F-67B34C5916B4}" type="parTrans" cxnId="{72BEA7AA-7DC5-4B5B-AE5F-FE08D7C736AD}">
      <dgm:prSet/>
      <dgm:spPr/>
      <dgm:t>
        <a:bodyPr/>
        <a:lstStyle/>
        <a:p>
          <a:endParaRPr lang="fr-FR"/>
        </a:p>
      </dgm:t>
    </dgm:pt>
    <dgm:pt modelId="{9EAB06ED-0024-4813-82C9-8D2E5BA06ED6}" type="sibTrans" cxnId="{72BEA7AA-7DC5-4B5B-AE5F-FE08D7C736AD}">
      <dgm:prSet/>
      <dgm:spPr/>
      <dgm:t>
        <a:bodyPr/>
        <a:lstStyle/>
        <a:p>
          <a:endParaRPr lang="fr-FR"/>
        </a:p>
      </dgm:t>
    </dgm:pt>
    <dgm:pt modelId="{2D6CA58C-422A-4C60-A6F1-77769A8CB605}">
      <dgm:prSet phldrT="[Texte]"/>
      <dgm:spPr/>
      <dgm:t>
        <a:bodyPr/>
        <a:lstStyle/>
        <a:p>
          <a:r>
            <a:rPr lang="ar-MA" dirty="0" smtClean="0"/>
            <a:t>14</a:t>
          </a:r>
          <a:endParaRPr lang="fr-FR" dirty="0"/>
        </a:p>
      </dgm:t>
    </dgm:pt>
    <dgm:pt modelId="{11CB146B-6A37-4939-A378-AE812375CC92}" type="parTrans" cxnId="{E04DFA54-509F-4BAD-99EA-81BFA7A7CB8F}">
      <dgm:prSet/>
      <dgm:spPr/>
      <dgm:t>
        <a:bodyPr/>
        <a:lstStyle/>
        <a:p>
          <a:endParaRPr lang="fr-FR"/>
        </a:p>
      </dgm:t>
    </dgm:pt>
    <dgm:pt modelId="{EAE64A32-C3DE-4831-A6BB-7D5E9519F215}" type="sibTrans" cxnId="{E04DFA54-509F-4BAD-99EA-81BFA7A7CB8F}">
      <dgm:prSet/>
      <dgm:spPr/>
      <dgm:t>
        <a:bodyPr/>
        <a:lstStyle/>
        <a:p>
          <a:endParaRPr lang="fr-FR"/>
        </a:p>
      </dgm:t>
    </dgm:pt>
    <dgm:pt modelId="{7A80D9D9-42EA-451E-99C2-E2DB196F61CD}">
      <dgm:prSet phldrT="[Texte]"/>
      <dgm:spPr/>
      <dgm:t>
        <a:bodyPr/>
        <a:lstStyle/>
        <a:p>
          <a:r>
            <a:rPr lang="ar-MA" dirty="0" smtClean="0"/>
            <a:t>15</a:t>
          </a:r>
          <a:endParaRPr lang="fr-FR" dirty="0"/>
        </a:p>
      </dgm:t>
    </dgm:pt>
    <dgm:pt modelId="{0975F646-5764-4C7F-B70A-6308FFBE731D}" type="parTrans" cxnId="{BB2C33A7-9DB7-477B-B6F2-D9ACEA9C7A8B}">
      <dgm:prSet/>
      <dgm:spPr/>
      <dgm:t>
        <a:bodyPr/>
        <a:lstStyle/>
        <a:p>
          <a:endParaRPr lang="fr-FR"/>
        </a:p>
      </dgm:t>
    </dgm:pt>
    <dgm:pt modelId="{EF4FD7FC-9103-4FFF-AC97-63C9CEEAEDFA}" type="sibTrans" cxnId="{BB2C33A7-9DB7-477B-B6F2-D9ACEA9C7A8B}">
      <dgm:prSet/>
      <dgm:spPr/>
      <dgm:t>
        <a:bodyPr/>
        <a:lstStyle/>
        <a:p>
          <a:endParaRPr lang="fr-FR"/>
        </a:p>
      </dgm:t>
    </dgm:pt>
    <dgm:pt modelId="{9F23F90D-B210-472A-B398-095683371BE1}">
      <dgm:prSet phldrT="[Texte]"/>
      <dgm:spPr/>
      <dgm:t>
        <a:bodyPr/>
        <a:lstStyle/>
        <a:p>
          <a:r>
            <a:rPr lang="ar-MA" dirty="0" smtClean="0"/>
            <a:t>16</a:t>
          </a:r>
          <a:endParaRPr lang="fr-FR" dirty="0"/>
        </a:p>
      </dgm:t>
    </dgm:pt>
    <dgm:pt modelId="{5FB6588F-0AEC-4BF8-92CF-E2FB571729F8}" type="parTrans" cxnId="{A6CB98A1-DB90-49BE-AD11-7BE8D611FB6F}">
      <dgm:prSet/>
      <dgm:spPr/>
      <dgm:t>
        <a:bodyPr/>
        <a:lstStyle/>
        <a:p>
          <a:endParaRPr lang="fr-FR"/>
        </a:p>
      </dgm:t>
    </dgm:pt>
    <dgm:pt modelId="{E0AA27F8-0F85-414D-8856-F7789ED30A33}" type="sibTrans" cxnId="{A6CB98A1-DB90-49BE-AD11-7BE8D611FB6F}">
      <dgm:prSet/>
      <dgm:spPr/>
      <dgm:t>
        <a:bodyPr/>
        <a:lstStyle/>
        <a:p>
          <a:endParaRPr lang="fr-FR"/>
        </a:p>
      </dgm:t>
    </dgm:pt>
    <dgm:pt modelId="{E684B76B-5D42-4011-AC41-5CE96107532E}">
      <dgm:prSet phldrT="[Texte]"/>
      <dgm:spPr/>
      <dgm:t>
        <a:bodyPr/>
        <a:lstStyle/>
        <a:p>
          <a:r>
            <a:rPr lang="ar-MA" dirty="0" smtClean="0"/>
            <a:t>17</a:t>
          </a:r>
          <a:endParaRPr lang="fr-FR" dirty="0"/>
        </a:p>
      </dgm:t>
    </dgm:pt>
    <dgm:pt modelId="{831737CB-60DC-4127-9B9A-DCF2F6BCD103}" type="parTrans" cxnId="{27DF625C-3ECF-4B02-B870-4474CBA11E10}">
      <dgm:prSet/>
      <dgm:spPr/>
      <dgm:t>
        <a:bodyPr/>
        <a:lstStyle/>
        <a:p>
          <a:endParaRPr lang="fr-FR"/>
        </a:p>
      </dgm:t>
    </dgm:pt>
    <dgm:pt modelId="{4E9D8F5E-5B3D-45CE-B444-AADACB66B00A}" type="sibTrans" cxnId="{27DF625C-3ECF-4B02-B870-4474CBA11E10}">
      <dgm:prSet/>
      <dgm:spPr/>
      <dgm:t>
        <a:bodyPr/>
        <a:lstStyle/>
        <a:p>
          <a:endParaRPr lang="fr-FR"/>
        </a:p>
      </dgm:t>
    </dgm:pt>
    <dgm:pt modelId="{DBF035CD-515F-42D1-B78B-A09E63CE80AE}">
      <dgm:prSet phldrT="[Texte]"/>
      <dgm:spPr/>
      <dgm:t>
        <a:bodyPr/>
        <a:lstStyle/>
        <a:p>
          <a:r>
            <a:rPr lang="ar-MA" dirty="0" smtClean="0"/>
            <a:t>18</a:t>
          </a:r>
          <a:endParaRPr lang="fr-FR" dirty="0"/>
        </a:p>
      </dgm:t>
    </dgm:pt>
    <dgm:pt modelId="{5593F75C-0450-4291-AAD2-82542CB1B113}" type="parTrans" cxnId="{A7AFE4A2-9FDC-4EF4-894D-E8630FC6A907}">
      <dgm:prSet/>
      <dgm:spPr/>
      <dgm:t>
        <a:bodyPr/>
        <a:lstStyle/>
        <a:p>
          <a:endParaRPr lang="fr-FR"/>
        </a:p>
      </dgm:t>
    </dgm:pt>
    <dgm:pt modelId="{F996147D-F071-46B0-B26D-562440879795}" type="sibTrans" cxnId="{A7AFE4A2-9FDC-4EF4-894D-E8630FC6A907}">
      <dgm:prSet/>
      <dgm:spPr/>
      <dgm:t>
        <a:bodyPr/>
        <a:lstStyle/>
        <a:p>
          <a:endParaRPr lang="fr-FR"/>
        </a:p>
      </dgm:t>
    </dgm:pt>
    <dgm:pt modelId="{C10CE9C4-FEC4-4A95-99D4-2A9FD6C940DB}">
      <dgm:prSet phldrT="[Texte]"/>
      <dgm:spPr/>
      <dgm:t>
        <a:bodyPr/>
        <a:lstStyle/>
        <a:p>
          <a:r>
            <a:rPr lang="ar-MA" dirty="0" smtClean="0"/>
            <a:t>19</a:t>
          </a:r>
          <a:endParaRPr lang="fr-FR" dirty="0"/>
        </a:p>
      </dgm:t>
    </dgm:pt>
    <dgm:pt modelId="{F408FF33-49A2-4FD3-873A-B8101F2953F1}" type="parTrans" cxnId="{FD37CEC6-3FBC-403A-BF7D-319CB09C4CA0}">
      <dgm:prSet/>
      <dgm:spPr/>
      <dgm:t>
        <a:bodyPr/>
        <a:lstStyle/>
        <a:p>
          <a:endParaRPr lang="fr-FR"/>
        </a:p>
      </dgm:t>
    </dgm:pt>
    <dgm:pt modelId="{F1C455B5-218A-4045-A8DC-2DCE1F9EB560}" type="sibTrans" cxnId="{FD37CEC6-3FBC-403A-BF7D-319CB09C4CA0}">
      <dgm:prSet/>
      <dgm:spPr/>
      <dgm:t>
        <a:bodyPr/>
        <a:lstStyle/>
        <a:p>
          <a:endParaRPr lang="fr-FR"/>
        </a:p>
      </dgm:t>
    </dgm:pt>
    <dgm:pt modelId="{70D2E0F1-810E-4A4B-80BF-EFAB7BBADD57}">
      <dgm:prSet phldrT="[Texte]"/>
      <dgm:spPr/>
      <dgm:t>
        <a:bodyPr/>
        <a:lstStyle/>
        <a:p>
          <a:r>
            <a:rPr lang="ar-MA" dirty="0" smtClean="0"/>
            <a:t>20</a:t>
          </a:r>
          <a:endParaRPr lang="fr-FR" dirty="0"/>
        </a:p>
      </dgm:t>
    </dgm:pt>
    <dgm:pt modelId="{39411979-D9F0-462B-B472-2D5BE6990DEF}" type="parTrans" cxnId="{0970218F-8489-46C3-8BEC-DC582353C9A2}">
      <dgm:prSet/>
      <dgm:spPr/>
      <dgm:t>
        <a:bodyPr/>
        <a:lstStyle/>
        <a:p>
          <a:endParaRPr lang="fr-FR"/>
        </a:p>
      </dgm:t>
    </dgm:pt>
    <dgm:pt modelId="{CCDD29D3-3B51-4D71-94FD-AEED9A7DD56E}" type="sibTrans" cxnId="{0970218F-8489-46C3-8BEC-DC582353C9A2}">
      <dgm:prSet/>
      <dgm:spPr/>
      <dgm:t>
        <a:bodyPr/>
        <a:lstStyle/>
        <a:p>
          <a:endParaRPr lang="fr-FR"/>
        </a:p>
      </dgm:t>
    </dgm:pt>
    <dgm:pt modelId="{F6BCAE57-AA63-40E1-B222-1DFD5DBEBD53}" type="pres">
      <dgm:prSet presAssocID="{C52F800A-AC42-44F1-BF27-22A8190E095A}" presName="CompostProcess" presStyleCnt="0">
        <dgm:presLayoutVars>
          <dgm:dir/>
          <dgm:resizeHandles val="exact"/>
        </dgm:presLayoutVars>
      </dgm:prSet>
      <dgm:spPr/>
    </dgm:pt>
    <dgm:pt modelId="{BE675C5F-8E0A-4C01-AF56-156C48C86E50}" type="pres">
      <dgm:prSet presAssocID="{C52F800A-AC42-44F1-BF27-22A8190E095A}" presName="arrow" presStyleLbl="bgShp" presStyleIdx="0" presStyleCnt="1" custScaleX="117647" custLinFactNeighborX="22116" custLinFactNeighborY="8525"/>
      <dgm:spPr/>
    </dgm:pt>
    <dgm:pt modelId="{A601BB2E-8D9A-4A22-B239-81FAE0F0EF67}" type="pres">
      <dgm:prSet presAssocID="{C52F800A-AC42-44F1-BF27-22A8190E095A}" presName="linearProcess" presStyleCnt="0"/>
      <dgm:spPr/>
    </dgm:pt>
    <dgm:pt modelId="{E508065D-6F85-4A23-8E64-35841F65915B}" type="pres">
      <dgm:prSet presAssocID="{184145CD-BDFB-47C4-9E90-0441C509F780}" presName="textNode" presStyleLbl="node1" presStyleIdx="0" presStyleCnt="10" custScaleX="110000" custScaleY="101360" custLinFactNeighborX="33367" custLinFactNeighborY="286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C92C057-11E5-41AE-B2C4-C324C6569653}" type="pres">
      <dgm:prSet presAssocID="{2F95CF97-B0AB-4F04-A530-65686F55BD56}" presName="sibTrans" presStyleCnt="0"/>
      <dgm:spPr/>
    </dgm:pt>
    <dgm:pt modelId="{07084380-30EE-4A68-B06B-C2A99B8DC3EB}" type="pres">
      <dgm:prSet presAssocID="{356A645D-C255-48FD-9920-40B424CF0D19}" presName="text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3A040E3-6306-4745-8337-B5724DA9E529}" type="pres">
      <dgm:prSet presAssocID="{9638373D-FEEC-468D-99F1-267D0729463D}" presName="sibTrans" presStyleCnt="0"/>
      <dgm:spPr/>
    </dgm:pt>
    <dgm:pt modelId="{71284C8A-D943-477E-915F-E63287964CB9}" type="pres">
      <dgm:prSet presAssocID="{F2A085D9-A048-4A26-A46B-7F5CBE692C28}" presName="text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50B6342-EE97-4050-A4F2-D3EDE0FFBDCD}" type="pres">
      <dgm:prSet presAssocID="{9EAB06ED-0024-4813-82C9-8D2E5BA06ED6}" presName="sibTrans" presStyleCnt="0"/>
      <dgm:spPr/>
    </dgm:pt>
    <dgm:pt modelId="{71CA7EEE-C64B-4F33-BAC2-8D3BE123A208}" type="pres">
      <dgm:prSet presAssocID="{2D6CA58C-422A-4C60-A6F1-77769A8CB605}" presName="text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17F0243-8144-46A1-B68F-0AE172FE9430}" type="pres">
      <dgm:prSet presAssocID="{EAE64A32-C3DE-4831-A6BB-7D5E9519F215}" presName="sibTrans" presStyleCnt="0"/>
      <dgm:spPr/>
    </dgm:pt>
    <dgm:pt modelId="{7D302FA0-145D-4244-8146-6A7940603406}" type="pres">
      <dgm:prSet presAssocID="{7A80D9D9-42EA-451E-99C2-E2DB196F61CD}" presName="text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AEAE341-282E-4F2C-B89E-615E99D45E57}" type="pres">
      <dgm:prSet presAssocID="{EF4FD7FC-9103-4FFF-AC97-63C9CEEAEDFA}" presName="sibTrans" presStyleCnt="0"/>
      <dgm:spPr/>
    </dgm:pt>
    <dgm:pt modelId="{BAE2AD25-CD2E-4B7B-A8AF-CE1A2B48A15E}" type="pres">
      <dgm:prSet presAssocID="{9F23F90D-B210-472A-B398-095683371BE1}" presName="text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14A7E75-8B35-4150-900C-3BFCACA06456}" type="pres">
      <dgm:prSet presAssocID="{E0AA27F8-0F85-414D-8856-F7789ED30A33}" presName="sibTrans" presStyleCnt="0"/>
      <dgm:spPr/>
    </dgm:pt>
    <dgm:pt modelId="{820D0A6D-9434-43C2-A563-CAFD51DB1BC7}" type="pres">
      <dgm:prSet presAssocID="{E684B76B-5D42-4011-AC41-5CE96107532E}" presName="text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2CC7BE-0698-46BD-AFE7-317C5F57C309}" type="pres">
      <dgm:prSet presAssocID="{4E9D8F5E-5B3D-45CE-B444-AADACB66B00A}" presName="sibTrans" presStyleCnt="0"/>
      <dgm:spPr/>
    </dgm:pt>
    <dgm:pt modelId="{1B88E099-F9B3-4CF8-AEE9-6E013DDF3726}" type="pres">
      <dgm:prSet presAssocID="{DBF035CD-515F-42D1-B78B-A09E63CE80AE}" presName="text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35B785E-5876-4190-8495-AF2D83518120}" type="pres">
      <dgm:prSet presAssocID="{F996147D-F071-46B0-B26D-562440879795}" presName="sibTrans" presStyleCnt="0"/>
      <dgm:spPr/>
    </dgm:pt>
    <dgm:pt modelId="{B96CB7BE-1E35-4061-BA06-4E95C236B7A4}" type="pres">
      <dgm:prSet presAssocID="{C10CE9C4-FEC4-4A95-99D4-2A9FD6C940DB}" presName="text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A5A4DBF-ACA4-4C82-B14C-B417E82BFD77}" type="pres">
      <dgm:prSet presAssocID="{F1C455B5-218A-4045-A8DC-2DCE1F9EB560}" presName="sibTrans" presStyleCnt="0"/>
      <dgm:spPr/>
    </dgm:pt>
    <dgm:pt modelId="{2DE509FB-ED0F-48EF-AB55-1B8B3C76040B}" type="pres">
      <dgm:prSet presAssocID="{70D2E0F1-810E-4A4B-80BF-EFAB7BBADD57}" presName="text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52DED21-DCF6-492A-9FAA-81B9A7A1481F}" type="presOf" srcId="{C10CE9C4-FEC4-4A95-99D4-2A9FD6C940DB}" destId="{B96CB7BE-1E35-4061-BA06-4E95C236B7A4}" srcOrd="0" destOrd="0" presId="urn:microsoft.com/office/officeart/2005/8/layout/hProcess9"/>
    <dgm:cxn modelId="{4AC95F9C-39E6-4705-B890-F56272977CCC}" type="presOf" srcId="{2D6CA58C-422A-4C60-A6F1-77769A8CB605}" destId="{71CA7EEE-C64B-4F33-BAC2-8D3BE123A208}" srcOrd="0" destOrd="0" presId="urn:microsoft.com/office/officeart/2005/8/layout/hProcess9"/>
    <dgm:cxn modelId="{67C7EE91-5556-4EC9-A9A7-524F1707FED9}" type="presOf" srcId="{70D2E0F1-810E-4A4B-80BF-EFAB7BBADD57}" destId="{2DE509FB-ED0F-48EF-AB55-1B8B3C76040B}" srcOrd="0" destOrd="0" presId="urn:microsoft.com/office/officeart/2005/8/layout/hProcess9"/>
    <dgm:cxn modelId="{93B8AD4A-F850-42B1-9F4F-151D8A11667D}" type="presOf" srcId="{7A80D9D9-42EA-451E-99C2-E2DB196F61CD}" destId="{7D302FA0-145D-4244-8146-6A7940603406}" srcOrd="0" destOrd="0" presId="urn:microsoft.com/office/officeart/2005/8/layout/hProcess9"/>
    <dgm:cxn modelId="{7BBD005C-2F12-46A5-A04F-182ACDC88731}" type="presOf" srcId="{F2A085D9-A048-4A26-A46B-7F5CBE692C28}" destId="{71284C8A-D943-477E-915F-E63287964CB9}" srcOrd="0" destOrd="0" presId="urn:microsoft.com/office/officeart/2005/8/layout/hProcess9"/>
    <dgm:cxn modelId="{0970218F-8489-46C3-8BEC-DC582353C9A2}" srcId="{C52F800A-AC42-44F1-BF27-22A8190E095A}" destId="{70D2E0F1-810E-4A4B-80BF-EFAB7BBADD57}" srcOrd="9" destOrd="0" parTransId="{39411979-D9F0-462B-B472-2D5BE6990DEF}" sibTransId="{CCDD29D3-3B51-4D71-94FD-AEED9A7DD56E}"/>
    <dgm:cxn modelId="{FCC0BD8F-5B44-4AC3-9C3F-DE0F7A53D72E}" type="presOf" srcId="{C52F800A-AC42-44F1-BF27-22A8190E095A}" destId="{F6BCAE57-AA63-40E1-B222-1DFD5DBEBD53}" srcOrd="0" destOrd="0" presId="urn:microsoft.com/office/officeart/2005/8/layout/hProcess9"/>
    <dgm:cxn modelId="{E04DFA54-509F-4BAD-99EA-81BFA7A7CB8F}" srcId="{C52F800A-AC42-44F1-BF27-22A8190E095A}" destId="{2D6CA58C-422A-4C60-A6F1-77769A8CB605}" srcOrd="3" destOrd="0" parTransId="{11CB146B-6A37-4939-A378-AE812375CC92}" sibTransId="{EAE64A32-C3DE-4831-A6BB-7D5E9519F215}"/>
    <dgm:cxn modelId="{B1F722B6-578E-4779-B492-527EE15C8D70}" type="presOf" srcId="{356A645D-C255-48FD-9920-40B424CF0D19}" destId="{07084380-30EE-4A68-B06B-C2A99B8DC3EB}" srcOrd="0" destOrd="0" presId="urn:microsoft.com/office/officeart/2005/8/layout/hProcess9"/>
    <dgm:cxn modelId="{27DF625C-3ECF-4B02-B870-4474CBA11E10}" srcId="{C52F800A-AC42-44F1-BF27-22A8190E095A}" destId="{E684B76B-5D42-4011-AC41-5CE96107532E}" srcOrd="6" destOrd="0" parTransId="{831737CB-60DC-4127-9B9A-DCF2F6BCD103}" sibTransId="{4E9D8F5E-5B3D-45CE-B444-AADACB66B00A}"/>
    <dgm:cxn modelId="{A7AFE4A2-9FDC-4EF4-894D-E8630FC6A907}" srcId="{C52F800A-AC42-44F1-BF27-22A8190E095A}" destId="{DBF035CD-515F-42D1-B78B-A09E63CE80AE}" srcOrd="7" destOrd="0" parTransId="{5593F75C-0450-4291-AAD2-82542CB1B113}" sibTransId="{F996147D-F071-46B0-B26D-562440879795}"/>
    <dgm:cxn modelId="{DBA9965F-04CC-44ED-B08A-2D4D38E092C4}" srcId="{C52F800A-AC42-44F1-BF27-22A8190E095A}" destId="{356A645D-C255-48FD-9920-40B424CF0D19}" srcOrd="1" destOrd="0" parTransId="{6DB8EB27-030A-4693-B489-9671E6DE184D}" sibTransId="{9638373D-FEEC-468D-99F1-267D0729463D}"/>
    <dgm:cxn modelId="{93DC34F4-DDE8-4B2E-9F3F-0EB71655AC90}" type="presOf" srcId="{DBF035CD-515F-42D1-B78B-A09E63CE80AE}" destId="{1B88E099-F9B3-4CF8-AEE9-6E013DDF3726}" srcOrd="0" destOrd="0" presId="urn:microsoft.com/office/officeart/2005/8/layout/hProcess9"/>
    <dgm:cxn modelId="{ED6EFA9E-C546-4429-83FA-024EEBE1F1DC}" type="presOf" srcId="{E684B76B-5D42-4011-AC41-5CE96107532E}" destId="{820D0A6D-9434-43C2-A563-CAFD51DB1BC7}" srcOrd="0" destOrd="0" presId="urn:microsoft.com/office/officeart/2005/8/layout/hProcess9"/>
    <dgm:cxn modelId="{1CC0F596-889F-4C3C-A5A3-E0F375F2C230}" type="presOf" srcId="{9F23F90D-B210-472A-B398-095683371BE1}" destId="{BAE2AD25-CD2E-4B7B-A8AF-CE1A2B48A15E}" srcOrd="0" destOrd="0" presId="urn:microsoft.com/office/officeart/2005/8/layout/hProcess9"/>
    <dgm:cxn modelId="{8A0AD5E0-475B-44DD-899D-434D1FC6A75B}" srcId="{C52F800A-AC42-44F1-BF27-22A8190E095A}" destId="{184145CD-BDFB-47C4-9E90-0441C509F780}" srcOrd="0" destOrd="0" parTransId="{168B71BC-B2B2-4121-B60D-B30B4051ADB6}" sibTransId="{2F95CF97-B0AB-4F04-A530-65686F55BD56}"/>
    <dgm:cxn modelId="{153C1248-FC54-4302-93DB-20D5B5794F72}" type="presOf" srcId="{184145CD-BDFB-47C4-9E90-0441C509F780}" destId="{E508065D-6F85-4A23-8E64-35841F65915B}" srcOrd="0" destOrd="0" presId="urn:microsoft.com/office/officeart/2005/8/layout/hProcess9"/>
    <dgm:cxn modelId="{72BEA7AA-7DC5-4B5B-AE5F-FE08D7C736AD}" srcId="{C52F800A-AC42-44F1-BF27-22A8190E095A}" destId="{F2A085D9-A048-4A26-A46B-7F5CBE692C28}" srcOrd="2" destOrd="0" parTransId="{77B8AFAA-85B1-4E26-B43F-67B34C5916B4}" sibTransId="{9EAB06ED-0024-4813-82C9-8D2E5BA06ED6}"/>
    <dgm:cxn modelId="{BB2C33A7-9DB7-477B-B6F2-D9ACEA9C7A8B}" srcId="{C52F800A-AC42-44F1-BF27-22A8190E095A}" destId="{7A80D9D9-42EA-451E-99C2-E2DB196F61CD}" srcOrd="4" destOrd="0" parTransId="{0975F646-5764-4C7F-B70A-6308FFBE731D}" sibTransId="{EF4FD7FC-9103-4FFF-AC97-63C9CEEAEDFA}"/>
    <dgm:cxn modelId="{A6CB98A1-DB90-49BE-AD11-7BE8D611FB6F}" srcId="{C52F800A-AC42-44F1-BF27-22A8190E095A}" destId="{9F23F90D-B210-472A-B398-095683371BE1}" srcOrd="5" destOrd="0" parTransId="{5FB6588F-0AEC-4BF8-92CF-E2FB571729F8}" sibTransId="{E0AA27F8-0F85-414D-8856-F7789ED30A33}"/>
    <dgm:cxn modelId="{FD37CEC6-3FBC-403A-BF7D-319CB09C4CA0}" srcId="{C52F800A-AC42-44F1-BF27-22A8190E095A}" destId="{C10CE9C4-FEC4-4A95-99D4-2A9FD6C940DB}" srcOrd="8" destOrd="0" parTransId="{F408FF33-49A2-4FD3-873A-B8101F2953F1}" sibTransId="{F1C455B5-218A-4045-A8DC-2DCE1F9EB560}"/>
    <dgm:cxn modelId="{F5E278CF-BA65-47C7-A3DF-C9DBCFDE2129}" type="presParOf" srcId="{F6BCAE57-AA63-40E1-B222-1DFD5DBEBD53}" destId="{BE675C5F-8E0A-4C01-AF56-156C48C86E50}" srcOrd="0" destOrd="0" presId="urn:microsoft.com/office/officeart/2005/8/layout/hProcess9"/>
    <dgm:cxn modelId="{B8171BDE-6C93-4BB3-BA53-8C4D447BF802}" type="presParOf" srcId="{F6BCAE57-AA63-40E1-B222-1DFD5DBEBD53}" destId="{A601BB2E-8D9A-4A22-B239-81FAE0F0EF67}" srcOrd="1" destOrd="0" presId="urn:microsoft.com/office/officeart/2005/8/layout/hProcess9"/>
    <dgm:cxn modelId="{85820244-2230-46ED-9193-B5DABC9AD7C3}" type="presParOf" srcId="{A601BB2E-8D9A-4A22-B239-81FAE0F0EF67}" destId="{E508065D-6F85-4A23-8E64-35841F65915B}" srcOrd="0" destOrd="0" presId="urn:microsoft.com/office/officeart/2005/8/layout/hProcess9"/>
    <dgm:cxn modelId="{D5A8A015-6096-4DBC-922F-4566B7B4FC73}" type="presParOf" srcId="{A601BB2E-8D9A-4A22-B239-81FAE0F0EF67}" destId="{4C92C057-11E5-41AE-B2C4-C324C6569653}" srcOrd="1" destOrd="0" presId="urn:microsoft.com/office/officeart/2005/8/layout/hProcess9"/>
    <dgm:cxn modelId="{EBE00033-4CE0-4552-862E-A4AE6967A6B3}" type="presParOf" srcId="{A601BB2E-8D9A-4A22-B239-81FAE0F0EF67}" destId="{07084380-30EE-4A68-B06B-C2A99B8DC3EB}" srcOrd="2" destOrd="0" presId="urn:microsoft.com/office/officeart/2005/8/layout/hProcess9"/>
    <dgm:cxn modelId="{DE0B017C-83FE-46A1-8CB6-0C482D13F74C}" type="presParOf" srcId="{A601BB2E-8D9A-4A22-B239-81FAE0F0EF67}" destId="{23A040E3-6306-4745-8337-B5724DA9E529}" srcOrd="3" destOrd="0" presId="urn:microsoft.com/office/officeart/2005/8/layout/hProcess9"/>
    <dgm:cxn modelId="{AAC24114-764F-4458-A93D-FF0F118A649C}" type="presParOf" srcId="{A601BB2E-8D9A-4A22-B239-81FAE0F0EF67}" destId="{71284C8A-D943-477E-915F-E63287964CB9}" srcOrd="4" destOrd="0" presId="urn:microsoft.com/office/officeart/2005/8/layout/hProcess9"/>
    <dgm:cxn modelId="{A27FE996-5221-4FAB-B839-B147AE16AC47}" type="presParOf" srcId="{A601BB2E-8D9A-4A22-B239-81FAE0F0EF67}" destId="{450B6342-EE97-4050-A4F2-D3EDE0FFBDCD}" srcOrd="5" destOrd="0" presId="urn:microsoft.com/office/officeart/2005/8/layout/hProcess9"/>
    <dgm:cxn modelId="{2311037D-0A0C-42E8-80AE-EA804890A523}" type="presParOf" srcId="{A601BB2E-8D9A-4A22-B239-81FAE0F0EF67}" destId="{71CA7EEE-C64B-4F33-BAC2-8D3BE123A208}" srcOrd="6" destOrd="0" presId="urn:microsoft.com/office/officeart/2005/8/layout/hProcess9"/>
    <dgm:cxn modelId="{1186A0DC-8008-409D-87BA-4E2CC8F754D8}" type="presParOf" srcId="{A601BB2E-8D9A-4A22-B239-81FAE0F0EF67}" destId="{217F0243-8144-46A1-B68F-0AE172FE9430}" srcOrd="7" destOrd="0" presId="urn:microsoft.com/office/officeart/2005/8/layout/hProcess9"/>
    <dgm:cxn modelId="{B18A0461-B403-4E7C-AC08-2C0A3BBBC33A}" type="presParOf" srcId="{A601BB2E-8D9A-4A22-B239-81FAE0F0EF67}" destId="{7D302FA0-145D-4244-8146-6A7940603406}" srcOrd="8" destOrd="0" presId="urn:microsoft.com/office/officeart/2005/8/layout/hProcess9"/>
    <dgm:cxn modelId="{7F1E923A-9B57-438C-9ED4-D598B3E01A41}" type="presParOf" srcId="{A601BB2E-8D9A-4A22-B239-81FAE0F0EF67}" destId="{EAEAE341-282E-4F2C-B89E-615E99D45E57}" srcOrd="9" destOrd="0" presId="urn:microsoft.com/office/officeart/2005/8/layout/hProcess9"/>
    <dgm:cxn modelId="{FE681A5A-D640-45FA-BFB3-FB4AA5B03B49}" type="presParOf" srcId="{A601BB2E-8D9A-4A22-B239-81FAE0F0EF67}" destId="{BAE2AD25-CD2E-4B7B-A8AF-CE1A2B48A15E}" srcOrd="10" destOrd="0" presId="urn:microsoft.com/office/officeart/2005/8/layout/hProcess9"/>
    <dgm:cxn modelId="{A5AA89D9-FD31-4486-9AFF-8D0EE825773A}" type="presParOf" srcId="{A601BB2E-8D9A-4A22-B239-81FAE0F0EF67}" destId="{B14A7E75-8B35-4150-900C-3BFCACA06456}" srcOrd="11" destOrd="0" presId="urn:microsoft.com/office/officeart/2005/8/layout/hProcess9"/>
    <dgm:cxn modelId="{1CDF3EBB-1677-4091-A199-84628C49FCDB}" type="presParOf" srcId="{A601BB2E-8D9A-4A22-B239-81FAE0F0EF67}" destId="{820D0A6D-9434-43C2-A563-CAFD51DB1BC7}" srcOrd="12" destOrd="0" presId="urn:microsoft.com/office/officeart/2005/8/layout/hProcess9"/>
    <dgm:cxn modelId="{E0513975-F262-4194-8B93-04E27505552C}" type="presParOf" srcId="{A601BB2E-8D9A-4A22-B239-81FAE0F0EF67}" destId="{292CC7BE-0698-46BD-AFE7-317C5F57C309}" srcOrd="13" destOrd="0" presId="urn:microsoft.com/office/officeart/2005/8/layout/hProcess9"/>
    <dgm:cxn modelId="{61E79295-2299-4749-87C5-55CF6547E6ED}" type="presParOf" srcId="{A601BB2E-8D9A-4A22-B239-81FAE0F0EF67}" destId="{1B88E099-F9B3-4CF8-AEE9-6E013DDF3726}" srcOrd="14" destOrd="0" presId="urn:microsoft.com/office/officeart/2005/8/layout/hProcess9"/>
    <dgm:cxn modelId="{35BAACF8-8E50-4F48-AB4F-D0D9388430C3}" type="presParOf" srcId="{A601BB2E-8D9A-4A22-B239-81FAE0F0EF67}" destId="{735B785E-5876-4190-8495-AF2D83518120}" srcOrd="15" destOrd="0" presId="urn:microsoft.com/office/officeart/2005/8/layout/hProcess9"/>
    <dgm:cxn modelId="{B22AB1FB-E3F6-4294-8122-08E6988A3559}" type="presParOf" srcId="{A601BB2E-8D9A-4A22-B239-81FAE0F0EF67}" destId="{B96CB7BE-1E35-4061-BA06-4E95C236B7A4}" srcOrd="16" destOrd="0" presId="urn:microsoft.com/office/officeart/2005/8/layout/hProcess9"/>
    <dgm:cxn modelId="{33900B35-21FE-45F4-B7BF-97B60FF96200}" type="presParOf" srcId="{A601BB2E-8D9A-4A22-B239-81FAE0F0EF67}" destId="{BA5A4DBF-ACA4-4C82-B14C-B417E82BFD77}" srcOrd="17" destOrd="0" presId="urn:microsoft.com/office/officeart/2005/8/layout/hProcess9"/>
    <dgm:cxn modelId="{89801DD4-49A4-4E92-83DE-5693D896A293}" type="presParOf" srcId="{A601BB2E-8D9A-4A22-B239-81FAE0F0EF67}" destId="{2DE509FB-ED0F-48EF-AB55-1B8B3C76040B}" srcOrd="18" destOrd="0" presId="urn:microsoft.com/office/officeart/2005/8/layout/hProcess9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52F800A-AC42-44F1-BF27-22A8190E095A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184145CD-BDFB-47C4-9E90-0441C509F780}">
      <dgm:prSet phldrT="[Texte]"/>
      <dgm:spPr/>
      <dgm:t>
        <a:bodyPr/>
        <a:lstStyle/>
        <a:p>
          <a:r>
            <a:rPr lang="ar-MA" dirty="0" smtClean="0"/>
            <a:t>1</a:t>
          </a:r>
          <a:endParaRPr lang="fr-FR" dirty="0"/>
        </a:p>
      </dgm:t>
    </dgm:pt>
    <dgm:pt modelId="{168B71BC-B2B2-4121-B60D-B30B4051ADB6}" type="parTrans" cxnId="{8A0AD5E0-475B-44DD-899D-434D1FC6A75B}">
      <dgm:prSet/>
      <dgm:spPr/>
      <dgm:t>
        <a:bodyPr/>
        <a:lstStyle/>
        <a:p>
          <a:endParaRPr lang="fr-FR"/>
        </a:p>
      </dgm:t>
    </dgm:pt>
    <dgm:pt modelId="{2F95CF97-B0AB-4F04-A530-65686F55BD56}" type="sibTrans" cxnId="{8A0AD5E0-475B-44DD-899D-434D1FC6A75B}">
      <dgm:prSet/>
      <dgm:spPr/>
      <dgm:t>
        <a:bodyPr/>
        <a:lstStyle/>
        <a:p>
          <a:endParaRPr lang="fr-FR"/>
        </a:p>
      </dgm:t>
    </dgm:pt>
    <dgm:pt modelId="{356A645D-C255-48FD-9920-40B424CF0D19}">
      <dgm:prSet phldrT="[Texte]"/>
      <dgm:spPr/>
      <dgm:t>
        <a:bodyPr/>
        <a:lstStyle/>
        <a:p>
          <a:r>
            <a:rPr lang="ar-MA" dirty="0" smtClean="0"/>
            <a:t>2</a:t>
          </a:r>
          <a:endParaRPr lang="fr-FR" dirty="0"/>
        </a:p>
      </dgm:t>
    </dgm:pt>
    <dgm:pt modelId="{6DB8EB27-030A-4693-B489-9671E6DE184D}" type="parTrans" cxnId="{DBA9965F-04CC-44ED-B08A-2D4D38E092C4}">
      <dgm:prSet/>
      <dgm:spPr/>
      <dgm:t>
        <a:bodyPr/>
        <a:lstStyle/>
        <a:p>
          <a:endParaRPr lang="fr-FR"/>
        </a:p>
      </dgm:t>
    </dgm:pt>
    <dgm:pt modelId="{9638373D-FEEC-468D-99F1-267D0729463D}" type="sibTrans" cxnId="{DBA9965F-04CC-44ED-B08A-2D4D38E092C4}">
      <dgm:prSet/>
      <dgm:spPr/>
      <dgm:t>
        <a:bodyPr/>
        <a:lstStyle/>
        <a:p>
          <a:endParaRPr lang="fr-FR"/>
        </a:p>
      </dgm:t>
    </dgm:pt>
    <dgm:pt modelId="{F2A085D9-A048-4A26-A46B-7F5CBE692C28}">
      <dgm:prSet phldrT="[Texte]"/>
      <dgm:spPr/>
      <dgm:t>
        <a:bodyPr/>
        <a:lstStyle/>
        <a:p>
          <a:r>
            <a:rPr lang="ar-MA" dirty="0" smtClean="0"/>
            <a:t>3</a:t>
          </a:r>
          <a:endParaRPr lang="fr-FR" dirty="0"/>
        </a:p>
      </dgm:t>
    </dgm:pt>
    <dgm:pt modelId="{77B8AFAA-85B1-4E26-B43F-67B34C5916B4}" type="parTrans" cxnId="{72BEA7AA-7DC5-4B5B-AE5F-FE08D7C736AD}">
      <dgm:prSet/>
      <dgm:spPr/>
      <dgm:t>
        <a:bodyPr/>
        <a:lstStyle/>
        <a:p>
          <a:endParaRPr lang="fr-FR"/>
        </a:p>
      </dgm:t>
    </dgm:pt>
    <dgm:pt modelId="{9EAB06ED-0024-4813-82C9-8D2E5BA06ED6}" type="sibTrans" cxnId="{72BEA7AA-7DC5-4B5B-AE5F-FE08D7C736AD}">
      <dgm:prSet/>
      <dgm:spPr/>
      <dgm:t>
        <a:bodyPr/>
        <a:lstStyle/>
        <a:p>
          <a:endParaRPr lang="fr-FR"/>
        </a:p>
      </dgm:t>
    </dgm:pt>
    <dgm:pt modelId="{2D6CA58C-422A-4C60-A6F1-77769A8CB605}">
      <dgm:prSet phldrT="[Texte]"/>
      <dgm:spPr/>
      <dgm:t>
        <a:bodyPr/>
        <a:lstStyle/>
        <a:p>
          <a:r>
            <a:rPr lang="ar-MA" dirty="0" smtClean="0"/>
            <a:t>4</a:t>
          </a:r>
          <a:endParaRPr lang="fr-FR" dirty="0"/>
        </a:p>
      </dgm:t>
    </dgm:pt>
    <dgm:pt modelId="{11CB146B-6A37-4939-A378-AE812375CC92}" type="parTrans" cxnId="{E04DFA54-509F-4BAD-99EA-81BFA7A7CB8F}">
      <dgm:prSet/>
      <dgm:spPr/>
      <dgm:t>
        <a:bodyPr/>
        <a:lstStyle/>
        <a:p>
          <a:endParaRPr lang="fr-FR"/>
        </a:p>
      </dgm:t>
    </dgm:pt>
    <dgm:pt modelId="{EAE64A32-C3DE-4831-A6BB-7D5E9519F215}" type="sibTrans" cxnId="{E04DFA54-509F-4BAD-99EA-81BFA7A7CB8F}">
      <dgm:prSet/>
      <dgm:spPr/>
      <dgm:t>
        <a:bodyPr/>
        <a:lstStyle/>
        <a:p>
          <a:endParaRPr lang="fr-FR"/>
        </a:p>
      </dgm:t>
    </dgm:pt>
    <dgm:pt modelId="{7A80D9D9-42EA-451E-99C2-E2DB196F61CD}">
      <dgm:prSet phldrT="[Texte]"/>
      <dgm:spPr/>
      <dgm:t>
        <a:bodyPr/>
        <a:lstStyle/>
        <a:p>
          <a:r>
            <a:rPr lang="ar-MA" dirty="0" smtClean="0"/>
            <a:t>5</a:t>
          </a:r>
          <a:endParaRPr lang="fr-FR" dirty="0"/>
        </a:p>
      </dgm:t>
    </dgm:pt>
    <dgm:pt modelId="{0975F646-5764-4C7F-B70A-6308FFBE731D}" type="parTrans" cxnId="{BB2C33A7-9DB7-477B-B6F2-D9ACEA9C7A8B}">
      <dgm:prSet/>
      <dgm:spPr/>
      <dgm:t>
        <a:bodyPr/>
        <a:lstStyle/>
        <a:p>
          <a:endParaRPr lang="fr-FR"/>
        </a:p>
      </dgm:t>
    </dgm:pt>
    <dgm:pt modelId="{EF4FD7FC-9103-4FFF-AC97-63C9CEEAEDFA}" type="sibTrans" cxnId="{BB2C33A7-9DB7-477B-B6F2-D9ACEA9C7A8B}">
      <dgm:prSet/>
      <dgm:spPr/>
      <dgm:t>
        <a:bodyPr/>
        <a:lstStyle/>
        <a:p>
          <a:endParaRPr lang="fr-FR"/>
        </a:p>
      </dgm:t>
    </dgm:pt>
    <dgm:pt modelId="{9F23F90D-B210-472A-B398-095683371BE1}">
      <dgm:prSet phldrT="[Texte]"/>
      <dgm:spPr/>
      <dgm:t>
        <a:bodyPr/>
        <a:lstStyle/>
        <a:p>
          <a:r>
            <a:rPr lang="ar-MA" dirty="0" smtClean="0"/>
            <a:t>6</a:t>
          </a:r>
          <a:endParaRPr lang="fr-FR" dirty="0"/>
        </a:p>
      </dgm:t>
    </dgm:pt>
    <dgm:pt modelId="{5FB6588F-0AEC-4BF8-92CF-E2FB571729F8}" type="parTrans" cxnId="{A6CB98A1-DB90-49BE-AD11-7BE8D611FB6F}">
      <dgm:prSet/>
      <dgm:spPr/>
      <dgm:t>
        <a:bodyPr/>
        <a:lstStyle/>
        <a:p>
          <a:endParaRPr lang="fr-FR"/>
        </a:p>
      </dgm:t>
    </dgm:pt>
    <dgm:pt modelId="{E0AA27F8-0F85-414D-8856-F7789ED30A33}" type="sibTrans" cxnId="{A6CB98A1-DB90-49BE-AD11-7BE8D611FB6F}">
      <dgm:prSet/>
      <dgm:spPr/>
      <dgm:t>
        <a:bodyPr/>
        <a:lstStyle/>
        <a:p>
          <a:endParaRPr lang="fr-FR"/>
        </a:p>
      </dgm:t>
    </dgm:pt>
    <dgm:pt modelId="{E684B76B-5D42-4011-AC41-5CE96107532E}">
      <dgm:prSet phldrT="[Texte]"/>
      <dgm:spPr/>
      <dgm:t>
        <a:bodyPr/>
        <a:lstStyle/>
        <a:p>
          <a:r>
            <a:rPr lang="ar-MA" dirty="0" smtClean="0"/>
            <a:t>7</a:t>
          </a:r>
          <a:endParaRPr lang="fr-FR" dirty="0"/>
        </a:p>
      </dgm:t>
    </dgm:pt>
    <dgm:pt modelId="{831737CB-60DC-4127-9B9A-DCF2F6BCD103}" type="parTrans" cxnId="{27DF625C-3ECF-4B02-B870-4474CBA11E10}">
      <dgm:prSet/>
      <dgm:spPr/>
      <dgm:t>
        <a:bodyPr/>
        <a:lstStyle/>
        <a:p>
          <a:endParaRPr lang="fr-FR"/>
        </a:p>
      </dgm:t>
    </dgm:pt>
    <dgm:pt modelId="{4E9D8F5E-5B3D-45CE-B444-AADACB66B00A}" type="sibTrans" cxnId="{27DF625C-3ECF-4B02-B870-4474CBA11E10}">
      <dgm:prSet/>
      <dgm:spPr/>
      <dgm:t>
        <a:bodyPr/>
        <a:lstStyle/>
        <a:p>
          <a:endParaRPr lang="fr-FR"/>
        </a:p>
      </dgm:t>
    </dgm:pt>
    <dgm:pt modelId="{DBF035CD-515F-42D1-B78B-A09E63CE80AE}">
      <dgm:prSet phldrT="[Texte]"/>
      <dgm:spPr/>
      <dgm:t>
        <a:bodyPr/>
        <a:lstStyle/>
        <a:p>
          <a:r>
            <a:rPr lang="ar-MA" dirty="0" smtClean="0"/>
            <a:t>8</a:t>
          </a:r>
          <a:endParaRPr lang="fr-FR" dirty="0"/>
        </a:p>
      </dgm:t>
    </dgm:pt>
    <dgm:pt modelId="{5593F75C-0450-4291-AAD2-82542CB1B113}" type="parTrans" cxnId="{A7AFE4A2-9FDC-4EF4-894D-E8630FC6A907}">
      <dgm:prSet/>
      <dgm:spPr/>
      <dgm:t>
        <a:bodyPr/>
        <a:lstStyle/>
        <a:p>
          <a:endParaRPr lang="fr-FR"/>
        </a:p>
      </dgm:t>
    </dgm:pt>
    <dgm:pt modelId="{F996147D-F071-46B0-B26D-562440879795}" type="sibTrans" cxnId="{A7AFE4A2-9FDC-4EF4-894D-E8630FC6A907}">
      <dgm:prSet/>
      <dgm:spPr/>
      <dgm:t>
        <a:bodyPr/>
        <a:lstStyle/>
        <a:p>
          <a:endParaRPr lang="fr-FR"/>
        </a:p>
      </dgm:t>
    </dgm:pt>
    <dgm:pt modelId="{C10CE9C4-FEC4-4A95-99D4-2A9FD6C940DB}">
      <dgm:prSet phldrT="[Texte]"/>
      <dgm:spPr/>
      <dgm:t>
        <a:bodyPr/>
        <a:lstStyle/>
        <a:p>
          <a:r>
            <a:rPr lang="ar-MA" dirty="0" smtClean="0"/>
            <a:t>9</a:t>
          </a:r>
          <a:endParaRPr lang="fr-FR" dirty="0"/>
        </a:p>
      </dgm:t>
    </dgm:pt>
    <dgm:pt modelId="{F408FF33-49A2-4FD3-873A-B8101F2953F1}" type="parTrans" cxnId="{FD37CEC6-3FBC-403A-BF7D-319CB09C4CA0}">
      <dgm:prSet/>
      <dgm:spPr/>
      <dgm:t>
        <a:bodyPr/>
        <a:lstStyle/>
        <a:p>
          <a:endParaRPr lang="fr-FR"/>
        </a:p>
      </dgm:t>
    </dgm:pt>
    <dgm:pt modelId="{F1C455B5-218A-4045-A8DC-2DCE1F9EB560}" type="sibTrans" cxnId="{FD37CEC6-3FBC-403A-BF7D-319CB09C4CA0}">
      <dgm:prSet/>
      <dgm:spPr/>
      <dgm:t>
        <a:bodyPr/>
        <a:lstStyle/>
        <a:p>
          <a:endParaRPr lang="fr-FR"/>
        </a:p>
      </dgm:t>
    </dgm:pt>
    <dgm:pt modelId="{70D2E0F1-810E-4A4B-80BF-EFAB7BBADD57}">
      <dgm:prSet phldrT="[Texte]" custT="1"/>
      <dgm:spPr>
        <a:solidFill>
          <a:srgbClr val="FF0000"/>
        </a:solidFill>
      </dgm:spPr>
      <dgm:t>
        <a:bodyPr/>
        <a:lstStyle/>
        <a:p>
          <a:r>
            <a:rPr lang="ar-MA" sz="3200" b="1" dirty="0" smtClean="0">
              <a:solidFill>
                <a:schemeClr val="tx1"/>
              </a:solidFill>
            </a:rPr>
            <a:t>10</a:t>
          </a:r>
          <a:endParaRPr lang="fr-FR" sz="3200" b="1" dirty="0">
            <a:solidFill>
              <a:schemeClr val="tx1"/>
            </a:solidFill>
          </a:endParaRPr>
        </a:p>
      </dgm:t>
    </dgm:pt>
    <dgm:pt modelId="{39411979-D9F0-462B-B472-2D5BE6990DEF}" type="parTrans" cxnId="{0970218F-8489-46C3-8BEC-DC582353C9A2}">
      <dgm:prSet/>
      <dgm:spPr/>
      <dgm:t>
        <a:bodyPr/>
        <a:lstStyle/>
        <a:p>
          <a:endParaRPr lang="fr-FR"/>
        </a:p>
      </dgm:t>
    </dgm:pt>
    <dgm:pt modelId="{CCDD29D3-3B51-4D71-94FD-AEED9A7DD56E}" type="sibTrans" cxnId="{0970218F-8489-46C3-8BEC-DC582353C9A2}">
      <dgm:prSet/>
      <dgm:spPr/>
      <dgm:t>
        <a:bodyPr/>
        <a:lstStyle/>
        <a:p>
          <a:endParaRPr lang="fr-FR"/>
        </a:p>
      </dgm:t>
    </dgm:pt>
    <dgm:pt modelId="{F6BCAE57-AA63-40E1-B222-1DFD5DBEBD53}" type="pres">
      <dgm:prSet presAssocID="{C52F800A-AC42-44F1-BF27-22A8190E095A}" presName="CompostProcess" presStyleCnt="0">
        <dgm:presLayoutVars>
          <dgm:dir/>
          <dgm:resizeHandles val="exact"/>
        </dgm:presLayoutVars>
      </dgm:prSet>
      <dgm:spPr/>
    </dgm:pt>
    <dgm:pt modelId="{BE675C5F-8E0A-4C01-AF56-156C48C86E50}" type="pres">
      <dgm:prSet presAssocID="{C52F800A-AC42-44F1-BF27-22A8190E095A}" presName="arrow" presStyleLbl="bgShp" presStyleIdx="0" presStyleCnt="1" custScaleX="117647"/>
      <dgm:spPr/>
    </dgm:pt>
    <dgm:pt modelId="{A601BB2E-8D9A-4A22-B239-81FAE0F0EF67}" type="pres">
      <dgm:prSet presAssocID="{C52F800A-AC42-44F1-BF27-22A8190E095A}" presName="linearProcess" presStyleCnt="0"/>
      <dgm:spPr/>
    </dgm:pt>
    <dgm:pt modelId="{E508065D-6F85-4A23-8E64-35841F65915B}" type="pres">
      <dgm:prSet presAssocID="{184145CD-BDFB-47C4-9E90-0441C509F780}" presName="text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C92C057-11E5-41AE-B2C4-C324C6569653}" type="pres">
      <dgm:prSet presAssocID="{2F95CF97-B0AB-4F04-A530-65686F55BD56}" presName="sibTrans" presStyleCnt="0"/>
      <dgm:spPr/>
    </dgm:pt>
    <dgm:pt modelId="{07084380-30EE-4A68-B06B-C2A99B8DC3EB}" type="pres">
      <dgm:prSet presAssocID="{356A645D-C255-48FD-9920-40B424CF0D19}" presName="text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3A040E3-6306-4745-8337-B5724DA9E529}" type="pres">
      <dgm:prSet presAssocID="{9638373D-FEEC-468D-99F1-267D0729463D}" presName="sibTrans" presStyleCnt="0"/>
      <dgm:spPr/>
    </dgm:pt>
    <dgm:pt modelId="{71284C8A-D943-477E-915F-E63287964CB9}" type="pres">
      <dgm:prSet presAssocID="{F2A085D9-A048-4A26-A46B-7F5CBE692C28}" presName="text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50B6342-EE97-4050-A4F2-D3EDE0FFBDCD}" type="pres">
      <dgm:prSet presAssocID="{9EAB06ED-0024-4813-82C9-8D2E5BA06ED6}" presName="sibTrans" presStyleCnt="0"/>
      <dgm:spPr/>
    </dgm:pt>
    <dgm:pt modelId="{71CA7EEE-C64B-4F33-BAC2-8D3BE123A208}" type="pres">
      <dgm:prSet presAssocID="{2D6CA58C-422A-4C60-A6F1-77769A8CB605}" presName="text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17F0243-8144-46A1-B68F-0AE172FE9430}" type="pres">
      <dgm:prSet presAssocID="{EAE64A32-C3DE-4831-A6BB-7D5E9519F215}" presName="sibTrans" presStyleCnt="0"/>
      <dgm:spPr/>
    </dgm:pt>
    <dgm:pt modelId="{7D302FA0-145D-4244-8146-6A7940603406}" type="pres">
      <dgm:prSet presAssocID="{7A80D9D9-42EA-451E-99C2-E2DB196F61CD}" presName="text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AEAE341-282E-4F2C-B89E-615E99D45E57}" type="pres">
      <dgm:prSet presAssocID="{EF4FD7FC-9103-4FFF-AC97-63C9CEEAEDFA}" presName="sibTrans" presStyleCnt="0"/>
      <dgm:spPr/>
    </dgm:pt>
    <dgm:pt modelId="{BAE2AD25-CD2E-4B7B-A8AF-CE1A2B48A15E}" type="pres">
      <dgm:prSet presAssocID="{9F23F90D-B210-472A-B398-095683371BE1}" presName="text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14A7E75-8B35-4150-900C-3BFCACA06456}" type="pres">
      <dgm:prSet presAssocID="{E0AA27F8-0F85-414D-8856-F7789ED30A33}" presName="sibTrans" presStyleCnt="0"/>
      <dgm:spPr/>
    </dgm:pt>
    <dgm:pt modelId="{820D0A6D-9434-43C2-A563-CAFD51DB1BC7}" type="pres">
      <dgm:prSet presAssocID="{E684B76B-5D42-4011-AC41-5CE96107532E}" presName="text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2CC7BE-0698-46BD-AFE7-317C5F57C309}" type="pres">
      <dgm:prSet presAssocID="{4E9D8F5E-5B3D-45CE-B444-AADACB66B00A}" presName="sibTrans" presStyleCnt="0"/>
      <dgm:spPr/>
    </dgm:pt>
    <dgm:pt modelId="{1B88E099-F9B3-4CF8-AEE9-6E013DDF3726}" type="pres">
      <dgm:prSet presAssocID="{DBF035CD-515F-42D1-B78B-A09E63CE80AE}" presName="text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35B785E-5876-4190-8495-AF2D83518120}" type="pres">
      <dgm:prSet presAssocID="{F996147D-F071-46B0-B26D-562440879795}" presName="sibTrans" presStyleCnt="0"/>
      <dgm:spPr/>
    </dgm:pt>
    <dgm:pt modelId="{B96CB7BE-1E35-4061-BA06-4E95C236B7A4}" type="pres">
      <dgm:prSet presAssocID="{C10CE9C4-FEC4-4A95-99D4-2A9FD6C940DB}" presName="text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A5A4DBF-ACA4-4C82-B14C-B417E82BFD77}" type="pres">
      <dgm:prSet presAssocID="{F1C455B5-218A-4045-A8DC-2DCE1F9EB560}" presName="sibTrans" presStyleCnt="0"/>
      <dgm:spPr/>
    </dgm:pt>
    <dgm:pt modelId="{2DE509FB-ED0F-48EF-AB55-1B8B3C76040B}" type="pres">
      <dgm:prSet presAssocID="{70D2E0F1-810E-4A4B-80BF-EFAB7BBADD57}" presName="text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6CB98A1-DB90-49BE-AD11-7BE8D611FB6F}" srcId="{C52F800A-AC42-44F1-BF27-22A8190E095A}" destId="{9F23F90D-B210-472A-B398-095683371BE1}" srcOrd="5" destOrd="0" parTransId="{5FB6588F-0AEC-4BF8-92CF-E2FB571729F8}" sibTransId="{E0AA27F8-0F85-414D-8856-F7789ED30A33}"/>
    <dgm:cxn modelId="{E0FD3484-2013-4B17-8869-2458FF59E0F0}" type="presOf" srcId="{C10CE9C4-FEC4-4A95-99D4-2A9FD6C940DB}" destId="{B96CB7BE-1E35-4061-BA06-4E95C236B7A4}" srcOrd="0" destOrd="0" presId="urn:microsoft.com/office/officeart/2005/8/layout/hProcess9"/>
    <dgm:cxn modelId="{7824A4BD-1EB3-4DDC-A7C0-A61E187A7E9F}" type="presOf" srcId="{DBF035CD-515F-42D1-B78B-A09E63CE80AE}" destId="{1B88E099-F9B3-4CF8-AEE9-6E013DDF3726}" srcOrd="0" destOrd="0" presId="urn:microsoft.com/office/officeart/2005/8/layout/hProcess9"/>
    <dgm:cxn modelId="{E04DFA54-509F-4BAD-99EA-81BFA7A7CB8F}" srcId="{C52F800A-AC42-44F1-BF27-22A8190E095A}" destId="{2D6CA58C-422A-4C60-A6F1-77769A8CB605}" srcOrd="3" destOrd="0" parTransId="{11CB146B-6A37-4939-A378-AE812375CC92}" sibTransId="{EAE64A32-C3DE-4831-A6BB-7D5E9519F215}"/>
    <dgm:cxn modelId="{995B768C-FBEC-461E-BB11-39395B9EF33A}" type="presOf" srcId="{C52F800A-AC42-44F1-BF27-22A8190E095A}" destId="{F6BCAE57-AA63-40E1-B222-1DFD5DBEBD53}" srcOrd="0" destOrd="0" presId="urn:microsoft.com/office/officeart/2005/8/layout/hProcess9"/>
    <dgm:cxn modelId="{DBA9965F-04CC-44ED-B08A-2D4D38E092C4}" srcId="{C52F800A-AC42-44F1-BF27-22A8190E095A}" destId="{356A645D-C255-48FD-9920-40B424CF0D19}" srcOrd="1" destOrd="0" parTransId="{6DB8EB27-030A-4693-B489-9671E6DE184D}" sibTransId="{9638373D-FEEC-468D-99F1-267D0729463D}"/>
    <dgm:cxn modelId="{FD37CEC6-3FBC-403A-BF7D-319CB09C4CA0}" srcId="{C52F800A-AC42-44F1-BF27-22A8190E095A}" destId="{C10CE9C4-FEC4-4A95-99D4-2A9FD6C940DB}" srcOrd="8" destOrd="0" parTransId="{F408FF33-49A2-4FD3-873A-B8101F2953F1}" sibTransId="{F1C455B5-218A-4045-A8DC-2DCE1F9EB560}"/>
    <dgm:cxn modelId="{72BEA7AA-7DC5-4B5B-AE5F-FE08D7C736AD}" srcId="{C52F800A-AC42-44F1-BF27-22A8190E095A}" destId="{F2A085D9-A048-4A26-A46B-7F5CBE692C28}" srcOrd="2" destOrd="0" parTransId="{77B8AFAA-85B1-4E26-B43F-67B34C5916B4}" sibTransId="{9EAB06ED-0024-4813-82C9-8D2E5BA06ED6}"/>
    <dgm:cxn modelId="{0970218F-8489-46C3-8BEC-DC582353C9A2}" srcId="{C52F800A-AC42-44F1-BF27-22A8190E095A}" destId="{70D2E0F1-810E-4A4B-80BF-EFAB7BBADD57}" srcOrd="9" destOrd="0" parTransId="{39411979-D9F0-462B-B472-2D5BE6990DEF}" sibTransId="{CCDD29D3-3B51-4D71-94FD-AEED9A7DD56E}"/>
    <dgm:cxn modelId="{3B392D23-5375-47E5-8BCD-EE5DF0BFB153}" type="presOf" srcId="{70D2E0F1-810E-4A4B-80BF-EFAB7BBADD57}" destId="{2DE509FB-ED0F-48EF-AB55-1B8B3C76040B}" srcOrd="0" destOrd="0" presId="urn:microsoft.com/office/officeart/2005/8/layout/hProcess9"/>
    <dgm:cxn modelId="{0BCF3E51-2DCC-4D0F-8803-5885BA1F0785}" type="presOf" srcId="{F2A085D9-A048-4A26-A46B-7F5CBE692C28}" destId="{71284C8A-D943-477E-915F-E63287964CB9}" srcOrd="0" destOrd="0" presId="urn:microsoft.com/office/officeart/2005/8/layout/hProcess9"/>
    <dgm:cxn modelId="{D0F73979-D698-44F8-A977-157E3B00232F}" type="presOf" srcId="{2D6CA58C-422A-4C60-A6F1-77769A8CB605}" destId="{71CA7EEE-C64B-4F33-BAC2-8D3BE123A208}" srcOrd="0" destOrd="0" presId="urn:microsoft.com/office/officeart/2005/8/layout/hProcess9"/>
    <dgm:cxn modelId="{BB2C33A7-9DB7-477B-B6F2-D9ACEA9C7A8B}" srcId="{C52F800A-AC42-44F1-BF27-22A8190E095A}" destId="{7A80D9D9-42EA-451E-99C2-E2DB196F61CD}" srcOrd="4" destOrd="0" parTransId="{0975F646-5764-4C7F-B70A-6308FFBE731D}" sibTransId="{EF4FD7FC-9103-4FFF-AC97-63C9CEEAEDFA}"/>
    <dgm:cxn modelId="{C887D550-373D-4A0C-A7A4-65FE64307078}" type="presOf" srcId="{7A80D9D9-42EA-451E-99C2-E2DB196F61CD}" destId="{7D302FA0-145D-4244-8146-6A7940603406}" srcOrd="0" destOrd="0" presId="urn:microsoft.com/office/officeart/2005/8/layout/hProcess9"/>
    <dgm:cxn modelId="{A7AFE4A2-9FDC-4EF4-894D-E8630FC6A907}" srcId="{C52F800A-AC42-44F1-BF27-22A8190E095A}" destId="{DBF035CD-515F-42D1-B78B-A09E63CE80AE}" srcOrd="7" destOrd="0" parTransId="{5593F75C-0450-4291-AAD2-82542CB1B113}" sibTransId="{F996147D-F071-46B0-B26D-562440879795}"/>
    <dgm:cxn modelId="{7D4BDBDD-E185-4DF1-95E3-217DFE68BEE1}" type="presOf" srcId="{184145CD-BDFB-47C4-9E90-0441C509F780}" destId="{E508065D-6F85-4A23-8E64-35841F65915B}" srcOrd="0" destOrd="0" presId="urn:microsoft.com/office/officeart/2005/8/layout/hProcess9"/>
    <dgm:cxn modelId="{8A0AD5E0-475B-44DD-899D-434D1FC6A75B}" srcId="{C52F800A-AC42-44F1-BF27-22A8190E095A}" destId="{184145CD-BDFB-47C4-9E90-0441C509F780}" srcOrd="0" destOrd="0" parTransId="{168B71BC-B2B2-4121-B60D-B30B4051ADB6}" sibTransId="{2F95CF97-B0AB-4F04-A530-65686F55BD56}"/>
    <dgm:cxn modelId="{AA942574-5C5B-4529-86C8-FA7893D69D10}" type="presOf" srcId="{9F23F90D-B210-472A-B398-095683371BE1}" destId="{BAE2AD25-CD2E-4B7B-A8AF-CE1A2B48A15E}" srcOrd="0" destOrd="0" presId="urn:microsoft.com/office/officeart/2005/8/layout/hProcess9"/>
    <dgm:cxn modelId="{27DF625C-3ECF-4B02-B870-4474CBA11E10}" srcId="{C52F800A-AC42-44F1-BF27-22A8190E095A}" destId="{E684B76B-5D42-4011-AC41-5CE96107532E}" srcOrd="6" destOrd="0" parTransId="{831737CB-60DC-4127-9B9A-DCF2F6BCD103}" sibTransId="{4E9D8F5E-5B3D-45CE-B444-AADACB66B00A}"/>
    <dgm:cxn modelId="{DBFED08C-4FDE-457C-8FEA-C9AC485DFBC4}" type="presOf" srcId="{E684B76B-5D42-4011-AC41-5CE96107532E}" destId="{820D0A6D-9434-43C2-A563-CAFD51DB1BC7}" srcOrd="0" destOrd="0" presId="urn:microsoft.com/office/officeart/2005/8/layout/hProcess9"/>
    <dgm:cxn modelId="{C606398E-F694-4B89-A763-7E2CF8AE3D89}" type="presOf" srcId="{356A645D-C255-48FD-9920-40B424CF0D19}" destId="{07084380-30EE-4A68-B06B-C2A99B8DC3EB}" srcOrd="0" destOrd="0" presId="urn:microsoft.com/office/officeart/2005/8/layout/hProcess9"/>
    <dgm:cxn modelId="{E07F106C-B7F8-4521-9988-B2F83B89FFC3}" type="presParOf" srcId="{F6BCAE57-AA63-40E1-B222-1DFD5DBEBD53}" destId="{BE675C5F-8E0A-4C01-AF56-156C48C86E50}" srcOrd="0" destOrd="0" presId="urn:microsoft.com/office/officeart/2005/8/layout/hProcess9"/>
    <dgm:cxn modelId="{E68F4692-5AF2-4A9B-B5D3-98246B5C76DA}" type="presParOf" srcId="{F6BCAE57-AA63-40E1-B222-1DFD5DBEBD53}" destId="{A601BB2E-8D9A-4A22-B239-81FAE0F0EF67}" srcOrd="1" destOrd="0" presId="urn:microsoft.com/office/officeart/2005/8/layout/hProcess9"/>
    <dgm:cxn modelId="{4F7DE773-3FB4-4DED-95CB-B30E2C3ED042}" type="presParOf" srcId="{A601BB2E-8D9A-4A22-B239-81FAE0F0EF67}" destId="{E508065D-6F85-4A23-8E64-35841F65915B}" srcOrd="0" destOrd="0" presId="urn:microsoft.com/office/officeart/2005/8/layout/hProcess9"/>
    <dgm:cxn modelId="{1B82B0CF-11FC-41E5-84E2-B3D24D08DCFD}" type="presParOf" srcId="{A601BB2E-8D9A-4A22-B239-81FAE0F0EF67}" destId="{4C92C057-11E5-41AE-B2C4-C324C6569653}" srcOrd="1" destOrd="0" presId="urn:microsoft.com/office/officeart/2005/8/layout/hProcess9"/>
    <dgm:cxn modelId="{8F101171-3018-4742-9465-3FA42BAC046B}" type="presParOf" srcId="{A601BB2E-8D9A-4A22-B239-81FAE0F0EF67}" destId="{07084380-30EE-4A68-B06B-C2A99B8DC3EB}" srcOrd="2" destOrd="0" presId="urn:microsoft.com/office/officeart/2005/8/layout/hProcess9"/>
    <dgm:cxn modelId="{44EF26AA-008B-4496-A500-84D9C717D530}" type="presParOf" srcId="{A601BB2E-8D9A-4A22-B239-81FAE0F0EF67}" destId="{23A040E3-6306-4745-8337-B5724DA9E529}" srcOrd="3" destOrd="0" presId="urn:microsoft.com/office/officeart/2005/8/layout/hProcess9"/>
    <dgm:cxn modelId="{EB7688ED-623D-4C5A-BFF2-1108B3E45BB4}" type="presParOf" srcId="{A601BB2E-8D9A-4A22-B239-81FAE0F0EF67}" destId="{71284C8A-D943-477E-915F-E63287964CB9}" srcOrd="4" destOrd="0" presId="urn:microsoft.com/office/officeart/2005/8/layout/hProcess9"/>
    <dgm:cxn modelId="{BE7D3D4E-9531-4B9B-9B0B-27FD5658A3C9}" type="presParOf" srcId="{A601BB2E-8D9A-4A22-B239-81FAE0F0EF67}" destId="{450B6342-EE97-4050-A4F2-D3EDE0FFBDCD}" srcOrd="5" destOrd="0" presId="urn:microsoft.com/office/officeart/2005/8/layout/hProcess9"/>
    <dgm:cxn modelId="{E6B087F8-D335-4000-85E7-0B8E1AD7F1B0}" type="presParOf" srcId="{A601BB2E-8D9A-4A22-B239-81FAE0F0EF67}" destId="{71CA7EEE-C64B-4F33-BAC2-8D3BE123A208}" srcOrd="6" destOrd="0" presId="urn:microsoft.com/office/officeart/2005/8/layout/hProcess9"/>
    <dgm:cxn modelId="{D287B031-C857-4CE4-80F8-2A7C78DE4C8B}" type="presParOf" srcId="{A601BB2E-8D9A-4A22-B239-81FAE0F0EF67}" destId="{217F0243-8144-46A1-B68F-0AE172FE9430}" srcOrd="7" destOrd="0" presId="urn:microsoft.com/office/officeart/2005/8/layout/hProcess9"/>
    <dgm:cxn modelId="{7E82B1EF-BBD8-4B30-810E-77374297876F}" type="presParOf" srcId="{A601BB2E-8D9A-4A22-B239-81FAE0F0EF67}" destId="{7D302FA0-145D-4244-8146-6A7940603406}" srcOrd="8" destOrd="0" presId="urn:microsoft.com/office/officeart/2005/8/layout/hProcess9"/>
    <dgm:cxn modelId="{8328AEEF-CFBA-45B4-BB52-3942E353D067}" type="presParOf" srcId="{A601BB2E-8D9A-4A22-B239-81FAE0F0EF67}" destId="{EAEAE341-282E-4F2C-B89E-615E99D45E57}" srcOrd="9" destOrd="0" presId="urn:microsoft.com/office/officeart/2005/8/layout/hProcess9"/>
    <dgm:cxn modelId="{EC3526E0-E744-49E5-86A9-29962DA26DCD}" type="presParOf" srcId="{A601BB2E-8D9A-4A22-B239-81FAE0F0EF67}" destId="{BAE2AD25-CD2E-4B7B-A8AF-CE1A2B48A15E}" srcOrd="10" destOrd="0" presId="urn:microsoft.com/office/officeart/2005/8/layout/hProcess9"/>
    <dgm:cxn modelId="{ABA15F78-B398-45FF-9E03-7F54E8BD913A}" type="presParOf" srcId="{A601BB2E-8D9A-4A22-B239-81FAE0F0EF67}" destId="{B14A7E75-8B35-4150-900C-3BFCACA06456}" srcOrd="11" destOrd="0" presId="urn:microsoft.com/office/officeart/2005/8/layout/hProcess9"/>
    <dgm:cxn modelId="{272AFA00-F01C-46BC-B106-5EAFA0222FCC}" type="presParOf" srcId="{A601BB2E-8D9A-4A22-B239-81FAE0F0EF67}" destId="{820D0A6D-9434-43C2-A563-CAFD51DB1BC7}" srcOrd="12" destOrd="0" presId="urn:microsoft.com/office/officeart/2005/8/layout/hProcess9"/>
    <dgm:cxn modelId="{58A01166-8FB7-4B06-8927-0FA3AC771C69}" type="presParOf" srcId="{A601BB2E-8D9A-4A22-B239-81FAE0F0EF67}" destId="{292CC7BE-0698-46BD-AFE7-317C5F57C309}" srcOrd="13" destOrd="0" presId="urn:microsoft.com/office/officeart/2005/8/layout/hProcess9"/>
    <dgm:cxn modelId="{5B332508-F639-484C-9FF7-7C5D01918C5B}" type="presParOf" srcId="{A601BB2E-8D9A-4A22-B239-81FAE0F0EF67}" destId="{1B88E099-F9B3-4CF8-AEE9-6E013DDF3726}" srcOrd="14" destOrd="0" presId="urn:microsoft.com/office/officeart/2005/8/layout/hProcess9"/>
    <dgm:cxn modelId="{C99128E8-38D6-4FE1-BE8D-E80241DC8B7D}" type="presParOf" srcId="{A601BB2E-8D9A-4A22-B239-81FAE0F0EF67}" destId="{735B785E-5876-4190-8495-AF2D83518120}" srcOrd="15" destOrd="0" presId="urn:microsoft.com/office/officeart/2005/8/layout/hProcess9"/>
    <dgm:cxn modelId="{1E05E836-2CE6-47EC-97ED-669F9A87DC03}" type="presParOf" srcId="{A601BB2E-8D9A-4A22-B239-81FAE0F0EF67}" destId="{B96CB7BE-1E35-4061-BA06-4E95C236B7A4}" srcOrd="16" destOrd="0" presId="urn:microsoft.com/office/officeart/2005/8/layout/hProcess9"/>
    <dgm:cxn modelId="{B76AF58E-2C48-49E5-B59C-1C07354FB748}" type="presParOf" srcId="{A601BB2E-8D9A-4A22-B239-81FAE0F0EF67}" destId="{BA5A4DBF-ACA4-4C82-B14C-B417E82BFD77}" srcOrd="17" destOrd="0" presId="urn:microsoft.com/office/officeart/2005/8/layout/hProcess9"/>
    <dgm:cxn modelId="{C01DEAF4-DBB7-4707-A15F-CE3EA003C2A6}" type="presParOf" srcId="{A601BB2E-8D9A-4A22-B239-81FAE0F0EF67}" destId="{2DE509FB-ED0F-48EF-AB55-1B8B3C76040B}" srcOrd="18" destOrd="0" presId="urn:microsoft.com/office/officeart/2005/8/layout/hProcess9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52F800A-AC42-44F1-BF27-22A8190E095A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184145CD-BDFB-47C4-9E90-0441C509F780}">
      <dgm:prSet phldrT="[Texte]" custT="1"/>
      <dgm:spPr/>
      <dgm:t>
        <a:bodyPr/>
        <a:lstStyle/>
        <a:p>
          <a:r>
            <a:rPr lang="ar-MA" sz="3200" dirty="0" smtClean="0"/>
            <a:t>11</a:t>
          </a:r>
          <a:endParaRPr lang="fr-FR" sz="3200" dirty="0" smtClean="0"/>
        </a:p>
      </dgm:t>
    </dgm:pt>
    <dgm:pt modelId="{168B71BC-B2B2-4121-B60D-B30B4051ADB6}" type="parTrans" cxnId="{8A0AD5E0-475B-44DD-899D-434D1FC6A75B}">
      <dgm:prSet/>
      <dgm:spPr/>
      <dgm:t>
        <a:bodyPr/>
        <a:lstStyle/>
        <a:p>
          <a:endParaRPr lang="fr-FR"/>
        </a:p>
      </dgm:t>
    </dgm:pt>
    <dgm:pt modelId="{2F95CF97-B0AB-4F04-A530-65686F55BD56}" type="sibTrans" cxnId="{8A0AD5E0-475B-44DD-899D-434D1FC6A75B}">
      <dgm:prSet/>
      <dgm:spPr/>
      <dgm:t>
        <a:bodyPr/>
        <a:lstStyle/>
        <a:p>
          <a:endParaRPr lang="fr-FR"/>
        </a:p>
      </dgm:t>
    </dgm:pt>
    <dgm:pt modelId="{356A645D-C255-48FD-9920-40B424CF0D19}">
      <dgm:prSet phldrT="[Texte]"/>
      <dgm:spPr/>
      <dgm:t>
        <a:bodyPr/>
        <a:lstStyle/>
        <a:p>
          <a:r>
            <a:rPr lang="ar-MA" dirty="0" smtClean="0"/>
            <a:t>12</a:t>
          </a:r>
          <a:endParaRPr lang="fr-FR" dirty="0"/>
        </a:p>
      </dgm:t>
    </dgm:pt>
    <dgm:pt modelId="{6DB8EB27-030A-4693-B489-9671E6DE184D}" type="parTrans" cxnId="{DBA9965F-04CC-44ED-B08A-2D4D38E092C4}">
      <dgm:prSet/>
      <dgm:spPr/>
      <dgm:t>
        <a:bodyPr/>
        <a:lstStyle/>
        <a:p>
          <a:endParaRPr lang="fr-FR"/>
        </a:p>
      </dgm:t>
    </dgm:pt>
    <dgm:pt modelId="{9638373D-FEEC-468D-99F1-267D0729463D}" type="sibTrans" cxnId="{DBA9965F-04CC-44ED-B08A-2D4D38E092C4}">
      <dgm:prSet/>
      <dgm:spPr/>
      <dgm:t>
        <a:bodyPr/>
        <a:lstStyle/>
        <a:p>
          <a:endParaRPr lang="fr-FR"/>
        </a:p>
      </dgm:t>
    </dgm:pt>
    <dgm:pt modelId="{F2A085D9-A048-4A26-A46B-7F5CBE692C28}">
      <dgm:prSet phldrT="[Texte]"/>
      <dgm:spPr/>
      <dgm:t>
        <a:bodyPr/>
        <a:lstStyle/>
        <a:p>
          <a:r>
            <a:rPr lang="ar-MA" dirty="0" smtClean="0"/>
            <a:t>13</a:t>
          </a:r>
          <a:endParaRPr lang="fr-FR" dirty="0"/>
        </a:p>
      </dgm:t>
    </dgm:pt>
    <dgm:pt modelId="{77B8AFAA-85B1-4E26-B43F-67B34C5916B4}" type="parTrans" cxnId="{72BEA7AA-7DC5-4B5B-AE5F-FE08D7C736AD}">
      <dgm:prSet/>
      <dgm:spPr/>
      <dgm:t>
        <a:bodyPr/>
        <a:lstStyle/>
        <a:p>
          <a:endParaRPr lang="fr-FR"/>
        </a:p>
      </dgm:t>
    </dgm:pt>
    <dgm:pt modelId="{9EAB06ED-0024-4813-82C9-8D2E5BA06ED6}" type="sibTrans" cxnId="{72BEA7AA-7DC5-4B5B-AE5F-FE08D7C736AD}">
      <dgm:prSet/>
      <dgm:spPr/>
      <dgm:t>
        <a:bodyPr/>
        <a:lstStyle/>
        <a:p>
          <a:endParaRPr lang="fr-FR"/>
        </a:p>
      </dgm:t>
    </dgm:pt>
    <dgm:pt modelId="{2D6CA58C-422A-4C60-A6F1-77769A8CB605}">
      <dgm:prSet phldrT="[Texte]"/>
      <dgm:spPr/>
      <dgm:t>
        <a:bodyPr/>
        <a:lstStyle/>
        <a:p>
          <a:r>
            <a:rPr lang="ar-MA" dirty="0" smtClean="0"/>
            <a:t>14</a:t>
          </a:r>
          <a:endParaRPr lang="fr-FR" dirty="0"/>
        </a:p>
      </dgm:t>
    </dgm:pt>
    <dgm:pt modelId="{11CB146B-6A37-4939-A378-AE812375CC92}" type="parTrans" cxnId="{E04DFA54-509F-4BAD-99EA-81BFA7A7CB8F}">
      <dgm:prSet/>
      <dgm:spPr/>
      <dgm:t>
        <a:bodyPr/>
        <a:lstStyle/>
        <a:p>
          <a:endParaRPr lang="fr-FR"/>
        </a:p>
      </dgm:t>
    </dgm:pt>
    <dgm:pt modelId="{EAE64A32-C3DE-4831-A6BB-7D5E9519F215}" type="sibTrans" cxnId="{E04DFA54-509F-4BAD-99EA-81BFA7A7CB8F}">
      <dgm:prSet/>
      <dgm:spPr/>
      <dgm:t>
        <a:bodyPr/>
        <a:lstStyle/>
        <a:p>
          <a:endParaRPr lang="fr-FR"/>
        </a:p>
      </dgm:t>
    </dgm:pt>
    <dgm:pt modelId="{7A80D9D9-42EA-451E-99C2-E2DB196F61CD}">
      <dgm:prSet phldrT="[Texte]"/>
      <dgm:spPr/>
      <dgm:t>
        <a:bodyPr/>
        <a:lstStyle/>
        <a:p>
          <a:r>
            <a:rPr lang="ar-MA" dirty="0" smtClean="0"/>
            <a:t>15</a:t>
          </a:r>
          <a:endParaRPr lang="fr-FR" dirty="0"/>
        </a:p>
      </dgm:t>
    </dgm:pt>
    <dgm:pt modelId="{0975F646-5764-4C7F-B70A-6308FFBE731D}" type="parTrans" cxnId="{BB2C33A7-9DB7-477B-B6F2-D9ACEA9C7A8B}">
      <dgm:prSet/>
      <dgm:spPr/>
      <dgm:t>
        <a:bodyPr/>
        <a:lstStyle/>
        <a:p>
          <a:endParaRPr lang="fr-FR"/>
        </a:p>
      </dgm:t>
    </dgm:pt>
    <dgm:pt modelId="{EF4FD7FC-9103-4FFF-AC97-63C9CEEAEDFA}" type="sibTrans" cxnId="{BB2C33A7-9DB7-477B-B6F2-D9ACEA9C7A8B}">
      <dgm:prSet/>
      <dgm:spPr/>
      <dgm:t>
        <a:bodyPr/>
        <a:lstStyle/>
        <a:p>
          <a:endParaRPr lang="fr-FR"/>
        </a:p>
      </dgm:t>
    </dgm:pt>
    <dgm:pt modelId="{9F23F90D-B210-472A-B398-095683371BE1}">
      <dgm:prSet phldrT="[Texte]"/>
      <dgm:spPr/>
      <dgm:t>
        <a:bodyPr/>
        <a:lstStyle/>
        <a:p>
          <a:r>
            <a:rPr lang="ar-MA" dirty="0" smtClean="0"/>
            <a:t>16</a:t>
          </a:r>
          <a:endParaRPr lang="fr-FR" dirty="0"/>
        </a:p>
      </dgm:t>
    </dgm:pt>
    <dgm:pt modelId="{5FB6588F-0AEC-4BF8-92CF-E2FB571729F8}" type="parTrans" cxnId="{A6CB98A1-DB90-49BE-AD11-7BE8D611FB6F}">
      <dgm:prSet/>
      <dgm:spPr/>
      <dgm:t>
        <a:bodyPr/>
        <a:lstStyle/>
        <a:p>
          <a:endParaRPr lang="fr-FR"/>
        </a:p>
      </dgm:t>
    </dgm:pt>
    <dgm:pt modelId="{E0AA27F8-0F85-414D-8856-F7789ED30A33}" type="sibTrans" cxnId="{A6CB98A1-DB90-49BE-AD11-7BE8D611FB6F}">
      <dgm:prSet/>
      <dgm:spPr/>
      <dgm:t>
        <a:bodyPr/>
        <a:lstStyle/>
        <a:p>
          <a:endParaRPr lang="fr-FR"/>
        </a:p>
      </dgm:t>
    </dgm:pt>
    <dgm:pt modelId="{E684B76B-5D42-4011-AC41-5CE96107532E}">
      <dgm:prSet phldrT="[Texte]"/>
      <dgm:spPr/>
      <dgm:t>
        <a:bodyPr/>
        <a:lstStyle/>
        <a:p>
          <a:r>
            <a:rPr lang="ar-MA" dirty="0" smtClean="0"/>
            <a:t>17</a:t>
          </a:r>
          <a:endParaRPr lang="fr-FR" dirty="0"/>
        </a:p>
      </dgm:t>
    </dgm:pt>
    <dgm:pt modelId="{831737CB-60DC-4127-9B9A-DCF2F6BCD103}" type="parTrans" cxnId="{27DF625C-3ECF-4B02-B870-4474CBA11E10}">
      <dgm:prSet/>
      <dgm:spPr/>
      <dgm:t>
        <a:bodyPr/>
        <a:lstStyle/>
        <a:p>
          <a:endParaRPr lang="fr-FR"/>
        </a:p>
      </dgm:t>
    </dgm:pt>
    <dgm:pt modelId="{4E9D8F5E-5B3D-45CE-B444-AADACB66B00A}" type="sibTrans" cxnId="{27DF625C-3ECF-4B02-B870-4474CBA11E10}">
      <dgm:prSet/>
      <dgm:spPr/>
      <dgm:t>
        <a:bodyPr/>
        <a:lstStyle/>
        <a:p>
          <a:endParaRPr lang="fr-FR"/>
        </a:p>
      </dgm:t>
    </dgm:pt>
    <dgm:pt modelId="{DBF035CD-515F-42D1-B78B-A09E63CE80AE}">
      <dgm:prSet phldrT="[Texte]"/>
      <dgm:spPr/>
      <dgm:t>
        <a:bodyPr/>
        <a:lstStyle/>
        <a:p>
          <a:r>
            <a:rPr lang="ar-MA" dirty="0" smtClean="0"/>
            <a:t>18</a:t>
          </a:r>
          <a:endParaRPr lang="fr-FR" dirty="0"/>
        </a:p>
      </dgm:t>
    </dgm:pt>
    <dgm:pt modelId="{5593F75C-0450-4291-AAD2-82542CB1B113}" type="parTrans" cxnId="{A7AFE4A2-9FDC-4EF4-894D-E8630FC6A907}">
      <dgm:prSet/>
      <dgm:spPr/>
      <dgm:t>
        <a:bodyPr/>
        <a:lstStyle/>
        <a:p>
          <a:endParaRPr lang="fr-FR"/>
        </a:p>
      </dgm:t>
    </dgm:pt>
    <dgm:pt modelId="{F996147D-F071-46B0-B26D-562440879795}" type="sibTrans" cxnId="{A7AFE4A2-9FDC-4EF4-894D-E8630FC6A907}">
      <dgm:prSet/>
      <dgm:spPr/>
      <dgm:t>
        <a:bodyPr/>
        <a:lstStyle/>
        <a:p>
          <a:endParaRPr lang="fr-FR"/>
        </a:p>
      </dgm:t>
    </dgm:pt>
    <dgm:pt modelId="{C10CE9C4-FEC4-4A95-99D4-2A9FD6C940DB}">
      <dgm:prSet phldrT="[Texte]"/>
      <dgm:spPr/>
      <dgm:t>
        <a:bodyPr/>
        <a:lstStyle/>
        <a:p>
          <a:r>
            <a:rPr lang="ar-MA" dirty="0" smtClean="0"/>
            <a:t>19</a:t>
          </a:r>
          <a:endParaRPr lang="fr-FR" dirty="0"/>
        </a:p>
      </dgm:t>
    </dgm:pt>
    <dgm:pt modelId="{F408FF33-49A2-4FD3-873A-B8101F2953F1}" type="parTrans" cxnId="{FD37CEC6-3FBC-403A-BF7D-319CB09C4CA0}">
      <dgm:prSet/>
      <dgm:spPr/>
      <dgm:t>
        <a:bodyPr/>
        <a:lstStyle/>
        <a:p>
          <a:endParaRPr lang="fr-FR"/>
        </a:p>
      </dgm:t>
    </dgm:pt>
    <dgm:pt modelId="{F1C455B5-218A-4045-A8DC-2DCE1F9EB560}" type="sibTrans" cxnId="{FD37CEC6-3FBC-403A-BF7D-319CB09C4CA0}">
      <dgm:prSet/>
      <dgm:spPr/>
      <dgm:t>
        <a:bodyPr/>
        <a:lstStyle/>
        <a:p>
          <a:endParaRPr lang="fr-FR"/>
        </a:p>
      </dgm:t>
    </dgm:pt>
    <dgm:pt modelId="{70D2E0F1-810E-4A4B-80BF-EFAB7BBADD57}">
      <dgm:prSet phldrT="[Texte]"/>
      <dgm:spPr/>
      <dgm:t>
        <a:bodyPr/>
        <a:lstStyle/>
        <a:p>
          <a:r>
            <a:rPr lang="ar-MA" dirty="0" smtClean="0"/>
            <a:t>20</a:t>
          </a:r>
          <a:endParaRPr lang="fr-FR" dirty="0"/>
        </a:p>
      </dgm:t>
    </dgm:pt>
    <dgm:pt modelId="{39411979-D9F0-462B-B472-2D5BE6990DEF}" type="parTrans" cxnId="{0970218F-8489-46C3-8BEC-DC582353C9A2}">
      <dgm:prSet/>
      <dgm:spPr/>
      <dgm:t>
        <a:bodyPr/>
        <a:lstStyle/>
        <a:p>
          <a:endParaRPr lang="fr-FR"/>
        </a:p>
      </dgm:t>
    </dgm:pt>
    <dgm:pt modelId="{CCDD29D3-3B51-4D71-94FD-AEED9A7DD56E}" type="sibTrans" cxnId="{0970218F-8489-46C3-8BEC-DC582353C9A2}">
      <dgm:prSet/>
      <dgm:spPr/>
      <dgm:t>
        <a:bodyPr/>
        <a:lstStyle/>
        <a:p>
          <a:endParaRPr lang="fr-FR"/>
        </a:p>
      </dgm:t>
    </dgm:pt>
    <dgm:pt modelId="{F6BCAE57-AA63-40E1-B222-1DFD5DBEBD53}" type="pres">
      <dgm:prSet presAssocID="{C52F800A-AC42-44F1-BF27-22A8190E095A}" presName="CompostProcess" presStyleCnt="0">
        <dgm:presLayoutVars>
          <dgm:dir/>
          <dgm:resizeHandles val="exact"/>
        </dgm:presLayoutVars>
      </dgm:prSet>
      <dgm:spPr/>
    </dgm:pt>
    <dgm:pt modelId="{BE675C5F-8E0A-4C01-AF56-156C48C86E50}" type="pres">
      <dgm:prSet presAssocID="{C52F800A-AC42-44F1-BF27-22A8190E095A}" presName="arrow" presStyleLbl="bgShp" presStyleIdx="0" presStyleCnt="1" custScaleX="117647" custLinFactNeighborX="22116" custLinFactNeighborY="8525"/>
      <dgm:spPr/>
    </dgm:pt>
    <dgm:pt modelId="{A601BB2E-8D9A-4A22-B239-81FAE0F0EF67}" type="pres">
      <dgm:prSet presAssocID="{C52F800A-AC42-44F1-BF27-22A8190E095A}" presName="linearProcess" presStyleCnt="0"/>
      <dgm:spPr/>
    </dgm:pt>
    <dgm:pt modelId="{E508065D-6F85-4A23-8E64-35841F65915B}" type="pres">
      <dgm:prSet presAssocID="{184145CD-BDFB-47C4-9E90-0441C509F780}" presName="textNode" presStyleLbl="node1" presStyleIdx="0" presStyleCnt="10" custScaleX="110000" custScaleY="101360" custLinFactNeighborX="33367" custLinFactNeighborY="286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C92C057-11E5-41AE-B2C4-C324C6569653}" type="pres">
      <dgm:prSet presAssocID="{2F95CF97-B0AB-4F04-A530-65686F55BD56}" presName="sibTrans" presStyleCnt="0"/>
      <dgm:spPr/>
    </dgm:pt>
    <dgm:pt modelId="{07084380-30EE-4A68-B06B-C2A99B8DC3EB}" type="pres">
      <dgm:prSet presAssocID="{356A645D-C255-48FD-9920-40B424CF0D19}" presName="text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3A040E3-6306-4745-8337-B5724DA9E529}" type="pres">
      <dgm:prSet presAssocID="{9638373D-FEEC-468D-99F1-267D0729463D}" presName="sibTrans" presStyleCnt="0"/>
      <dgm:spPr/>
    </dgm:pt>
    <dgm:pt modelId="{71284C8A-D943-477E-915F-E63287964CB9}" type="pres">
      <dgm:prSet presAssocID="{F2A085D9-A048-4A26-A46B-7F5CBE692C28}" presName="text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50B6342-EE97-4050-A4F2-D3EDE0FFBDCD}" type="pres">
      <dgm:prSet presAssocID="{9EAB06ED-0024-4813-82C9-8D2E5BA06ED6}" presName="sibTrans" presStyleCnt="0"/>
      <dgm:spPr/>
    </dgm:pt>
    <dgm:pt modelId="{71CA7EEE-C64B-4F33-BAC2-8D3BE123A208}" type="pres">
      <dgm:prSet presAssocID="{2D6CA58C-422A-4C60-A6F1-77769A8CB605}" presName="text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17F0243-8144-46A1-B68F-0AE172FE9430}" type="pres">
      <dgm:prSet presAssocID="{EAE64A32-C3DE-4831-A6BB-7D5E9519F215}" presName="sibTrans" presStyleCnt="0"/>
      <dgm:spPr/>
    </dgm:pt>
    <dgm:pt modelId="{7D302FA0-145D-4244-8146-6A7940603406}" type="pres">
      <dgm:prSet presAssocID="{7A80D9D9-42EA-451E-99C2-E2DB196F61CD}" presName="text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AEAE341-282E-4F2C-B89E-615E99D45E57}" type="pres">
      <dgm:prSet presAssocID="{EF4FD7FC-9103-4FFF-AC97-63C9CEEAEDFA}" presName="sibTrans" presStyleCnt="0"/>
      <dgm:spPr/>
    </dgm:pt>
    <dgm:pt modelId="{BAE2AD25-CD2E-4B7B-A8AF-CE1A2B48A15E}" type="pres">
      <dgm:prSet presAssocID="{9F23F90D-B210-472A-B398-095683371BE1}" presName="text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14A7E75-8B35-4150-900C-3BFCACA06456}" type="pres">
      <dgm:prSet presAssocID="{E0AA27F8-0F85-414D-8856-F7789ED30A33}" presName="sibTrans" presStyleCnt="0"/>
      <dgm:spPr/>
    </dgm:pt>
    <dgm:pt modelId="{820D0A6D-9434-43C2-A563-CAFD51DB1BC7}" type="pres">
      <dgm:prSet presAssocID="{E684B76B-5D42-4011-AC41-5CE96107532E}" presName="text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2CC7BE-0698-46BD-AFE7-317C5F57C309}" type="pres">
      <dgm:prSet presAssocID="{4E9D8F5E-5B3D-45CE-B444-AADACB66B00A}" presName="sibTrans" presStyleCnt="0"/>
      <dgm:spPr/>
    </dgm:pt>
    <dgm:pt modelId="{1B88E099-F9B3-4CF8-AEE9-6E013DDF3726}" type="pres">
      <dgm:prSet presAssocID="{DBF035CD-515F-42D1-B78B-A09E63CE80AE}" presName="text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35B785E-5876-4190-8495-AF2D83518120}" type="pres">
      <dgm:prSet presAssocID="{F996147D-F071-46B0-B26D-562440879795}" presName="sibTrans" presStyleCnt="0"/>
      <dgm:spPr/>
    </dgm:pt>
    <dgm:pt modelId="{B96CB7BE-1E35-4061-BA06-4E95C236B7A4}" type="pres">
      <dgm:prSet presAssocID="{C10CE9C4-FEC4-4A95-99D4-2A9FD6C940DB}" presName="text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A5A4DBF-ACA4-4C82-B14C-B417E82BFD77}" type="pres">
      <dgm:prSet presAssocID="{F1C455B5-218A-4045-A8DC-2DCE1F9EB560}" presName="sibTrans" presStyleCnt="0"/>
      <dgm:spPr/>
    </dgm:pt>
    <dgm:pt modelId="{2DE509FB-ED0F-48EF-AB55-1B8B3C76040B}" type="pres">
      <dgm:prSet presAssocID="{70D2E0F1-810E-4A4B-80BF-EFAB7BBADD57}" presName="text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1996025-7204-427D-AB55-033CF4D41EEE}" type="presOf" srcId="{9F23F90D-B210-472A-B398-095683371BE1}" destId="{BAE2AD25-CD2E-4B7B-A8AF-CE1A2B48A15E}" srcOrd="0" destOrd="0" presId="urn:microsoft.com/office/officeart/2005/8/layout/hProcess9"/>
    <dgm:cxn modelId="{66013FE0-337B-490E-9021-61B9036CD5ED}" type="presOf" srcId="{7A80D9D9-42EA-451E-99C2-E2DB196F61CD}" destId="{7D302FA0-145D-4244-8146-6A7940603406}" srcOrd="0" destOrd="0" presId="urn:microsoft.com/office/officeart/2005/8/layout/hProcess9"/>
    <dgm:cxn modelId="{4AC9E2EF-0D43-4446-BB1D-3A67E1A5AB94}" type="presOf" srcId="{E684B76B-5D42-4011-AC41-5CE96107532E}" destId="{820D0A6D-9434-43C2-A563-CAFD51DB1BC7}" srcOrd="0" destOrd="0" presId="urn:microsoft.com/office/officeart/2005/8/layout/hProcess9"/>
    <dgm:cxn modelId="{1714BACC-CFAA-4C2B-BEF8-EB280F90552E}" type="presOf" srcId="{356A645D-C255-48FD-9920-40B424CF0D19}" destId="{07084380-30EE-4A68-B06B-C2A99B8DC3EB}" srcOrd="0" destOrd="0" presId="urn:microsoft.com/office/officeart/2005/8/layout/hProcess9"/>
    <dgm:cxn modelId="{C652A5BE-F74C-45F3-BDD8-B04FD00BD23E}" type="presOf" srcId="{F2A085D9-A048-4A26-A46B-7F5CBE692C28}" destId="{71284C8A-D943-477E-915F-E63287964CB9}" srcOrd="0" destOrd="0" presId="urn:microsoft.com/office/officeart/2005/8/layout/hProcess9"/>
    <dgm:cxn modelId="{0970218F-8489-46C3-8BEC-DC582353C9A2}" srcId="{C52F800A-AC42-44F1-BF27-22A8190E095A}" destId="{70D2E0F1-810E-4A4B-80BF-EFAB7BBADD57}" srcOrd="9" destOrd="0" parTransId="{39411979-D9F0-462B-B472-2D5BE6990DEF}" sibTransId="{CCDD29D3-3B51-4D71-94FD-AEED9A7DD56E}"/>
    <dgm:cxn modelId="{E04DFA54-509F-4BAD-99EA-81BFA7A7CB8F}" srcId="{C52F800A-AC42-44F1-BF27-22A8190E095A}" destId="{2D6CA58C-422A-4C60-A6F1-77769A8CB605}" srcOrd="3" destOrd="0" parTransId="{11CB146B-6A37-4939-A378-AE812375CC92}" sibTransId="{EAE64A32-C3DE-4831-A6BB-7D5E9519F215}"/>
    <dgm:cxn modelId="{27DF625C-3ECF-4B02-B870-4474CBA11E10}" srcId="{C52F800A-AC42-44F1-BF27-22A8190E095A}" destId="{E684B76B-5D42-4011-AC41-5CE96107532E}" srcOrd="6" destOrd="0" parTransId="{831737CB-60DC-4127-9B9A-DCF2F6BCD103}" sibTransId="{4E9D8F5E-5B3D-45CE-B444-AADACB66B00A}"/>
    <dgm:cxn modelId="{F03D7417-ECDB-490A-9886-2BF92956AA85}" type="presOf" srcId="{2D6CA58C-422A-4C60-A6F1-77769A8CB605}" destId="{71CA7EEE-C64B-4F33-BAC2-8D3BE123A208}" srcOrd="0" destOrd="0" presId="urn:microsoft.com/office/officeart/2005/8/layout/hProcess9"/>
    <dgm:cxn modelId="{E19F9446-2D59-427B-A63B-B83A0E87C20F}" type="presOf" srcId="{184145CD-BDFB-47C4-9E90-0441C509F780}" destId="{E508065D-6F85-4A23-8E64-35841F65915B}" srcOrd="0" destOrd="0" presId="urn:microsoft.com/office/officeart/2005/8/layout/hProcess9"/>
    <dgm:cxn modelId="{11A0E5EB-9C69-45A3-8879-5093C5B7A71F}" type="presOf" srcId="{DBF035CD-515F-42D1-B78B-A09E63CE80AE}" destId="{1B88E099-F9B3-4CF8-AEE9-6E013DDF3726}" srcOrd="0" destOrd="0" presId="urn:microsoft.com/office/officeart/2005/8/layout/hProcess9"/>
    <dgm:cxn modelId="{A7AFE4A2-9FDC-4EF4-894D-E8630FC6A907}" srcId="{C52F800A-AC42-44F1-BF27-22A8190E095A}" destId="{DBF035CD-515F-42D1-B78B-A09E63CE80AE}" srcOrd="7" destOrd="0" parTransId="{5593F75C-0450-4291-AAD2-82542CB1B113}" sibTransId="{F996147D-F071-46B0-B26D-562440879795}"/>
    <dgm:cxn modelId="{DBA9965F-04CC-44ED-B08A-2D4D38E092C4}" srcId="{C52F800A-AC42-44F1-BF27-22A8190E095A}" destId="{356A645D-C255-48FD-9920-40B424CF0D19}" srcOrd="1" destOrd="0" parTransId="{6DB8EB27-030A-4693-B489-9671E6DE184D}" sibTransId="{9638373D-FEEC-468D-99F1-267D0729463D}"/>
    <dgm:cxn modelId="{F37FD1A7-5C9B-4F48-9CF5-D722906B8A5E}" type="presOf" srcId="{C52F800A-AC42-44F1-BF27-22A8190E095A}" destId="{F6BCAE57-AA63-40E1-B222-1DFD5DBEBD53}" srcOrd="0" destOrd="0" presId="urn:microsoft.com/office/officeart/2005/8/layout/hProcess9"/>
    <dgm:cxn modelId="{8A0AD5E0-475B-44DD-899D-434D1FC6A75B}" srcId="{C52F800A-AC42-44F1-BF27-22A8190E095A}" destId="{184145CD-BDFB-47C4-9E90-0441C509F780}" srcOrd="0" destOrd="0" parTransId="{168B71BC-B2B2-4121-B60D-B30B4051ADB6}" sibTransId="{2F95CF97-B0AB-4F04-A530-65686F55BD56}"/>
    <dgm:cxn modelId="{1E3BC7E5-87DB-4151-9546-0E86C770E137}" type="presOf" srcId="{70D2E0F1-810E-4A4B-80BF-EFAB7BBADD57}" destId="{2DE509FB-ED0F-48EF-AB55-1B8B3C76040B}" srcOrd="0" destOrd="0" presId="urn:microsoft.com/office/officeart/2005/8/layout/hProcess9"/>
    <dgm:cxn modelId="{9760BE89-BAE8-40F8-BD7F-A6C33004A56C}" type="presOf" srcId="{C10CE9C4-FEC4-4A95-99D4-2A9FD6C940DB}" destId="{B96CB7BE-1E35-4061-BA06-4E95C236B7A4}" srcOrd="0" destOrd="0" presId="urn:microsoft.com/office/officeart/2005/8/layout/hProcess9"/>
    <dgm:cxn modelId="{72BEA7AA-7DC5-4B5B-AE5F-FE08D7C736AD}" srcId="{C52F800A-AC42-44F1-BF27-22A8190E095A}" destId="{F2A085D9-A048-4A26-A46B-7F5CBE692C28}" srcOrd="2" destOrd="0" parTransId="{77B8AFAA-85B1-4E26-B43F-67B34C5916B4}" sibTransId="{9EAB06ED-0024-4813-82C9-8D2E5BA06ED6}"/>
    <dgm:cxn modelId="{BB2C33A7-9DB7-477B-B6F2-D9ACEA9C7A8B}" srcId="{C52F800A-AC42-44F1-BF27-22A8190E095A}" destId="{7A80D9D9-42EA-451E-99C2-E2DB196F61CD}" srcOrd="4" destOrd="0" parTransId="{0975F646-5764-4C7F-B70A-6308FFBE731D}" sibTransId="{EF4FD7FC-9103-4FFF-AC97-63C9CEEAEDFA}"/>
    <dgm:cxn modelId="{A6CB98A1-DB90-49BE-AD11-7BE8D611FB6F}" srcId="{C52F800A-AC42-44F1-BF27-22A8190E095A}" destId="{9F23F90D-B210-472A-B398-095683371BE1}" srcOrd="5" destOrd="0" parTransId="{5FB6588F-0AEC-4BF8-92CF-E2FB571729F8}" sibTransId="{E0AA27F8-0F85-414D-8856-F7789ED30A33}"/>
    <dgm:cxn modelId="{FD37CEC6-3FBC-403A-BF7D-319CB09C4CA0}" srcId="{C52F800A-AC42-44F1-BF27-22A8190E095A}" destId="{C10CE9C4-FEC4-4A95-99D4-2A9FD6C940DB}" srcOrd="8" destOrd="0" parTransId="{F408FF33-49A2-4FD3-873A-B8101F2953F1}" sibTransId="{F1C455B5-218A-4045-A8DC-2DCE1F9EB560}"/>
    <dgm:cxn modelId="{D290353B-9E79-4500-8A82-FCBF5D29F59C}" type="presParOf" srcId="{F6BCAE57-AA63-40E1-B222-1DFD5DBEBD53}" destId="{BE675C5F-8E0A-4C01-AF56-156C48C86E50}" srcOrd="0" destOrd="0" presId="urn:microsoft.com/office/officeart/2005/8/layout/hProcess9"/>
    <dgm:cxn modelId="{9566A5ED-612B-4322-9B0C-8F3199AF2235}" type="presParOf" srcId="{F6BCAE57-AA63-40E1-B222-1DFD5DBEBD53}" destId="{A601BB2E-8D9A-4A22-B239-81FAE0F0EF67}" srcOrd="1" destOrd="0" presId="urn:microsoft.com/office/officeart/2005/8/layout/hProcess9"/>
    <dgm:cxn modelId="{F9594236-7FCB-4468-8C5F-A997924FCAB0}" type="presParOf" srcId="{A601BB2E-8D9A-4A22-B239-81FAE0F0EF67}" destId="{E508065D-6F85-4A23-8E64-35841F65915B}" srcOrd="0" destOrd="0" presId="urn:microsoft.com/office/officeart/2005/8/layout/hProcess9"/>
    <dgm:cxn modelId="{1F516563-2F85-4441-B9A1-BFFDF08A3C30}" type="presParOf" srcId="{A601BB2E-8D9A-4A22-B239-81FAE0F0EF67}" destId="{4C92C057-11E5-41AE-B2C4-C324C6569653}" srcOrd="1" destOrd="0" presId="urn:microsoft.com/office/officeart/2005/8/layout/hProcess9"/>
    <dgm:cxn modelId="{7E937424-B837-41F4-85DE-F59D6BE559AA}" type="presParOf" srcId="{A601BB2E-8D9A-4A22-B239-81FAE0F0EF67}" destId="{07084380-30EE-4A68-B06B-C2A99B8DC3EB}" srcOrd="2" destOrd="0" presId="urn:microsoft.com/office/officeart/2005/8/layout/hProcess9"/>
    <dgm:cxn modelId="{28F75C45-BEA9-4FE8-99F8-B02325D811DE}" type="presParOf" srcId="{A601BB2E-8D9A-4A22-B239-81FAE0F0EF67}" destId="{23A040E3-6306-4745-8337-B5724DA9E529}" srcOrd="3" destOrd="0" presId="urn:microsoft.com/office/officeart/2005/8/layout/hProcess9"/>
    <dgm:cxn modelId="{640B2374-5E58-4A13-8850-2AFEFE3BFE19}" type="presParOf" srcId="{A601BB2E-8D9A-4A22-B239-81FAE0F0EF67}" destId="{71284C8A-D943-477E-915F-E63287964CB9}" srcOrd="4" destOrd="0" presId="urn:microsoft.com/office/officeart/2005/8/layout/hProcess9"/>
    <dgm:cxn modelId="{4410C4B3-28BB-45CD-8354-55C1B6734B73}" type="presParOf" srcId="{A601BB2E-8D9A-4A22-B239-81FAE0F0EF67}" destId="{450B6342-EE97-4050-A4F2-D3EDE0FFBDCD}" srcOrd="5" destOrd="0" presId="urn:microsoft.com/office/officeart/2005/8/layout/hProcess9"/>
    <dgm:cxn modelId="{34E6D18E-4A1A-455C-A7E1-494A0ECFA399}" type="presParOf" srcId="{A601BB2E-8D9A-4A22-B239-81FAE0F0EF67}" destId="{71CA7EEE-C64B-4F33-BAC2-8D3BE123A208}" srcOrd="6" destOrd="0" presId="urn:microsoft.com/office/officeart/2005/8/layout/hProcess9"/>
    <dgm:cxn modelId="{E53AF004-564F-427B-88BF-6CA494682E5F}" type="presParOf" srcId="{A601BB2E-8D9A-4A22-B239-81FAE0F0EF67}" destId="{217F0243-8144-46A1-B68F-0AE172FE9430}" srcOrd="7" destOrd="0" presId="urn:microsoft.com/office/officeart/2005/8/layout/hProcess9"/>
    <dgm:cxn modelId="{1C18676C-A21E-45F2-B7AB-B1FECB05E557}" type="presParOf" srcId="{A601BB2E-8D9A-4A22-B239-81FAE0F0EF67}" destId="{7D302FA0-145D-4244-8146-6A7940603406}" srcOrd="8" destOrd="0" presId="urn:microsoft.com/office/officeart/2005/8/layout/hProcess9"/>
    <dgm:cxn modelId="{2BDFD6E2-9C9B-4695-967F-68CA14E60C69}" type="presParOf" srcId="{A601BB2E-8D9A-4A22-B239-81FAE0F0EF67}" destId="{EAEAE341-282E-4F2C-B89E-615E99D45E57}" srcOrd="9" destOrd="0" presId="urn:microsoft.com/office/officeart/2005/8/layout/hProcess9"/>
    <dgm:cxn modelId="{FB0539A5-22FE-4E6B-8660-33DB5E3A53C9}" type="presParOf" srcId="{A601BB2E-8D9A-4A22-B239-81FAE0F0EF67}" destId="{BAE2AD25-CD2E-4B7B-A8AF-CE1A2B48A15E}" srcOrd="10" destOrd="0" presId="urn:microsoft.com/office/officeart/2005/8/layout/hProcess9"/>
    <dgm:cxn modelId="{EBBC2F5E-9E69-4AF4-9E87-FA32F97EBE24}" type="presParOf" srcId="{A601BB2E-8D9A-4A22-B239-81FAE0F0EF67}" destId="{B14A7E75-8B35-4150-900C-3BFCACA06456}" srcOrd="11" destOrd="0" presId="urn:microsoft.com/office/officeart/2005/8/layout/hProcess9"/>
    <dgm:cxn modelId="{E427A4BE-1921-4FB8-8B64-E769EC10C122}" type="presParOf" srcId="{A601BB2E-8D9A-4A22-B239-81FAE0F0EF67}" destId="{820D0A6D-9434-43C2-A563-CAFD51DB1BC7}" srcOrd="12" destOrd="0" presId="urn:microsoft.com/office/officeart/2005/8/layout/hProcess9"/>
    <dgm:cxn modelId="{BB3156CF-8291-45FA-96F2-C823806CDECD}" type="presParOf" srcId="{A601BB2E-8D9A-4A22-B239-81FAE0F0EF67}" destId="{292CC7BE-0698-46BD-AFE7-317C5F57C309}" srcOrd="13" destOrd="0" presId="urn:microsoft.com/office/officeart/2005/8/layout/hProcess9"/>
    <dgm:cxn modelId="{A77EFA92-FF53-47BC-B7B4-DEFAAB5B1B8D}" type="presParOf" srcId="{A601BB2E-8D9A-4A22-B239-81FAE0F0EF67}" destId="{1B88E099-F9B3-4CF8-AEE9-6E013DDF3726}" srcOrd="14" destOrd="0" presId="urn:microsoft.com/office/officeart/2005/8/layout/hProcess9"/>
    <dgm:cxn modelId="{CCFF7A0C-02D6-46C0-A517-9916A414D8C6}" type="presParOf" srcId="{A601BB2E-8D9A-4A22-B239-81FAE0F0EF67}" destId="{735B785E-5876-4190-8495-AF2D83518120}" srcOrd="15" destOrd="0" presId="urn:microsoft.com/office/officeart/2005/8/layout/hProcess9"/>
    <dgm:cxn modelId="{5B7BA9EC-8383-4418-9920-7EDEFA5CC1BD}" type="presParOf" srcId="{A601BB2E-8D9A-4A22-B239-81FAE0F0EF67}" destId="{B96CB7BE-1E35-4061-BA06-4E95C236B7A4}" srcOrd="16" destOrd="0" presId="urn:microsoft.com/office/officeart/2005/8/layout/hProcess9"/>
    <dgm:cxn modelId="{E0FE7D9E-60A5-4DFA-AA5F-E1414D1D1F91}" type="presParOf" srcId="{A601BB2E-8D9A-4A22-B239-81FAE0F0EF67}" destId="{BA5A4DBF-ACA4-4C82-B14C-B417E82BFD77}" srcOrd="17" destOrd="0" presId="urn:microsoft.com/office/officeart/2005/8/layout/hProcess9"/>
    <dgm:cxn modelId="{668364C5-4A85-411C-BD60-EF3E48F3A133}" type="presParOf" srcId="{A601BB2E-8D9A-4A22-B239-81FAE0F0EF67}" destId="{2DE509FB-ED0F-48EF-AB55-1B8B3C76040B}" srcOrd="18" destOrd="0" presId="urn:microsoft.com/office/officeart/2005/8/layout/hProcess9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E10D7-D8AD-40F6-A363-226563417B0A}" type="datetimeFigureOut">
              <a:rPr lang="fr-FR" smtClean="0"/>
              <a:pPr/>
              <a:t>19/10/2010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D1FD1-28E6-4A66-9A33-536B3A99CA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0195E7-1E9A-40F9-8B26-59BEC0DE568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D1FD1-28E6-4A66-9A33-536B3A99CA83}" type="slidenum">
              <a:rPr lang="fr-FR" smtClean="0"/>
              <a:pPr/>
              <a:t>50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D1FD1-28E6-4A66-9A33-536B3A99CA83}" type="slidenum">
              <a:rPr lang="fr-FR" smtClean="0"/>
              <a:pPr/>
              <a:t>51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D1FD1-28E6-4A66-9A33-536B3A99CA83}" type="slidenum">
              <a:rPr lang="fr-FR" smtClean="0"/>
              <a:pPr/>
              <a:t>52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D1FD1-28E6-4A66-9A33-536B3A99CA83}" type="slidenum">
              <a:rPr lang="fr-FR" smtClean="0"/>
              <a:pPr/>
              <a:t>53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D1FD1-28E6-4A66-9A33-536B3A99CA83}" type="slidenum">
              <a:rPr lang="fr-FR" smtClean="0"/>
              <a:pPr/>
              <a:t>54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D1FD1-28E6-4A66-9A33-536B3A99CA83}" type="slidenum">
              <a:rPr lang="fr-FR" smtClean="0"/>
              <a:pPr/>
              <a:t>55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D1FD1-28E6-4A66-9A33-536B3A99CA83}" type="slidenum">
              <a:rPr lang="fr-FR" smtClean="0"/>
              <a:pPr/>
              <a:t>56</a:t>
            </a:fld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D1FD1-28E6-4A66-9A33-536B3A99CA83}" type="slidenum">
              <a:rPr lang="fr-FR" smtClean="0"/>
              <a:pPr/>
              <a:t>57</a:t>
            </a:fld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D1FD1-28E6-4A66-9A33-536B3A99CA83}" type="slidenum">
              <a:rPr lang="fr-FR" smtClean="0"/>
              <a:pPr/>
              <a:t>58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95613-1F9D-4354-AB6F-8D386BF3C19A}" type="datetimeFigureOut">
              <a:rPr lang="fr-FR" smtClean="0"/>
              <a:pPr/>
              <a:t>19/10/2010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8488-29F9-4D11-BEB3-3A661D66189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95613-1F9D-4354-AB6F-8D386BF3C19A}" type="datetimeFigureOut">
              <a:rPr lang="fr-FR" smtClean="0"/>
              <a:pPr/>
              <a:t>19/10/2010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8488-29F9-4D11-BEB3-3A661D66189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95613-1F9D-4354-AB6F-8D386BF3C19A}" type="datetimeFigureOut">
              <a:rPr lang="fr-FR" smtClean="0"/>
              <a:pPr/>
              <a:t>19/10/2010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8488-29F9-4D11-BEB3-3A661D66189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95613-1F9D-4354-AB6F-8D386BF3C19A}" type="datetimeFigureOut">
              <a:rPr lang="fr-FR" smtClean="0"/>
              <a:pPr/>
              <a:t>19/10/2010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8488-29F9-4D11-BEB3-3A661D66189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95613-1F9D-4354-AB6F-8D386BF3C19A}" type="datetimeFigureOut">
              <a:rPr lang="fr-FR" smtClean="0"/>
              <a:pPr/>
              <a:t>19/10/2010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8488-29F9-4D11-BEB3-3A661D66189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95613-1F9D-4354-AB6F-8D386BF3C19A}" type="datetimeFigureOut">
              <a:rPr lang="fr-FR" smtClean="0"/>
              <a:pPr/>
              <a:t>19/10/2010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8488-29F9-4D11-BEB3-3A661D66189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95613-1F9D-4354-AB6F-8D386BF3C19A}" type="datetimeFigureOut">
              <a:rPr lang="fr-FR" smtClean="0"/>
              <a:pPr/>
              <a:t>19/10/2010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8488-29F9-4D11-BEB3-3A661D66189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95613-1F9D-4354-AB6F-8D386BF3C19A}" type="datetimeFigureOut">
              <a:rPr lang="fr-FR" smtClean="0"/>
              <a:pPr/>
              <a:t>19/10/2010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8488-29F9-4D11-BEB3-3A661D66189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95613-1F9D-4354-AB6F-8D386BF3C19A}" type="datetimeFigureOut">
              <a:rPr lang="fr-FR" smtClean="0"/>
              <a:pPr/>
              <a:t>19/10/2010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8488-29F9-4D11-BEB3-3A661D66189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95613-1F9D-4354-AB6F-8D386BF3C19A}" type="datetimeFigureOut">
              <a:rPr lang="fr-FR" smtClean="0"/>
              <a:pPr/>
              <a:t>19/10/2010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8488-29F9-4D11-BEB3-3A661D66189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95613-1F9D-4354-AB6F-8D386BF3C19A}" type="datetimeFigureOut">
              <a:rPr lang="fr-FR" smtClean="0"/>
              <a:pPr/>
              <a:t>19/10/2010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8488-29F9-4D11-BEB3-3A661D66189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95613-1F9D-4354-AB6F-8D386BF3C19A}" type="datetimeFigureOut">
              <a:rPr lang="fr-FR" smtClean="0"/>
              <a:pPr/>
              <a:t>19/10/2010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8488-29F9-4D11-BEB3-3A661D66189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11" Type="http://schemas.openxmlformats.org/officeDocument/2006/relationships/diagramQuickStyle" Target="../diagrams/quickStyle3.xml"/><Relationship Id="rId5" Type="http://schemas.openxmlformats.org/officeDocument/2006/relationships/diagramData" Target="../diagrams/data2.xml"/><Relationship Id="rId10" Type="http://schemas.openxmlformats.org/officeDocument/2006/relationships/diagramLayout" Target="../diagrams/layout3.xml"/><Relationship Id="rId4" Type="http://schemas.openxmlformats.org/officeDocument/2006/relationships/image" Target="../media/image6.jpeg"/><Relationship Id="rId9" Type="http://schemas.openxmlformats.org/officeDocument/2006/relationships/diagramData" Target="../diagrams/data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4.xml"/><Relationship Id="rId12" Type="http://schemas.openxmlformats.org/officeDocument/2006/relationships/diagramColors" Target="../diagrams/colors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11" Type="http://schemas.openxmlformats.org/officeDocument/2006/relationships/diagramQuickStyle" Target="../diagrams/quickStyle5.xml"/><Relationship Id="rId5" Type="http://schemas.openxmlformats.org/officeDocument/2006/relationships/diagramData" Target="../diagrams/data4.xml"/><Relationship Id="rId10" Type="http://schemas.openxmlformats.org/officeDocument/2006/relationships/diagramLayout" Target="../diagrams/layout5.xml"/><Relationship Id="rId4" Type="http://schemas.openxmlformats.org/officeDocument/2006/relationships/image" Target="../media/image6.jpeg"/><Relationship Id="rId9" Type="http://schemas.openxmlformats.org/officeDocument/2006/relationships/diagramData" Target="../diagrams/data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6.xml"/><Relationship Id="rId12" Type="http://schemas.openxmlformats.org/officeDocument/2006/relationships/diagramColors" Target="../diagrams/colors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6.xml"/><Relationship Id="rId11" Type="http://schemas.openxmlformats.org/officeDocument/2006/relationships/diagramQuickStyle" Target="../diagrams/quickStyle7.xml"/><Relationship Id="rId5" Type="http://schemas.openxmlformats.org/officeDocument/2006/relationships/diagramData" Target="../diagrams/data6.xml"/><Relationship Id="rId10" Type="http://schemas.openxmlformats.org/officeDocument/2006/relationships/diagramLayout" Target="../diagrams/layout7.xml"/><Relationship Id="rId4" Type="http://schemas.openxmlformats.org/officeDocument/2006/relationships/image" Target="../media/image6.jpeg"/><Relationship Id="rId9" Type="http://schemas.openxmlformats.org/officeDocument/2006/relationships/diagramData" Target="../diagrams/data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8.xml"/><Relationship Id="rId12" Type="http://schemas.openxmlformats.org/officeDocument/2006/relationships/diagramColors" Target="../diagrams/colors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8.xml"/><Relationship Id="rId11" Type="http://schemas.openxmlformats.org/officeDocument/2006/relationships/diagramQuickStyle" Target="../diagrams/quickStyle9.xml"/><Relationship Id="rId5" Type="http://schemas.openxmlformats.org/officeDocument/2006/relationships/diagramData" Target="../diagrams/data8.xml"/><Relationship Id="rId10" Type="http://schemas.openxmlformats.org/officeDocument/2006/relationships/diagramLayout" Target="../diagrams/layout9.xml"/><Relationship Id="rId4" Type="http://schemas.openxmlformats.org/officeDocument/2006/relationships/image" Target="../media/image6.jpeg"/><Relationship Id="rId9" Type="http://schemas.openxmlformats.org/officeDocument/2006/relationships/diagramData" Target="../diagrams/data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785927"/>
            <a:ext cx="9144000" cy="507207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endParaRPr lang="ar-M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786584" y="0"/>
            <a:ext cx="2357416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المستوى الثاني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1785926"/>
            <a:ext cx="9144000" cy="45243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الكفايات</a:t>
            </a:r>
            <a:r>
              <a:rPr lang="ar-MA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 القدرات المستهدفة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يحسب المتعلمون العدد المكمل في كتابة جمعية.</a:t>
            </a: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يتعرفون الرمز - .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ar-MA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5780806"/>
            <a:ext cx="9153556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صيغة العمل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ينجز العمل جماعيا </a:t>
            </a:r>
            <a:r>
              <a:rPr lang="ar-M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على الكراسات.</a:t>
            </a:r>
            <a:b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اللوازم </a:t>
            </a:r>
            <a:r>
              <a:rPr lang="ar-MA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الضرورية</a:t>
            </a:r>
            <a:r>
              <a:rPr lang="ar-M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ar-M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جداول صور ألواح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71472" y="642918"/>
            <a:ext cx="764386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الموضوع: </a:t>
            </a:r>
            <a:r>
              <a:rPr lang="ar-MA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007 أتعرف الطرح 1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857488" y="0"/>
            <a:ext cx="35719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المكون:الرياضيات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0" y="0"/>
            <a:ext cx="2643206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ar-M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المدة:45د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786584" y="1428736"/>
            <a:ext cx="2357416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الدرس من إعداد: رشيد </a:t>
            </a:r>
            <a:r>
              <a:rPr lang="ar-MA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العوفير</a:t>
            </a:r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0" y="1428736"/>
            <a:ext cx="2357416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المرجع: فضاء الرياضيات</a:t>
            </a:r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928926" y="1214422"/>
            <a:ext cx="35719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الحصص من 1 إلى 4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0" y="714356"/>
            <a:ext cx="9144000" cy="4857784"/>
          </a:xfrm>
        </p:spPr>
        <p:txBody>
          <a:bodyPr>
            <a:noAutofit/>
          </a:bodyPr>
          <a:lstStyle/>
          <a:p>
            <a:r>
              <a:rPr lang="ar-MA" sz="1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 بالحروف</a:t>
            </a:r>
            <a:endParaRPr lang="fr-FR" sz="36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-142876"/>
            <a:ext cx="9144000" cy="32861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ar-MA" sz="2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</a:t>
            </a:r>
            <a:endParaRPr kumimoji="0" lang="fr-FR" sz="239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3000372"/>
            <a:ext cx="9144000" cy="385762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سَـبْـعَــة </a:t>
            </a:r>
            <a:r>
              <a:rPr kumimoji="0" lang="ar-MA" sz="1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ٌ</a:t>
            </a: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ar-MA" sz="1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وَ</a:t>
            </a: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خَــمْــسُونَ</a:t>
            </a:r>
            <a:endParaRPr kumimoji="0" lang="fr-FR" sz="166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0" y="714356"/>
            <a:ext cx="9144000" cy="4857784"/>
          </a:xfrm>
        </p:spPr>
        <p:txBody>
          <a:bodyPr>
            <a:noAutofit/>
          </a:bodyPr>
          <a:lstStyle/>
          <a:p>
            <a:r>
              <a:rPr lang="ar-MA" sz="1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 بالحروف</a:t>
            </a:r>
            <a:endParaRPr lang="fr-FR" sz="36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-142876"/>
            <a:ext cx="9144000" cy="32861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23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63</a:t>
            </a:r>
            <a:endParaRPr kumimoji="0" lang="fr-FR" sz="239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3000372"/>
            <a:ext cx="9144000" cy="385762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ثـَلاثـَة </a:t>
            </a:r>
            <a:r>
              <a:rPr kumimoji="0" lang="ar-MA" sz="1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ٌ</a:t>
            </a: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و سِــتُّــونَ</a:t>
            </a:r>
            <a:endParaRPr kumimoji="0" lang="fr-FR" sz="166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0" y="714356"/>
            <a:ext cx="9144000" cy="4857784"/>
          </a:xfrm>
        </p:spPr>
        <p:txBody>
          <a:bodyPr>
            <a:noAutofit/>
          </a:bodyPr>
          <a:lstStyle/>
          <a:p>
            <a:r>
              <a:rPr lang="ar-MA" sz="1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 بالحروف</a:t>
            </a:r>
            <a:endParaRPr lang="fr-FR" sz="36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-142876"/>
            <a:ext cx="9144000" cy="32861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23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89</a:t>
            </a:r>
            <a:endParaRPr kumimoji="0" lang="fr-FR" sz="239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3000372"/>
            <a:ext cx="9144000" cy="385762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تـِـسْــعَــة</a:t>
            </a:r>
            <a:r>
              <a:rPr kumimoji="0" lang="ar-MA" sz="166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ar-MA" sz="16600" b="1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ٌ</a:t>
            </a: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و ثـَـمانُــونَ</a:t>
            </a:r>
            <a:endParaRPr kumimoji="0" lang="fr-FR" sz="166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0" y="714356"/>
            <a:ext cx="9144000" cy="4857784"/>
          </a:xfrm>
        </p:spPr>
        <p:txBody>
          <a:bodyPr>
            <a:noAutofit/>
          </a:bodyPr>
          <a:lstStyle/>
          <a:p>
            <a:r>
              <a:rPr lang="ar-MA" sz="1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 بالحروف</a:t>
            </a:r>
            <a:endParaRPr lang="fr-FR" sz="36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-142876"/>
            <a:ext cx="9144000" cy="32861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23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97</a:t>
            </a:r>
            <a:endParaRPr kumimoji="0" lang="fr-FR" sz="239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3000372"/>
            <a:ext cx="9144000" cy="385762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سَــبـْـعَــة </a:t>
            </a:r>
            <a:r>
              <a:rPr kumimoji="0" lang="ar-MA" sz="1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ٌ</a:t>
            </a: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وتِــسـْـعُـونَ</a:t>
            </a:r>
            <a:endParaRPr kumimoji="0" lang="fr-FR" sz="166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أجد عدد محصور بين عددين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اليومي </a:t>
            </a:r>
            <a:r>
              <a:rPr lang="ar-MA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الاستئناسي</a:t>
            </a:r>
            <a:endParaRPr kumimoji="0" lang="fr-FR" sz="36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1714488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428625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26</a:t>
            </a:r>
            <a:endParaRPr lang="fr-FR" sz="287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4143380"/>
            <a:ext cx="9144000" cy="27146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27&gt;    &gt;</a:t>
            </a: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25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285852" y="285728"/>
            <a:ext cx="6572296" cy="3714776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26</a:t>
            </a:r>
            <a:endParaRPr lang="fr-FR" sz="287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47 5.55112E-17 C -0.07691 -0.00208 -0.075 -0.00347 -0.05712 0.01227 C -0.03924 0.0287 0.03229 0.04444 0.02865 0.09861 C 0.025 0.15278 -0.07014 0.27014 -0.07847 0.33727 C -0.08663 0.4044 -0.05347 0.45324 -0.01979 0.50255 " pathEditMode="relative" rAng="0" ptsTypes="aaa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" presetClass="emph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5" grpId="0"/>
      <p:bldP spid="5" grpId="1"/>
      <p:bldP spid="5" grpId="2"/>
      <p:bldP spid="5" grpId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1714488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428625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38</a:t>
            </a:r>
            <a:endParaRPr lang="fr-FR" sz="287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4143380"/>
            <a:ext cx="9144000" cy="27146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39&gt;   &gt;</a:t>
            </a: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37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285852" y="285728"/>
            <a:ext cx="6572296" cy="3714776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38</a:t>
            </a:r>
            <a:endParaRPr lang="fr-FR" sz="287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47 5.55112E-17 C -0.07691 -0.00208 -0.075 -0.00347 -0.05712 0.01227 C -0.03924 0.0287 0.03229 0.04444 0.02865 0.09861 C 0.025 0.15278 -0.07014 0.27014 -0.07847 0.33727 C -0.08663 0.4044 -0.05347 0.45324 -0.01979 0.50255 " pathEditMode="relative" rAng="0" ptsTypes="aaa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" presetClass="emph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5" grpId="0"/>
      <p:bldP spid="5" grpId="1"/>
      <p:bldP spid="5" grpId="2"/>
      <p:bldP spid="5" grpId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1714488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428625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41</a:t>
            </a:r>
            <a:endParaRPr lang="fr-FR" sz="287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4143380"/>
            <a:ext cx="9144000" cy="27146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42&gt;</a:t>
            </a: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</a:rPr>
              <a:t>  </a:t>
            </a: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&gt;</a:t>
            </a: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40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285852" y="285728"/>
            <a:ext cx="6572296" cy="3714776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41</a:t>
            </a:r>
            <a:endParaRPr lang="fr-FR" sz="287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47 5.55112E-17 C -0.07691 -0.00208 -0.075 -0.00347 -0.05712 0.01227 C -0.03924 0.0287 0.03229 0.04444 0.02865 0.09861 C 0.025 0.15278 -0.07014 0.27014 -0.07847 0.33727 C -0.08663 0.4044 -0.05347 0.45324 -0.01979 0.50255 " pathEditMode="relative" rAng="0" ptsTypes="aaa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" presetClass="emph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5" grpId="0"/>
      <p:bldP spid="5" grpId="1"/>
      <p:bldP spid="5" grpId="2"/>
      <p:bldP spid="5" grpId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1714488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428625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60</a:t>
            </a:r>
            <a:endParaRPr lang="fr-FR" sz="287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4143380"/>
            <a:ext cx="9144000" cy="27146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61&gt;</a:t>
            </a: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</a:rPr>
              <a:t>  </a:t>
            </a: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&gt;</a:t>
            </a: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59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285852" y="285728"/>
            <a:ext cx="6572296" cy="3714776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60</a:t>
            </a:r>
            <a:endParaRPr lang="fr-FR" sz="287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47 5.55112E-17 C -0.07691 -0.00208 -0.075 -0.00347 -0.05712 0.01227 C -0.03924 0.0287 0.03229 0.04444 0.02865 0.09861 C 0.025 0.15278 -0.07014 0.27014 -0.07847 0.33727 C -0.08663 0.4044 -0.05347 0.45324 -0.01979 0.50255 " pathEditMode="relative" rAng="0" ptsTypes="aaa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" presetClass="emph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5" grpId="0"/>
      <p:bldP spid="5" grpId="1"/>
      <p:bldP spid="5" grpId="2"/>
      <p:bldP spid="5" grpId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1714488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428625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73</a:t>
            </a:r>
            <a:endParaRPr lang="fr-FR" sz="287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4143380"/>
            <a:ext cx="9144000" cy="27146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74&gt;    &gt;</a:t>
            </a: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72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285852" y="285728"/>
            <a:ext cx="6572296" cy="3714776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73</a:t>
            </a:r>
            <a:endParaRPr lang="fr-FR" sz="287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47 5.55112E-17 C -0.07691 -0.00208 -0.075 -0.00347 -0.05712 0.01227 C -0.03924 0.0287 0.03229 0.04444 0.02865 0.09861 C 0.025 0.15278 -0.07014 0.27014 -0.07847 0.33727 C -0.08663 0.4044 -0.05347 0.45324 -0.01979 0.50255 " pathEditMode="relative" rAng="0" ptsTypes="aaa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" presetClass="emph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5" grpId="0"/>
      <p:bldP spid="5" grpId="1"/>
      <p:bldP spid="5" grpId="2"/>
      <p:bldP spid="5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أكتب العدد بالحروف</a:t>
            </a:r>
            <a:endParaRPr lang="fr-FR" sz="16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اليومي </a:t>
            </a:r>
            <a:r>
              <a:rPr lang="ar-MA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الاستئناسي</a:t>
            </a:r>
            <a:endParaRPr kumimoji="0" lang="fr-FR" sz="36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0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حصة 1</a:t>
            </a:r>
            <a:endParaRPr lang="fr-FR" sz="23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4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أنشطة </a:t>
            </a:r>
            <a:r>
              <a:rPr lang="ar-MA" sz="4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ترييض</a:t>
            </a:r>
            <a:r>
              <a:rPr lang="ar-MA" sz="4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الوضعيات </a:t>
            </a:r>
            <a:r>
              <a:rPr lang="ar-MA" sz="4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و</a:t>
            </a:r>
            <a:r>
              <a:rPr lang="ar-MA" sz="4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بناء المفاهيم</a:t>
            </a:r>
            <a:endParaRPr kumimoji="0" lang="fr-FR" sz="48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8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نشاط تمهيدي</a:t>
            </a:r>
            <a:endParaRPr kumimoji="0" lang="fr-FR" sz="80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Organigramme : Connecteur 3"/>
          <p:cNvSpPr/>
          <p:nvPr/>
        </p:nvSpPr>
        <p:spPr>
          <a:xfrm>
            <a:off x="6429388" y="1571612"/>
            <a:ext cx="1214446" cy="16430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/>
          </a:p>
        </p:txBody>
      </p:sp>
      <p:sp>
        <p:nvSpPr>
          <p:cNvPr id="5" name="Organigramme : Connecteur 4"/>
          <p:cNvSpPr/>
          <p:nvPr/>
        </p:nvSpPr>
        <p:spPr>
          <a:xfrm>
            <a:off x="4929190" y="1571612"/>
            <a:ext cx="1214446" cy="16430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/>
          </a:p>
        </p:txBody>
      </p:sp>
      <p:sp>
        <p:nvSpPr>
          <p:cNvPr id="6" name="Organigramme : Connecteur 5"/>
          <p:cNvSpPr/>
          <p:nvPr/>
        </p:nvSpPr>
        <p:spPr>
          <a:xfrm>
            <a:off x="3428992" y="1571612"/>
            <a:ext cx="1214446" cy="16430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/>
          </a:p>
        </p:txBody>
      </p:sp>
      <p:sp>
        <p:nvSpPr>
          <p:cNvPr id="7" name="Organigramme : Connecteur 6"/>
          <p:cNvSpPr/>
          <p:nvPr/>
        </p:nvSpPr>
        <p:spPr>
          <a:xfrm>
            <a:off x="1857356" y="1571612"/>
            <a:ext cx="1214446" cy="16430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/>
          </a:p>
        </p:txBody>
      </p:sp>
      <p:sp>
        <p:nvSpPr>
          <p:cNvPr id="8" name="Organigramme : Connecteur 7"/>
          <p:cNvSpPr/>
          <p:nvPr/>
        </p:nvSpPr>
        <p:spPr>
          <a:xfrm>
            <a:off x="5715008" y="3643314"/>
            <a:ext cx="1214446" cy="16430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/>
          </a:p>
        </p:txBody>
      </p:sp>
      <p:sp>
        <p:nvSpPr>
          <p:cNvPr id="9" name="Organigramme : Connecteur 8"/>
          <p:cNvSpPr/>
          <p:nvPr/>
        </p:nvSpPr>
        <p:spPr>
          <a:xfrm>
            <a:off x="4214810" y="3643314"/>
            <a:ext cx="1214446" cy="16430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/>
          </a:p>
        </p:txBody>
      </p:sp>
      <p:sp>
        <p:nvSpPr>
          <p:cNvPr id="10" name="Organigramme : Connecteur 9"/>
          <p:cNvSpPr/>
          <p:nvPr/>
        </p:nvSpPr>
        <p:spPr>
          <a:xfrm>
            <a:off x="2714612" y="3643314"/>
            <a:ext cx="1214446" cy="16430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72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يقوم أحد التلاميذ بعد الأقراص</a:t>
            </a:r>
            <a:endParaRPr kumimoji="0" lang="fr-FR" sz="72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Organigramme : Connecteur 3"/>
          <p:cNvSpPr/>
          <p:nvPr/>
        </p:nvSpPr>
        <p:spPr>
          <a:xfrm>
            <a:off x="6429388" y="1214422"/>
            <a:ext cx="1214446" cy="16430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/>
          </a:p>
        </p:txBody>
      </p:sp>
      <p:sp>
        <p:nvSpPr>
          <p:cNvPr id="11" name="Rectangle à coins arrondis 10"/>
          <p:cNvSpPr/>
          <p:nvPr/>
        </p:nvSpPr>
        <p:spPr>
          <a:xfrm>
            <a:off x="214282" y="4643446"/>
            <a:ext cx="2428892" cy="192880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285720" y="4642009"/>
            <a:ext cx="22145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1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3" name="Organigramme : Connecteur 12"/>
          <p:cNvSpPr/>
          <p:nvPr/>
        </p:nvSpPr>
        <p:spPr>
          <a:xfrm>
            <a:off x="5000628" y="1214422"/>
            <a:ext cx="1214446" cy="16430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/>
          </a:p>
        </p:txBody>
      </p:sp>
      <p:sp>
        <p:nvSpPr>
          <p:cNvPr id="14" name="ZoneTexte 13"/>
          <p:cNvSpPr txBox="1"/>
          <p:nvPr/>
        </p:nvSpPr>
        <p:spPr>
          <a:xfrm>
            <a:off x="357158" y="4643446"/>
            <a:ext cx="22145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2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5" name="Organigramme : Connecteur 14"/>
          <p:cNvSpPr/>
          <p:nvPr/>
        </p:nvSpPr>
        <p:spPr>
          <a:xfrm>
            <a:off x="3571868" y="1214422"/>
            <a:ext cx="1214446" cy="16430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/>
          </a:p>
        </p:txBody>
      </p:sp>
      <p:sp>
        <p:nvSpPr>
          <p:cNvPr id="16" name="ZoneTexte 15"/>
          <p:cNvSpPr txBox="1"/>
          <p:nvPr/>
        </p:nvSpPr>
        <p:spPr>
          <a:xfrm>
            <a:off x="357158" y="4643446"/>
            <a:ext cx="22145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3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7" name="Organigramme : Connecteur 16"/>
          <p:cNvSpPr/>
          <p:nvPr/>
        </p:nvSpPr>
        <p:spPr>
          <a:xfrm>
            <a:off x="2143108" y="1285860"/>
            <a:ext cx="1214446" cy="16430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/>
          </a:p>
        </p:txBody>
      </p:sp>
      <p:sp>
        <p:nvSpPr>
          <p:cNvPr id="18" name="ZoneTexte 17"/>
          <p:cNvSpPr txBox="1"/>
          <p:nvPr/>
        </p:nvSpPr>
        <p:spPr>
          <a:xfrm>
            <a:off x="285720" y="4643446"/>
            <a:ext cx="22145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4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9" name="Organigramme : Connecteur 18"/>
          <p:cNvSpPr/>
          <p:nvPr/>
        </p:nvSpPr>
        <p:spPr>
          <a:xfrm>
            <a:off x="5715008" y="3143248"/>
            <a:ext cx="1214446" cy="16430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/>
          </a:p>
        </p:txBody>
      </p:sp>
      <p:sp>
        <p:nvSpPr>
          <p:cNvPr id="20" name="ZoneTexte 19"/>
          <p:cNvSpPr txBox="1"/>
          <p:nvPr/>
        </p:nvSpPr>
        <p:spPr>
          <a:xfrm>
            <a:off x="285720" y="4643446"/>
            <a:ext cx="22145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5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21" name="Organigramme : Connecteur 20"/>
          <p:cNvSpPr/>
          <p:nvPr/>
        </p:nvSpPr>
        <p:spPr>
          <a:xfrm>
            <a:off x="4286248" y="3143248"/>
            <a:ext cx="1214446" cy="16430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/>
          </a:p>
        </p:txBody>
      </p:sp>
      <p:sp>
        <p:nvSpPr>
          <p:cNvPr id="22" name="ZoneTexte 21"/>
          <p:cNvSpPr txBox="1"/>
          <p:nvPr/>
        </p:nvSpPr>
        <p:spPr>
          <a:xfrm>
            <a:off x="285720" y="4643446"/>
            <a:ext cx="22145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6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23" name="Organigramme : Connecteur 22"/>
          <p:cNvSpPr/>
          <p:nvPr/>
        </p:nvSpPr>
        <p:spPr>
          <a:xfrm>
            <a:off x="2857488" y="3143248"/>
            <a:ext cx="1214446" cy="16430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/>
          </a:p>
        </p:txBody>
      </p:sp>
      <p:sp>
        <p:nvSpPr>
          <p:cNvPr id="24" name="ZoneTexte 23"/>
          <p:cNvSpPr txBox="1"/>
          <p:nvPr/>
        </p:nvSpPr>
        <p:spPr>
          <a:xfrm>
            <a:off x="428596" y="4642009"/>
            <a:ext cx="22145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7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72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نقوم بإخفاء بعض الأقراص</a:t>
            </a:r>
            <a:endParaRPr kumimoji="0" lang="fr-FR" sz="72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Organigramme : Connecteur 3"/>
          <p:cNvSpPr/>
          <p:nvPr/>
        </p:nvSpPr>
        <p:spPr>
          <a:xfrm>
            <a:off x="6429388" y="1214422"/>
            <a:ext cx="1214446" cy="16430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/>
          </a:p>
        </p:txBody>
      </p:sp>
      <p:sp>
        <p:nvSpPr>
          <p:cNvPr id="11" name="Rectangle à coins arrondis 10"/>
          <p:cNvSpPr/>
          <p:nvPr/>
        </p:nvSpPr>
        <p:spPr>
          <a:xfrm>
            <a:off x="214282" y="4643446"/>
            <a:ext cx="2428892" cy="192880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Organigramme : Connecteur 12"/>
          <p:cNvSpPr/>
          <p:nvPr/>
        </p:nvSpPr>
        <p:spPr>
          <a:xfrm>
            <a:off x="5000628" y="1214422"/>
            <a:ext cx="1214446" cy="16430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/>
          </a:p>
        </p:txBody>
      </p:sp>
      <p:sp>
        <p:nvSpPr>
          <p:cNvPr id="15" name="Organigramme : Connecteur 14"/>
          <p:cNvSpPr/>
          <p:nvPr/>
        </p:nvSpPr>
        <p:spPr>
          <a:xfrm>
            <a:off x="3571868" y="1214422"/>
            <a:ext cx="1214446" cy="16430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/>
          </a:p>
        </p:txBody>
      </p:sp>
      <p:sp>
        <p:nvSpPr>
          <p:cNvPr id="17" name="Organigramme : Connecteur 16"/>
          <p:cNvSpPr/>
          <p:nvPr/>
        </p:nvSpPr>
        <p:spPr>
          <a:xfrm>
            <a:off x="2143108" y="1285860"/>
            <a:ext cx="1214446" cy="16430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/>
          </a:p>
        </p:txBody>
      </p:sp>
      <p:sp>
        <p:nvSpPr>
          <p:cNvPr id="19" name="Organigramme : Connecteur 18"/>
          <p:cNvSpPr/>
          <p:nvPr/>
        </p:nvSpPr>
        <p:spPr>
          <a:xfrm>
            <a:off x="5715008" y="3143248"/>
            <a:ext cx="1214446" cy="16430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/>
          </a:p>
        </p:txBody>
      </p:sp>
      <p:sp>
        <p:nvSpPr>
          <p:cNvPr id="21" name="Organigramme : Connecteur 20"/>
          <p:cNvSpPr/>
          <p:nvPr/>
        </p:nvSpPr>
        <p:spPr>
          <a:xfrm>
            <a:off x="4286248" y="3143248"/>
            <a:ext cx="1214446" cy="16430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/>
          </a:p>
        </p:txBody>
      </p:sp>
      <p:sp>
        <p:nvSpPr>
          <p:cNvPr id="23" name="Organigramme : Connecteur 22"/>
          <p:cNvSpPr/>
          <p:nvPr/>
        </p:nvSpPr>
        <p:spPr>
          <a:xfrm>
            <a:off x="2857488" y="3143248"/>
            <a:ext cx="1214446" cy="16430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/>
          </a:p>
        </p:txBody>
      </p:sp>
      <p:sp>
        <p:nvSpPr>
          <p:cNvPr id="24" name="ZoneTexte 23"/>
          <p:cNvSpPr txBox="1"/>
          <p:nvPr/>
        </p:nvSpPr>
        <p:spPr>
          <a:xfrm>
            <a:off x="357158" y="4570595"/>
            <a:ext cx="22145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7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25" name="Nuage 24"/>
          <p:cNvSpPr/>
          <p:nvPr/>
        </p:nvSpPr>
        <p:spPr>
          <a:xfrm>
            <a:off x="500034" y="1000108"/>
            <a:ext cx="8143932" cy="214314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6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نحاول إيجاد عدد الأقراص المختفية</a:t>
            </a:r>
            <a:endParaRPr kumimoji="0" lang="fr-FR" sz="60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Organigramme : Connecteur 3"/>
          <p:cNvSpPr/>
          <p:nvPr/>
        </p:nvSpPr>
        <p:spPr>
          <a:xfrm>
            <a:off x="6429388" y="1214422"/>
            <a:ext cx="1214446" cy="16430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/>
          </a:p>
        </p:txBody>
      </p:sp>
      <p:sp>
        <p:nvSpPr>
          <p:cNvPr id="11" name="Rectangle à coins arrondis 10"/>
          <p:cNvSpPr/>
          <p:nvPr/>
        </p:nvSpPr>
        <p:spPr>
          <a:xfrm>
            <a:off x="71406" y="4643446"/>
            <a:ext cx="2428892" cy="192880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Organigramme : Connecteur 12"/>
          <p:cNvSpPr/>
          <p:nvPr/>
        </p:nvSpPr>
        <p:spPr>
          <a:xfrm>
            <a:off x="5000628" y="1214422"/>
            <a:ext cx="1214446" cy="16430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/>
          </a:p>
        </p:txBody>
      </p:sp>
      <p:sp>
        <p:nvSpPr>
          <p:cNvPr id="15" name="Organigramme : Connecteur 14"/>
          <p:cNvSpPr/>
          <p:nvPr/>
        </p:nvSpPr>
        <p:spPr>
          <a:xfrm>
            <a:off x="3571868" y="1214422"/>
            <a:ext cx="1214446" cy="16430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/>
          </a:p>
        </p:txBody>
      </p:sp>
      <p:sp>
        <p:nvSpPr>
          <p:cNvPr id="17" name="Organigramme : Connecteur 16"/>
          <p:cNvSpPr/>
          <p:nvPr/>
        </p:nvSpPr>
        <p:spPr>
          <a:xfrm>
            <a:off x="2143108" y="1285860"/>
            <a:ext cx="1214446" cy="16430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/>
          </a:p>
        </p:txBody>
      </p:sp>
      <p:sp>
        <p:nvSpPr>
          <p:cNvPr id="19" name="Organigramme : Connecteur 18"/>
          <p:cNvSpPr/>
          <p:nvPr/>
        </p:nvSpPr>
        <p:spPr>
          <a:xfrm>
            <a:off x="5715008" y="3143248"/>
            <a:ext cx="1214446" cy="16430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/>
          </a:p>
        </p:txBody>
      </p:sp>
      <p:sp>
        <p:nvSpPr>
          <p:cNvPr id="21" name="Organigramme : Connecteur 20"/>
          <p:cNvSpPr/>
          <p:nvPr/>
        </p:nvSpPr>
        <p:spPr>
          <a:xfrm>
            <a:off x="4286248" y="3143248"/>
            <a:ext cx="1214446" cy="16430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/>
          </a:p>
        </p:txBody>
      </p:sp>
      <p:sp>
        <p:nvSpPr>
          <p:cNvPr id="23" name="Organigramme : Connecteur 22"/>
          <p:cNvSpPr/>
          <p:nvPr/>
        </p:nvSpPr>
        <p:spPr>
          <a:xfrm>
            <a:off x="2857488" y="3143248"/>
            <a:ext cx="1214446" cy="16430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/>
          </a:p>
        </p:txBody>
      </p:sp>
      <p:sp>
        <p:nvSpPr>
          <p:cNvPr id="24" name="ZoneTexte 23"/>
          <p:cNvSpPr txBox="1"/>
          <p:nvPr/>
        </p:nvSpPr>
        <p:spPr>
          <a:xfrm>
            <a:off x="3786182" y="4572008"/>
            <a:ext cx="2214578" cy="221599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3</a:t>
            </a:r>
          </a:p>
        </p:txBody>
      </p:sp>
      <p:sp>
        <p:nvSpPr>
          <p:cNvPr id="25" name="Nuage 24"/>
          <p:cNvSpPr/>
          <p:nvPr/>
        </p:nvSpPr>
        <p:spPr>
          <a:xfrm>
            <a:off x="214282" y="1000108"/>
            <a:ext cx="8143932" cy="2214578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71406" y="4572008"/>
            <a:ext cx="22145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7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6" name="Égal 15"/>
          <p:cNvSpPr/>
          <p:nvPr/>
        </p:nvSpPr>
        <p:spPr>
          <a:xfrm>
            <a:off x="2357422" y="5214950"/>
            <a:ext cx="1428760" cy="78579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Plus 17"/>
          <p:cNvSpPr/>
          <p:nvPr/>
        </p:nvSpPr>
        <p:spPr>
          <a:xfrm>
            <a:off x="5857884" y="5143512"/>
            <a:ext cx="1214446" cy="85723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6929422" y="4642009"/>
            <a:ext cx="2214578" cy="2215991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8F61D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8F61D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8F61D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8F61D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8F61D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3" grpId="0" animBg="1"/>
      <p:bldP spid="15" grpId="0" animBg="1"/>
      <p:bldP spid="17" grpId="0" animBg="1"/>
      <p:bldP spid="24" grpId="0" animBg="1"/>
      <p:bldP spid="25" grpId="0" animBg="1"/>
      <p:bldP spid="16" grpId="0" animBg="1"/>
      <p:bldP spid="18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نقدم مثالا آخر</a:t>
            </a:r>
            <a:endParaRPr lang="fr-FR" sz="16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8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نشاط تمهيدي 2</a:t>
            </a:r>
            <a:endParaRPr kumimoji="0" lang="fr-FR" sz="80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8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نشاط تمهيدي 2</a:t>
            </a:r>
            <a:r>
              <a:rPr lang="fr-FR" sz="8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kumimoji="0" lang="fr-FR" sz="80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Organigramme : Connecteur 3"/>
          <p:cNvSpPr/>
          <p:nvPr/>
        </p:nvSpPr>
        <p:spPr>
          <a:xfrm>
            <a:off x="7786710" y="1285860"/>
            <a:ext cx="1214446" cy="16430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/>
          </a:p>
        </p:txBody>
      </p:sp>
      <p:sp>
        <p:nvSpPr>
          <p:cNvPr id="5" name="Organigramme : Connecteur 4"/>
          <p:cNvSpPr/>
          <p:nvPr/>
        </p:nvSpPr>
        <p:spPr>
          <a:xfrm>
            <a:off x="6286512" y="1285860"/>
            <a:ext cx="1214446" cy="16430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/>
          </a:p>
        </p:txBody>
      </p:sp>
      <p:sp>
        <p:nvSpPr>
          <p:cNvPr id="6" name="Organigramme : Connecteur 5"/>
          <p:cNvSpPr/>
          <p:nvPr/>
        </p:nvSpPr>
        <p:spPr>
          <a:xfrm>
            <a:off x="4857752" y="1285860"/>
            <a:ext cx="1214446" cy="16430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/>
          </a:p>
        </p:txBody>
      </p:sp>
      <p:sp>
        <p:nvSpPr>
          <p:cNvPr id="7" name="Organigramme : Connecteur 6"/>
          <p:cNvSpPr/>
          <p:nvPr/>
        </p:nvSpPr>
        <p:spPr>
          <a:xfrm>
            <a:off x="3357554" y="1285860"/>
            <a:ext cx="1214446" cy="16430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/>
          </a:p>
        </p:txBody>
      </p:sp>
      <p:sp>
        <p:nvSpPr>
          <p:cNvPr id="8" name="Organigramme : Connecteur 7"/>
          <p:cNvSpPr/>
          <p:nvPr/>
        </p:nvSpPr>
        <p:spPr>
          <a:xfrm>
            <a:off x="1928794" y="1285860"/>
            <a:ext cx="1214446" cy="16430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/>
          </a:p>
        </p:txBody>
      </p:sp>
      <p:sp>
        <p:nvSpPr>
          <p:cNvPr id="9" name="Organigramme : Connecteur 8"/>
          <p:cNvSpPr/>
          <p:nvPr/>
        </p:nvSpPr>
        <p:spPr>
          <a:xfrm>
            <a:off x="500034" y="1285860"/>
            <a:ext cx="1214446" cy="16430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/>
          </a:p>
        </p:txBody>
      </p:sp>
      <p:sp>
        <p:nvSpPr>
          <p:cNvPr id="10" name="Organigramme : Connecteur 9"/>
          <p:cNvSpPr/>
          <p:nvPr/>
        </p:nvSpPr>
        <p:spPr>
          <a:xfrm>
            <a:off x="6893735" y="3357562"/>
            <a:ext cx="1214446" cy="16430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/>
          </a:p>
        </p:txBody>
      </p:sp>
      <p:sp>
        <p:nvSpPr>
          <p:cNvPr id="11" name="Organigramme : Connecteur 10"/>
          <p:cNvSpPr/>
          <p:nvPr/>
        </p:nvSpPr>
        <p:spPr>
          <a:xfrm>
            <a:off x="5464975" y="3429000"/>
            <a:ext cx="1214446" cy="16430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/>
          </a:p>
        </p:txBody>
      </p:sp>
      <p:sp>
        <p:nvSpPr>
          <p:cNvPr id="12" name="Organigramme : Connecteur 11"/>
          <p:cNvSpPr/>
          <p:nvPr/>
        </p:nvSpPr>
        <p:spPr>
          <a:xfrm>
            <a:off x="3964777" y="3357562"/>
            <a:ext cx="1214446" cy="16430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/>
          </a:p>
        </p:txBody>
      </p:sp>
      <p:sp>
        <p:nvSpPr>
          <p:cNvPr id="13" name="Organigramme : Connecteur 12"/>
          <p:cNvSpPr/>
          <p:nvPr/>
        </p:nvSpPr>
        <p:spPr>
          <a:xfrm>
            <a:off x="2536017" y="3357562"/>
            <a:ext cx="1214446" cy="16430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/>
          </a:p>
        </p:txBody>
      </p:sp>
      <p:sp>
        <p:nvSpPr>
          <p:cNvPr id="14" name="Organigramme : Connecteur 13"/>
          <p:cNvSpPr/>
          <p:nvPr/>
        </p:nvSpPr>
        <p:spPr>
          <a:xfrm>
            <a:off x="1142976" y="3357562"/>
            <a:ext cx="1214446" cy="16430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72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يقوم أحد التلاميذ بعد الأقراص</a:t>
            </a:r>
            <a:endParaRPr kumimoji="0" lang="fr-FR" sz="72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Organigramme : Connecteur 3"/>
          <p:cNvSpPr/>
          <p:nvPr/>
        </p:nvSpPr>
        <p:spPr>
          <a:xfrm>
            <a:off x="7643834" y="1214422"/>
            <a:ext cx="1214446" cy="16430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/>
          </a:p>
        </p:txBody>
      </p:sp>
      <p:sp>
        <p:nvSpPr>
          <p:cNvPr id="11" name="Rectangle à coins arrondis 10"/>
          <p:cNvSpPr/>
          <p:nvPr/>
        </p:nvSpPr>
        <p:spPr>
          <a:xfrm>
            <a:off x="214282" y="4643446"/>
            <a:ext cx="2428892" cy="192880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285720" y="4642009"/>
            <a:ext cx="22145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1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3" name="Organigramme : Connecteur 12"/>
          <p:cNvSpPr/>
          <p:nvPr/>
        </p:nvSpPr>
        <p:spPr>
          <a:xfrm>
            <a:off x="6215074" y="1285860"/>
            <a:ext cx="1214446" cy="16430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/>
          </a:p>
        </p:txBody>
      </p:sp>
      <p:sp>
        <p:nvSpPr>
          <p:cNvPr id="14" name="ZoneTexte 13"/>
          <p:cNvSpPr txBox="1"/>
          <p:nvPr/>
        </p:nvSpPr>
        <p:spPr>
          <a:xfrm>
            <a:off x="357158" y="4643446"/>
            <a:ext cx="22145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2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5" name="Organigramme : Connecteur 14"/>
          <p:cNvSpPr/>
          <p:nvPr/>
        </p:nvSpPr>
        <p:spPr>
          <a:xfrm>
            <a:off x="4786314" y="1214422"/>
            <a:ext cx="1214446" cy="16430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/>
          </a:p>
        </p:txBody>
      </p:sp>
      <p:sp>
        <p:nvSpPr>
          <p:cNvPr id="16" name="ZoneTexte 15"/>
          <p:cNvSpPr txBox="1"/>
          <p:nvPr/>
        </p:nvSpPr>
        <p:spPr>
          <a:xfrm>
            <a:off x="357158" y="4643446"/>
            <a:ext cx="22145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3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7" name="Organigramme : Connecteur 16"/>
          <p:cNvSpPr/>
          <p:nvPr/>
        </p:nvSpPr>
        <p:spPr>
          <a:xfrm>
            <a:off x="3357554" y="1285860"/>
            <a:ext cx="1214446" cy="16430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/>
          </a:p>
        </p:txBody>
      </p:sp>
      <p:sp>
        <p:nvSpPr>
          <p:cNvPr id="18" name="ZoneTexte 17"/>
          <p:cNvSpPr txBox="1"/>
          <p:nvPr/>
        </p:nvSpPr>
        <p:spPr>
          <a:xfrm>
            <a:off x="285720" y="4643446"/>
            <a:ext cx="22145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4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9" name="Organigramme : Connecteur 18"/>
          <p:cNvSpPr/>
          <p:nvPr/>
        </p:nvSpPr>
        <p:spPr>
          <a:xfrm>
            <a:off x="1893075" y="1285860"/>
            <a:ext cx="1214446" cy="16430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/>
          </a:p>
        </p:txBody>
      </p:sp>
      <p:sp>
        <p:nvSpPr>
          <p:cNvPr id="20" name="ZoneTexte 19"/>
          <p:cNvSpPr txBox="1"/>
          <p:nvPr/>
        </p:nvSpPr>
        <p:spPr>
          <a:xfrm>
            <a:off x="285720" y="4643446"/>
            <a:ext cx="22145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5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21" name="Organigramme : Connecteur 20"/>
          <p:cNvSpPr/>
          <p:nvPr/>
        </p:nvSpPr>
        <p:spPr>
          <a:xfrm>
            <a:off x="357158" y="1285860"/>
            <a:ext cx="1214446" cy="16430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/>
          </a:p>
        </p:txBody>
      </p:sp>
      <p:sp>
        <p:nvSpPr>
          <p:cNvPr id="22" name="ZoneTexte 21"/>
          <p:cNvSpPr txBox="1"/>
          <p:nvPr/>
        </p:nvSpPr>
        <p:spPr>
          <a:xfrm>
            <a:off x="285720" y="4643446"/>
            <a:ext cx="22145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6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23" name="Organigramme : Connecteur 22"/>
          <p:cNvSpPr/>
          <p:nvPr/>
        </p:nvSpPr>
        <p:spPr>
          <a:xfrm>
            <a:off x="7036611" y="3429000"/>
            <a:ext cx="1214446" cy="16430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/>
          </a:p>
        </p:txBody>
      </p:sp>
      <p:sp>
        <p:nvSpPr>
          <p:cNvPr id="24" name="ZoneTexte 23"/>
          <p:cNvSpPr txBox="1"/>
          <p:nvPr/>
        </p:nvSpPr>
        <p:spPr>
          <a:xfrm>
            <a:off x="357158" y="4643446"/>
            <a:ext cx="22145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7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25" name="Organigramme : Connecteur 24"/>
          <p:cNvSpPr/>
          <p:nvPr/>
        </p:nvSpPr>
        <p:spPr>
          <a:xfrm>
            <a:off x="5715008" y="3429000"/>
            <a:ext cx="1214446" cy="16430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/>
          </a:p>
        </p:txBody>
      </p:sp>
      <p:sp>
        <p:nvSpPr>
          <p:cNvPr id="26" name="ZoneTexte 25"/>
          <p:cNvSpPr txBox="1"/>
          <p:nvPr/>
        </p:nvSpPr>
        <p:spPr>
          <a:xfrm>
            <a:off x="357158" y="4643446"/>
            <a:ext cx="22145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8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27" name="Organigramme : Connecteur 26"/>
          <p:cNvSpPr/>
          <p:nvPr/>
        </p:nvSpPr>
        <p:spPr>
          <a:xfrm>
            <a:off x="4357686" y="3429000"/>
            <a:ext cx="1214446" cy="16430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/>
          </a:p>
        </p:txBody>
      </p:sp>
      <p:sp>
        <p:nvSpPr>
          <p:cNvPr id="28" name="ZoneTexte 27"/>
          <p:cNvSpPr txBox="1"/>
          <p:nvPr/>
        </p:nvSpPr>
        <p:spPr>
          <a:xfrm>
            <a:off x="357158" y="4572008"/>
            <a:ext cx="22145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9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29" name="Organigramme : Connecteur 28"/>
          <p:cNvSpPr/>
          <p:nvPr/>
        </p:nvSpPr>
        <p:spPr>
          <a:xfrm>
            <a:off x="3000364" y="3429000"/>
            <a:ext cx="1214446" cy="16430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/>
          </a:p>
        </p:txBody>
      </p:sp>
      <p:sp>
        <p:nvSpPr>
          <p:cNvPr id="30" name="ZoneTexte 29"/>
          <p:cNvSpPr txBox="1"/>
          <p:nvPr/>
        </p:nvSpPr>
        <p:spPr>
          <a:xfrm>
            <a:off x="285720" y="4643446"/>
            <a:ext cx="22145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10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31" name="Organigramme : Connecteur 30"/>
          <p:cNvSpPr/>
          <p:nvPr/>
        </p:nvSpPr>
        <p:spPr>
          <a:xfrm>
            <a:off x="1571604" y="3429000"/>
            <a:ext cx="1214446" cy="16430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/>
          </a:p>
        </p:txBody>
      </p:sp>
      <p:sp>
        <p:nvSpPr>
          <p:cNvPr id="32" name="ZoneTexte 31"/>
          <p:cNvSpPr txBox="1"/>
          <p:nvPr/>
        </p:nvSpPr>
        <p:spPr>
          <a:xfrm>
            <a:off x="285720" y="4643446"/>
            <a:ext cx="22145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11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rganigramme : Connecteur 3"/>
          <p:cNvSpPr/>
          <p:nvPr/>
        </p:nvSpPr>
        <p:spPr>
          <a:xfrm>
            <a:off x="7643834" y="1214422"/>
            <a:ext cx="1214446" cy="16430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/>
          </a:p>
        </p:txBody>
      </p:sp>
      <p:sp>
        <p:nvSpPr>
          <p:cNvPr id="11" name="Rectangle à coins arrondis 10"/>
          <p:cNvSpPr/>
          <p:nvPr/>
        </p:nvSpPr>
        <p:spPr>
          <a:xfrm>
            <a:off x="214282" y="4643446"/>
            <a:ext cx="2428892" cy="192880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Organigramme : Connecteur 12"/>
          <p:cNvSpPr/>
          <p:nvPr/>
        </p:nvSpPr>
        <p:spPr>
          <a:xfrm>
            <a:off x="6215074" y="1285860"/>
            <a:ext cx="1214446" cy="16430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/>
          </a:p>
        </p:txBody>
      </p:sp>
      <p:sp>
        <p:nvSpPr>
          <p:cNvPr id="15" name="Organigramme : Connecteur 14"/>
          <p:cNvSpPr/>
          <p:nvPr/>
        </p:nvSpPr>
        <p:spPr>
          <a:xfrm>
            <a:off x="4786314" y="1214422"/>
            <a:ext cx="1214446" cy="16430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/>
          </a:p>
        </p:txBody>
      </p:sp>
      <p:sp>
        <p:nvSpPr>
          <p:cNvPr id="17" name="Organigramme : Connecteur 16"/>
          <p:cNvSpPr/>
          <p:nvPr/>
        </p:nvSpPr>
        <p:spPr>
          <a:xfrm>
            <a:off x="3357554" y="1285860"/>
            <a:ext cx="1214446" cy="16430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/>
          </a:p>
        </p:txBody>
      </p:sp>
      <p:sp>
        <p:nvSpPr>
          <p:cNvPr id="19" name="Organigramme : Connecteur 18"/>
          <p:cNvSpPr/>
          <p:nvPr/>
        </p:nvSpPr>
        <p:spPr>
          <a:xfrm>
            <a:off x="1893075" y="1285860"/>
            <a:ext cx="1214446" cy="16430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/>
          </a:p>
        </p:txBody>
      </p:sp>
      <p:sp>
        <p:nvSpPr>
          <p:cNvPr id="21" name="Organigramme : Connecteur 20"/>
          <p:cNvSpPr/>
          <p:nvPr/>
        </p:nvSpPr>
        <p:spPr>
          <a:xfrm>
            <a:off x="357158" y="1285860"/>
            <a:ext cx="1214446" cy="16430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/>
          </a:p>
        </p:txBody>
      </p:sp>
      <p:sp>
        <p:nvSpPr>
          <p:cNvPr id="23" name="Organigramme : Connecteur 22"/>
          <p:cNvSpPr/>
          <p:nvPr/>
        </p:nvSpPr>
        <p:spPr>
          <a:xfrm>
            <a:off x="7036611" y="3429000"/>
            <a:ext cx="1214446" cy="16430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/>
          </a:p>
        </p:txBody>
      </p:sp>
      <p:sp>
        <p:nvSpPr>
          <p:cNvPr id="25" name="Organigramme : Connecteur 24"/>
          <p:cNvSpPr/>
          <p:nvPr/>
        </p:nvSpPr>
        <p:spPr>
          <a:xfrm>
            <a:off x="5715008" y="3429000"/>
            <a:ext cx="1214446" cy="16430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/>
          </a:p>
        </p:txBody>
      </p:sp>
      <p:sp>
        <p:nvSpPr>
          <p:cNvPr id="27" name="Organigramme : Connecteur 26"/>
          <p:cNvSpPr/>
          <p:nvPr/>
        </p:nvSpPr>
        <p:spPr>
          <a:xfrm>
            <a:off x="4357686" y="3429000"/>
            <a:ext cx="1214446" cy="16430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/>
          </a:p>
        </p:txBody>
      </p:sp>
      <p:sp>
        <p:nvSpPr>
          <p:cNvPr id="29" name="Organigramme : Connecteur 28"/>
          <p:cNvSpPr/>
          <p:nvPr/>
        </p:nvSpPr>
        <p:spPr>
          <a:xfrm>
            <a:off x="3000364" y="3429000"/>
            <a:ext cx="1214446" cy="16430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/>
          </a:p>
        </p:txBody>
      </p:sp>
      <p:sp>
        <p:nvSpPr>
          <p:cNvPr id="31" name="Organigramme : Connecteur 30"/>
          <p:cNvSpPr/>
          <p:nvPr/>
        </p:nvSpPr>
        <p:spPr>
          <a:xfrm>
            <a:off x="1571604" y="3429000"/>
            <a:ext cx="1214446" cy="16430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/>
          </a:p>
        </p:txBody>
      </p:sp>
      <p:sp>
        <p:nvSpPr>
          <p:cNvPr id="32" name="ZoneTexte 31"/>
          <p:cNvSpPr txBox="1"/>
          <p:nvPr/>
        </p:nvSpPr>
        <p:spPr>
          <a:xfrm>
            <a:off x="214282" y="4642009"/>
            <a:ext cx="22145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11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33" name="Titre 1"/>
          <p:cNvSpPr txBox="1">
            <a:spLocks/>
          </p:cNvSpPr>
          <p:nvPr/>
        </p:nvSpPr>
        <p:spPr>
          <a:xfrm>
            <a:off x="-561439" y="0"/>
            <a:ext cx="10507543" cy="113345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72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نقوم بإخفاء بعض الأقراص</a:t>
            </a:r>
            <a:endParaRPr kumimoji="0" lang="fr-FR" sz="72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Nuage 33"/>
          <p:cNvSpPr/>
          <p:nvPr/>
        </p:nvSpPr>
        <p:spPr>
          <a:xfrm>
            <a:off x="0" y="1000108"/>
            <a:ext cx="9358346" cy="2428892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rganigramme : Connecteur 3"/>
          <p:cNvSpPr/>
          <p:nvPr/>
        </p:nvSpPr>
        <p:spPr>
          <a:xfrm>
            <a:off x="7643834" y="1214422"/>
            <a:ext cx="1214446" cy="16430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/>
          </a:p>
        </p:txBody>
      </p:sp>
      <p:sp>
        <p:nvSpPr>
          <p:cNvPr id="11" name="Rectangle à coins arrondis 10"/>
          <p:cNvSpPr/>
          <p:nvPr/>
        </p:nvSpPr>
        <p:spPr>
          <a:xfrm>
            <a:off x="214282" y="4643446"/>
            <a:ext cx="2428892" cy="192880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Organigramme : Connecteur 12"/>
          <p:cNvSpPr/>
          <p:nvPr/>
        </p:nvSpPr>
        <p:spPr>
          <a:xfrm>
            <a:off x="6215074" y="1285860"/>
            <a:ext cx="1214446" cy="16430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/>
          </a:p>
        </p:txBody>
      </p:sp>
      <p:sp>
        <p:nvSpPr>
          <p:cNvPr id="15" name="Organigramme : Connecteur 14"/>
          <p:cNvSpPr/>
          <p:nvPr/>
        </p:nvSpPr>
        <p:spPr>
          <a:xfrm>
            <a:off x="4786314" y="1214422"/>
            <a:ext cx="1214446" cy="16430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/>
          </a:p>
        </p:txBody>
      </p:sp>
      <p:sp>
        <p:nvSpPr>
          <p:cNvPr id="17" name="Organigramme : Connecteur 16"/>
          <p:cNvSpPr/>
          <p:nvPr/>
        </p:nvSpPr>
        <p:spPr>
          <a:xfrm>
            <a:off x="3357554" y="1285860"/>
            <a:ext cx="1214446" cy="16430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/>
          </a:p>
        </p:txBody>
      </p:sp>
      <p:sp>
        <p:nvSpPr>
          <p:cNvPr id="19" name="Organigramme : Connecteur 18"/>
          <p:cNvSpPr/>
          <p:nvPr/>
        </p:nvSpPr>
        <p:spPr>
          <a:xfrm>
            <a:off x="1893075" y="1285860"/>
            <a:ext cx="1214446" cy="16430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/>
          </a:p>
        </p:txBody>
      </p:sp>
      <p:sp>
        <p:nvSpPr>
          <p:cNvPr id="21" name="Organigramme : Connecteur 20"/>
          <p:cNvSpPr/>
          <p:nvPr/>
        </p:nvSpPr>
        <p:spPr>
          <a:xfrm>
            <a:off x="357158" y="1285860"/>
            <a:ext cx="1214446" cy="16430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/>
          </a:p>
        </p:txBody>
      </p:sp>
      <p:sp>
        <p:nvSpPr>
          <p:cNvPr id="23" name="Organigramme : Connecteur 22"/>
          <p:cNvSpPr/>
          <p:nvPr/>
        </p:nvSpPr>
        <p:spPr>
          <a:xfrm>
            <a:off x="7036611" y="3429000"/>
            <a:ext cx="1214446" cy="16430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/>
          </a:p>
        </p:txBody>
      </p:sp>
      <p:sp>
        <p:nvSpPr>
          <p:cNvPr id="25" name="Organigramme : Connecteur 24"/>
          <p:cNvSpPr/>
          <p:nvPr/>
        </p:nvSpPr>
        <p:spPr>
          <a:xfrm>
            <a:off x="5715008" y="3429000"/>
            <a:ext cx="1214446" cy="16430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/>
          </a:p>
        </p:txBody>
      </p:sp>
      <p:sp>
        <p:nvSpPr>
          <p:cNvPr id="27" name="Organigramme : Connecteur 26"/>
          <p:cNvSpPr/>
          <p:nvPr/>
        </p:nvSpPr>
        <p:spPr>
          <a:xfrm>
            <a:off x="4357686" y="3429000"/>
            <a:ext cx="1214446" cy="16430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/>
          </a:p>
        </p:txBody>
      </p:sp>
      <p:sp>
        <p:nvSpPr>
          <p:cNvPr id="29" name="Organigramme : Connecteur 28"/>
          <p:cNvSpPr/>
          <p:nvPr/>
        </p:nvSpPr>
        <p:spPr>
          <a:xfrm>
            <a:off x="3000364" y="3429000"/>
            <a:ext cx="1214446" cy="16430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/>
          </a:p>
        </p:txBody>
      </p:sp>
      <p:sp>
        <p:nvSpPr>
          <p:cNvPr id="31" name="Organigramme : Connecteur 30"/>
          <p:cNvSpPr/>
          <p:nvPr/>
        </p:nvSpPr>
        <p:spPr>
          <a:xfrm>
            <a:off x="1571604" y="3429000"/>
            <a:ext cx="1214446" cy="16430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/>
          </a:p>
        </p:txBody>
      </p:sp>
      <p:sp>
        <p:nvSpPr>
          <p:cNvPr id="32" name="ZoneTexte 31"/>
          <p:cNvSpPr txBox="1"/>
          <p:nvPr/>
        </p:nvSpPr>
        <p:spPr>
          <a:xfrm>
            <a:off x="214282" y="4642009"/>
            <a:ext cx="22145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11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34" name="Nuage 33"/>
          <p:cNvSpPr/>
          <p:nvPr/>
        </p:nvSpPr>
        <p:spPr>
          <a:xfrm>
            <a:off x="0" y="1000108"/>
            <a:ext cx="9358346" cy="2428892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6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نحاول إيجاد عدد الأقراص المختفية</a:t>
            </a:r>
            <a:endParaRPr kumimoji="0" lang="fr-FR" sz="60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7257 4.07407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2.59259E-6 L 0.7375 -2.59259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2" grpId="0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1714488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4286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ar-MA" sz="3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endParaRPr kumimoji="0" lang="fr-FR" sz="344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4143380"/>
            <a:ext cx="9144000" cy="271462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خمسون</a:t>
            </a:r>
            <a:endParaRPr kumimoji="0" lang="fr-FR" sz="166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oneTexte 27"/>
          <p:cNvSpPr txBox="1"/>
          <p:nvPr/>
        </p:nvSpPr>
        <p:spPr>
          <a:xfrm>
            <a:off x="3509954" y="4797283"/>
            <a:ext cx="2214578" cy="2215991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؟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4" name="Organigramme : Connecteur 3"/>
          <p:cNvSpPr/>
          <p:nvPr/>
        </p:nvSpPr>
        <p:spPr>
          <a:xfrm>
            <a:off x="7643834" y="1214422"/>
            <a:ext cx="1214446" cy="16430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/>
          </a:p>
        </p:txBody>
      </p:sp>
      <p:sp>
        <p:nvSpPr>
          <p:cNvPr id="11" name="Rectangle à coins arrondis 10"/>
          <p:cNvSpPr/>
          <p:nvPr/>
        </p:nvSpPr>
        <p:spPr>
          <a:xfrm>
            <a:off x="7000892" y="4644883"/>
            <a:ext cx="2428892" cy="192880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Organigramme : Connecteur 12"/>
          <p:cNvSpPr/>
          <p:nvPr/>
        </p:nvSpPr>
        <p:spPr>
          <a:xfrm>
            <a:off x="6215074" y="1285860"/>
            <a:ext cx="1214446" cy="16430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/>
          </a:p>
        </p:txBody>
      </p:sp>
      <p:sp>
        <p:nvSpPr>
          <p:cNvPr id="15" name="Organigramme : Connecteur 14"/>
          <p:cNvSpPr/>
          <p:nvPr/>
        </p:nvSpPr>
        <p:spPr>
          <a:xfrm>
            <a:off x="4786314" y="1214422"/>
            <a:ext cx="1214446" cy="16430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/>
          </a:p>
        </p:txBody>
      </p:sp>
      <p:sp>
        <p:nvSpPr>
          <p:cNvPr id="17" name="Organigramme : Connecteur 16"/>
          <p:cNvSpPr/>
          <p:nvPr/>
        </p:nvSpPr>
        <p:spPr>
          <a:xfrm>
            <a:off x="3357554" y="1285860"/>
            <a:ext cx="1214446" cy="16430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/>
          </a:p>
        </p:txBody>
      </p:sp>
      <p:sp>
        <p:nvSpPr>
          <p:cNvPr id="19" name="Organigramme : Connecteur 18"/>
          <p:cNvSpPr/>
          <p:nvPr/>
        </p:nvSpPr>
        <p:spPr>
          <a:xfrm>
            <a:off x="1893075" y="1285860"/>
            <a:ext cx="1214446" cy="16430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/>
          </a:p>
        </p:txBody>
      </p:sp>
      <p:sp>
        <p:nvSpPr>
          <p:cNvPr id="21" name="Organigramme : Connecteur 20"/>
          <p:cNvSpPr/>
          <p:nvPr/>
        </p:nvSpPr>
        <p:spPr>
          <a:xfrm>
            <a:off x="357158" y="1285860"/>
            <a:ext cx="1214446" cy="16430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/>
          </a:p>
        </p:txBody>
      </p:sp>
      <p:sp>
        <p:nvSpPr>
          <p:cNvPr id="23" name="Organigramme : Connecteur 22"/>
          <p:cNvSpPr/>
          <p:nvPr/>
        </p:nvSpPr>
        <p:spPr>
          <a:xfrm>
            <a:off x="7036611" y="3429000"/>
            <a:ext cx="1214446" cy="16430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/>
          </a:p>
        </p:txBody>
      </p:sp>
      <p:sp>
        <p:nvSpPr>
          <p:cNvPr id="25" name="Organigramme : Connecteur 24"/>
          <p:cNvSpPr/>
          <p:nvPr/>
        </p:nvSpPr>
        <p:spPr>
          <a:xfrm>
            <a:off x="5715008" y="3429000"/>
            <a:ext cx="1214446" cy="16430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/>
          </a:p>
        </p:txBody>
      </p:sp>
      <p:sp>
        <p:nvSpPr>
          <p:cNvPr id="27" name="Organigramme : Connecteur 26"/>
          <p:cNvSpPr/>
          <p:nvPr/>
        </p:nvSpPr>
        <p:spPr>
          <a:xfrm>
            <a:off x="4357686" y="3429000"/>
            <a:ext cx="1214446" cy="16430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/>
          </a:p>
        </p:txBody>
      </p:sp>
      <p:sp>
        <p:nvSpPr>
          <p:cNvPr id="29" name="Organigramme : Connecteur 28"/>
          <p:cNvSpPr/>
          <p:nvPr/>
        </p:nvSpPr>
        <p:spPr>
          <a:xfrm>
            <a:off x="3000364" y="3429000"/>
            <a:ext cx="1214446" cy="16430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/>
          </a:p>
        </p:txBody>
      </p:sp>
      <p:sp>
        <p:nvSpPr>
          <p:cNvPr id="31" name="Organigramme : Connecteur 30"/>
          <p:cNvSpPr/>
          <p:nvPr/>
        </p:nvSpPr>
        <p:spPr>
          <a:xfrm>
            <a:off x="1571604" y="3429000"/>
            <a:ext cx="1214446" cy="16430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/>
          </a:p>
        </p:txBody>
      </p:sp>
      <p:sp>
        <p:nvSpPr>
          <p:cNvPr id="32" name="ZoneTexte 31"/>
          <p:cNvSpPr txBox="1"/>
          <p:nvPr/>
        </p:nvSpPr>
        <p:spPr>
          <a:xfrm>
            <a:off x="7000892" y="4643446"/>
            <a:ext cx="22145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11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34" name="Nuage 33"/>
          <p:cNvSpPr/>
          <p:nvPr/>
        </p:nvSpPr>
        <p:spPr>
          <a:xfrm>
            <a:off x="-214346" y="1000108"/>
            <a:ext cx="9358346" cy="2428892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6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نحاول إيجاد عدد الأقراص المختفية</a:t>
            </a:r>
            <a:endParaRPr kumimoji="0" lang="fr-FR" sz="60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0" y="4644883"/>
            <a:ext cx="2214578" cy="221599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5</a:t>
            </a:r>
          </a:p>
        </p:txBody>
      </p:sp>
      <p:sp>
        <p:nvSpPr>
          <p:cNvPr id="22" name="Égal 21"/>
          <p:cNvSpPr/>
          <p:nvPr/>
        </p:nvSpPr>
        <p:spPr>
          <a:xfrm>
            <a:off x="5607851" y="5357850"/>
            <a:ext cx="1428760" cy="78579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4" name="Plus 23"/>
          <p:cNvSpPr/>
          <p:nvPr/>
        </p:nvSpPr>
        <p:spPr>
          <a:xfrm>
            <a:off x="2143108" y="5572128"/>
            <a:ext cx="1214446" cy="85723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3357554" y="4644883"/>
            <a:ext cx="2214578" cy="2215991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8F61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8F61D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8F61D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8F61D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8F61D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8F61D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4" grpId="0" animBg="1"/>
      <p:bldP spid="20" grpId="0" animBg="1"/>
      <p:bldP spid="22" grpId="0" animBg="1"/>
      <p:bldP spid="24" grpId="0" animBg="1"/>
      <p:bldP spid="2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حساب المكمل باللجوء إلى مناولات.</a:t>
            </a:r>
            <a:endParaRPr lang="fr-FR" sz="9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8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المقترح</a:t>
            </a:r>
            <a:endParaRPr kumimoji="0" lang="fr-FR" sz="80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4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ينجز العمل داخل مجموعات من 4 إلى 6 أطفال</a:t>
            </a:r>
            <a:endParaRPr kumimoji="0" lang="fr-FR" sz="44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8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حبات فاصوليا ،أو أحجار صغيرة عددها محدود بين 31 </a:t>
            </a:r>
            <a:r>
              <a:rPr lang="ar-MA" sz="88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8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39 .</a:t>
            </a:r>
            <a:endParaRPr lang="fr-FR" sz="88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8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اللوازم الضرورية</a:t>
            </a:r>
            <a:endParaRPr kumimoji="0" lang="fr-FR" sz="80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4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ينجز العمل داخل مجموعات من 4 إلى 6 أطفال</a:t>
            </a:r>
            <a:endParaRPr kumimoji="0" lang="fr-FR" sz="44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rganigramme : Connecteur 6"/>
          <p:cNvSpPr/>
          <p:nvPr/>
        </p:nvSpPr>
        <p:spPr>
          <a:xfrm>
            <a:off x="8108181" y="85723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rganigramme : Connecteur 7"/>
          <p:cNvSpPr/>
          <p:nvPr/>
        </p:nvSpPr>
        <p:spPr>
          <a:xfrm>
            <a:off x="7215206" y="85723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Organigramme : Connecteur 8"/>
          <p:cNvSpPr/>
          <p:nvPr/>
        </p:nvSpPr>
        <p:spPr>
          <a:xfrm>
            <a:off x="6322231" y="85723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Connecteur 9"/>
          <p:cNvSpPr/>
          <p:nvPr/>
        </p:nvSpPr>
        <p:spPr>
          <a:xfrm>
            <a:off x="5429256" y="85723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Connecteur 10"/>
          <p:cNvSpPr/>
          <p:nvPr/>
        </p:nvSpPr>
        <p:spPr>
          <a:xfrm>
            <a:off x="4500562" y="85723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Organigramme : Connecteur 11"/>
          <p:cNvSpPr/>
          <p:nvPr/>
        </p:nvSpPr>
        <p:spPr>
          <a:xfrm>
            <a:off x="3571868" y="85723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Organigramme : Connecteur 12"/>
          <p:cNvSpPr/>
          <p:nvPr/>
        </p:nvSpPr>
        <p:spPr>
          <a:xfrm>
            <a:off x="71406" y="85723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Organigramme : Connecteur 13"/>
          <p:cNvSpPr/>
          <p:nvPr/>
        </p:nvSpPr>
        <p:spPr>
          <a:xfrm>
            <a:off x="2714612" y="85723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Organigramme : Connecteur 16"/>
          <p:cNvSpPr/>
          <p:nvPr/>
        </p:nvSpPr>
        <p:spPr>
          <a:xfrm>
            <a:off x="1785918" y="85723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Organigramme : Connecteur 17"/>
          <p:cNvSpPr/>
          <p:nvPr/>
        </p:nvSpPr>
        <p:spPr>
          <a:xfrm>
            <a:off x="928662" y="85723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72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يقوم أحد التلاميذ بعد الحبات</a:t>
            </a:r>
            <a:endParaRPr kumimoji="0" lang="fr-FR" sz="72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3" name="Rectangle à coins arrondis 42"/>
          <p:cNvSpPr/>
          <p:nvPr/>
        </p:nvSpPr>
        <p:spPr>
          <a:xfrm>
            <a:off x="214282" y="3643338"/>
            <a:ext cx="2428892" cy="192880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285720" y="3641901"/>
            <a:ext cx="22145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1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357158" y="3713339"/>
            <a:ext cx="22145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2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357158" y="3643314"/>
            <a:ext cx="22145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3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357158" y="3643314"/>
            <a:ext cx="22145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4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357158" y="3714752"/>
            <a:ext cx="22145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5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285720" y="3643314"/>
            <a:ext cx="22145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6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438120" y="3643314"/>
            <a:ext cx="22145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7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357158" y="3571876"/>
            <a:ext cx="22145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8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357158" y="3643314"/>
            <a:ext cx="22145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9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357158" y="3643314"/>
            <a:ext cx="22145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10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438120" y="3794301"/>
            <a:ext cx="22145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Special G1" pitchFamily="34" charset="2"/>
                <a:ea typeface="+mj-ea"/>
              </a:rPr>
              <a:t>12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357158" y="3714752"/>
            <a:ext cx="22145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Special G1" pitchFamily="34" charset="2"/>
                <a:ea typeface="+mj-ea"/>
              </a:rPr>
              <a:t>13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357158" y="3786190"/>
            <a:ext cx="22145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Special G1" pitchFamily="34" charset="2"/>
                <a:ea typeface="+mj-ea"/>
              </a:rPr>
              <a:t>14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428596" y="3786190"/>
            <a:ext cx="22145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Special G1" pitchFamily="34" charset="2"/>
                <a:ea typeface="+mj-ea"/>
              </a:rPr>
              <a:t>15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428596" y="3786190"/>
            <a:ext cx="22145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Special G1" pitchFamily="34" charset="2"/>
                <a:ea typeface="+mj-ea"/>
              </a:rPr>
              <a:t>16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428596" y="3713339"/>
            <a:ext cx="22145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Special G1" pitchFamily="34" charset="2"/>
                <a:ea typeface="+mj-ea"/>
              </a:rPr>
              <a:t>11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357158" y="3714752"/>
            <a:ext cx="22145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Special G1" pitchFamily="34" charset="2"/>
                <a:ea typeface="+mj-ea"/>
              </a:rPr>
              <a:t>17</a:t>
            </a:r>
          </a:p>
        </p:txBody>
      </p:sp>
      <p:sp>
        <p:nvSpPr>
          <p:cNvPr id="61" name="ZoneTexte 60"/>
          <p:cNvSpPr txBox="1"/>
          <p:nvPr/>
        </p:nvSpPr>
        <p:spPr>
          <a:xfrm>
            <a:off x="357158" y="3786190"/>
            <a:ext cx="22145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Special G1" pitchFamily="34" charset="2"/>
                <a:ea typeface="+mj-ea"/>
              </a:rPr>
              <a:t>18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357158" y="3714752"/>
            <a:ext cx="22145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Special G1" pitchFamily="34" charset="2"/>
                <a:ea typeface="+mj-ea"/>
              </a:rPr>
              <a:t>19</a:t>
            </a:r>
          </a:p>
        </p:txBody>
      </p:sp>
      <p:sp>
        <p:nvSpPr>
          <p:cNvPr id="63" name="ZoneTexte 62"/>
          <p:cNvSpPr txBox="1"/>
          <p:nvPr/>
        </p:nvSpPr>
        <p:spPr>
          <a:xfrm>
            <a:off x="500034" y="3786190"/>
            <a:ext cx="22145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Special G1" pitchFamily="34" charset="2"/>
                <a:ea typeface="+mj-ea"/>
              </a:rPr>
              <a:t>20</a:t>
            </a:r>
          </a:p>
        </p:txBody>
      </p:sp>
      <p:sp>
        <p:nvSpPr>
          <p:cNvPr id="64" name="ZoneTexte 63"/>
          <p:cNvSpPr txBox="1"/>
          <p:nvPr/>
        </p:nvSpPr>
        <p:spPr>
          <a:xfrm>
            <a:off x="500034" y="3786190"/>
            <a:ext cx="22145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Special G1" pitchFamily="34" charset="2"/>
                <a:ea typeface="+mj-ea"/>
              </a:rPr>
              <a:t>21</a:t>
            </a:r>
          </a:p>
        </p:txBody>
      </p:sp>
      <p:sp>
        <p:nvSpPr>
          <p:cNvPr id="65" name="ZoneTexte 64"/>
          <p:cNvSpPr txBox="1"/>
          <p:nvPr/>
        </p:nvSpPr>
        <p:spPr>
          <a:xfrm>
            <a:off x="571472" y="3784777"/>
            <a:ext cx="22145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Special G1" pitchFamily="34" charset="2"/>
                <a:ea typeface="+mj-ea"/>
              </a:rPr>
              <a:t>22</a:t>
            </a:r>
          </a:p>
        </p:txBody>
      </p:sp>
      <p:sp>
        <p:nvSpPr>
          <p:cNvPr id="66" name="ZoneTexte 65"/>
          <p:cNvSpPr txBox="1"/>
          <p:nvPr/>
        </p:nvSpPr>
        <p:spPr>
          <a:xfrm>
            <a:off x="500034" y="3714752"/>
            <a:ext cx="22145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Special G1" pitchFamily="34" charset="2"/>
                <a:ea typeface="+mj-ea"/>
              </a:rPr>
              <a:t>23</a:t>
            </a:r>
          </a:p>
        </p:txBody>
      </p:sp>
      <p:sp>
        <p:nvSpPr>
          <p:cNvPr id="67" name="ZoneTexte 66"/>
          <p:cNvSpPr txBox="1"/>
          <p:nvPr/>
        </p:nvSpPr>
        <p:spPr>
          <a:xfrm>
            <a:off x="571472" y="3786190"/>
            <a:ext cx="22145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Special G1" pitchFamily="34" charset="2"/>
                <a:ea typeface="+mj-ea"/>
              </a:rPr>
              <a:t>24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571472" y="3786190"/>
            <a:ext cx="22145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Special G1" pitchFamily="34" charset="2"/>
                <a:ea typeface="+mj-ea"/>
              </a:rPr>
              <a:t>25</a:t>
            </a:r>
          </a:p>
        </p:txBody>
      </p:sp>
      <p:sp>
        <p:nvSpPr>
          <p:cNvPr id="69" name="ZoneTexte 68"/>
          <p:cNvSpPr txBox="1"/>
          <p:nvPr/>
        </p:nvSpPr>
        <p:spPr>
          <a:xfrm>
            <a:off x="571472" y="3786190"/>
            <a:ext cx="22145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Special G1" pitchFamily="34" charset="2"/>
                <a:ea typeface="+mj-ea"/>
              </a:rPr>
              <a:t>26</a:t>
            </a:r>
          </a:p>
        </p:txBody>
      </p:sp>
      <p:sp>
        <p:nvSpPr>
          <p:cNvPr id="70" name="ZoneTexte 69"/>
          <p:cNvSpPr txBox="1"/>
          <p:nvPr/>
        </p:nvSpPr>
        <p:spPr>
          <a:xfrm>
            <a:off x="500034" y="3786190"/>
            <a:ext cx="22145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Special G1" pitchFamily="34" charset="2"/>
                <a:ea typeface="+mj-ea"/>
              </a:rPr>
              <a:t>27</a:t>
            </a:r>
          </a:p>
        </p:txBody>
      </p:sp>
      <p:sp>
        <p:nvSpPr>
          <p:cNvPr id="71" name="ZoneTexte 70"/>
          <p:cNvSpPr txBox="1"/>
          <p:nvPr/>
        </p:nvSpPr>
        <p:spPr>
          <a:xfrm>
            <a:off x="571472" y="3786190"/>
            <a:ext cx="22145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Special G1" pitchFamily="34" charset="2"/>
                <a:ea typeface="+mj-ea"/>
              </a:rPr>
              <a:t>28</a:t>
            </a:r>
          </a:p>
        </p:txBody>
      </p:sp>
      <p:sp>
        <p:nvSpPr>
          <p:cNvPr id="72" name="ZoneTexte 71"/>
          <p:cNvSpPr txBox="1"/>
          <p:nvPr/>
        </p:nvSpPr>
        <p:spPr>
          <a:xfrm>
            <a:off x="571472" y="3786190"/>
            <a:ext cx="22145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Special G1" pitchFamily="34" charset="2"/>
                <a:ea typeface="+mj-ea"/>
              </a:rPr>
              <a:t>29</a:t>
            </a:r>
          </a:p>
        </p:txBody>
      </p:sp>
      <p:sp>
        <p:nvSpPr>
          <p:cNvPr id="73" name="ZoneTexte 72"/>
          <p:cNvSpPr txBox="1"/>
          <p:nvPr/>
        </p:nvSpPr>
        <p:spPr>
          <a:xfrm>
            <a:off x="571472" y="3786190"/>
            <a:ext cx="22145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Special G1" pitchFamily="34" charset="2"/>
                <a:ea typeface="+mj-ea"/>
              </a:rPr>
              <a:t>30</a:t>
            </a:r>
          </a:p>
        </p:txBody>
      </p:sp>
      <p:sp>
        <p:nvSpPr>
          <p:cNvPr id="74" name="ZoneTexte 73"/>
          <p:cNvSpPr txBox="1"/>
          <p:nvPr/>
        </p:nvSpPr>
        <p:spPr>
          <a:xfrm>
            <a:off x="571472" y="3786190"/>
            <a:ext cx="22145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Special G1" pitchFamily="34" charset="2"/>
                <a:ea typeface="+mj-ea"/>
              </a:rPr>
              <a:t>32</a:t>
            </a:r>
          </a:p>
        </p:txBody>
      </p:sp>
      <p:sp>
        <p:nvSpPr>
          <p:cNvPr id="75" name="ZoneTexte 74"/>
          <p:cNvSpPr txBox="1"/>
          <p:nvPr/>
        </p:nvSpPr>
        <p:spPr>
          <a:xfrm>
            <a:off x="642910" y="3786190"/>
            <a:ext cx="22145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Special G1" pitchFamily="34" charset="2"/>
                <a:ea typeface="+mj-ea"/>
              </a:rPr>
              <a:t>33</a:t>
            </a:r>
          </a:p>
        </p:txBody>
      </p:sp>
      <p:sp>
        <p:nvSpPr>
          <p:cNvPr id="77" name="Organigramme : Connecteur 76"/>
          <p:cNvSpPr/>
          <p:nvPr/>
        </p:nvSpPr>
        <p:spPr>
          <a:xfrm>
            <a:off x="8179619" y="157161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Organigramme : Connecteur 77"/>
          <p:cNvSpPr/>
          <p:nvPr/>
        </p:nvSpPr>
        <p:spPr>
          <a:xfrm>
            <a:off x="7286644" y="157161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Organigramme : Connecteur 78"/>
          <p:cNvSpPr/>
          <p:nvPr/>
        </p:nvSpPr>
        <p:spPr>
          <a:xfrm>
            <a:off x="6393669" y="157161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Organigramme : Connecteur 79"/>
          <p:cNvSpPr/>
          <p:nvPr/>
        </p:nvSpPr>
        <p:spPr>
          <a:xfrm>
            <a:off x="5500694" y="157161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Organigramme : Connecteur 80"/>
          <p:cNvSpPr/>
          <p:nvPr/>
        </p:nvSpPr>
        <p:spPr>
          <a:xfrm>
            <a:off x="4572000" y="157161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Organigramme : Connecteur 81"/>
          <p:cNvSpPr/>
          <p:nvPr/>
        </p:nvSpPr>
        <p:spPr>
          <a:xfrm>
            <a:off x="3643306" y="157161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Organigramme : Connecteur 82"/>
          <p:cNvSpPr/>
          <p:nvPr/>
        </p:nvSpPr>
        <p:spPr>
          <a:xfrm>
            <a:off x="142844" y="157161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Organigramme : Connecteur 83"/>
          <p:cNvSpPr/>
          <p:nvPr/>
        </p:nvSpPr>
        <p:spPr>
          <a:xfrm>
            <a:off x="2786050" y="157161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Organigramme : Connecteur 84"/>
          <p:cNvSpPr/>
          <p:nvPr/>
        </p:nvSpPr>
        <p:spPr>
          <a:xfrm>
            <a:off x="1857356" y="157161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Organigramme : Connecteur 85"/>
          <p:cNvSpPr/>
          <p:nvPr/>
        </p:nvSpPr>
        <p:spPr>
          <a:xfrm>
            <a:off x="1000100" y="157161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Organigramme : Connecteur 86"/>
          <p:cNvSpPr/>
          <p:nvPr/>
        </p:nvSpPr>
        <p:spPr>
          <a:xfrm>
            <a:off x="8260581" y="2357430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Organigramme : Connecteur 87"/>
          <p:cNvSpPr/>
          <p:nvPr/>
        </p:nvSpPr>
        <p:spPr>
          <a:xfrm>
            <a:off x="7367606" y="2357430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Organigramme : Connecteur 88"/>
          <p:cNvSpPr/>
          <p:nvPr/>
        </p:nvSpPr>
        <p:spPr>
          <a:xfrm>
            <a:off x="6474631" y="2357430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Organigramme : Connecteur 89"/>
          <p:cNvSpPr/>
          <p:nvPr/>
        </p:nvSpPr>
        <p:spPr>
          <a:xfrm>
            <a:off x="5581656" y="2357430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Organigramme : Connecteur 90"/>
          <p:cNvSpPr/>
          <p:nvPr/>
        </p:nvSpPr>
        <p:spPr>
          <a:xfrm>
            <a:off x="8260581" y="300037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Organigramme : Connecteur 91"/>
          <p:cNvSpPr/>
          <p:nvPr/>
        </p:nvSpPr>
        <p:spPr>
          <a:xfrm>
            <a:off x="4643438" y="2357430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Organigramme : Connecteur 92"/>
          <p:cNvSpPr/>
          <p:nvPr/>
        </p:nvSpPr>
        <p:spPr>
          <a:xfrm>
            <a:off x="928662" y="2357430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Organigramme : Connecteur 93"/>
          <p:cNvSpPr/>
          <p:nvPr/>
        </p:nvSpPr>
        <p:spPr>
          <a:xfrm>
            <a:off x="3652830" y="2357430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Organigramme : Connecteur 94"/>
          <p:cNvSpPr/>
          <p:nvPr/>
        </p:nvSpPr>
        <p:spPr>
          <a:xfrm>
            <a:off x="2652698" y="2357430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Organigramme : Connecteur 95"/>
          <p:cNvSpPr/>
          <p:nvPr/>
        </p:nvSpPr>
        <p:spPr>
          <a:xfrm>
            <a:off x="1785918" y="2357430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Organigramme : Connecteur 96"/>
          <p:cNvSpPr/>
          <p:nvPr/>
        </p:nvSpPr>
        <p:spPr>
          <a:xfrm>
            <a:off x="0" y="2357430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Organigramme : Connecteur 97"/>
          <p:cNvSpPr/>
          <p:nvPr/>
        </p:nvSpPr>
        <p:spPr>
          <a:xfrm>
            <a:off x="7393801" y="300037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Organigramme : Connecteur 98"/>
          <p:cNvSpPr/>
          <p:nvPr/>
        </p:nvSpPr>
        <p:spPr>
          <a:xfrm>
            <a:off x="6474631" y="3071810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ZoneTexte 106"/>
          <p:cNvSpPr txBox="1"/>
          <p:nvPr/>
        </p:nvSpPr>
        <p:spPr>
          <a:xfrm>
            <a:off x="571472" y="3786190"/>
            <a:ext cx="22145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Special G1" pitchFamily="34" charset="2"/>
                <a:ea typeface="+mj-ea"/>
              </a:rPr>
              <a:t>31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4" dur="25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4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4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4" dur="25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 tmFilter="0, 0; .2, .5; .8, .5; 1, 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4" dur="250" autoRev="1" fill="hold"/>
                                        <p:tgtEl>
                                          <p:spTgt spid="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250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 tmFilter="0, 0; .2, .5; .8, .5; 1, 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4" dur="250" autoRev="1" fill="hold"/>
                                        <p:tgtEl>
                                          <p:spTgt spid="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 tmFilter="0, 0; .2, .5; .8, .5; 1, 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4" dur="250" autoRev="1" fill="hold"/>
                                        <p:tgtEl>
                                          <p:spTgt spid="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4" dur="25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 tmFilter="0, 0; .2, .5; .8, .5; 1, 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4" dur="250" autoRev="1" fill="hold"/>
                                        <p:tgtEl>
                                          <p:spTgt spid="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50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4" dur="250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42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rganigramme : Connecteur 6"/>
          <p:cNvSpPr/>
          <p:nvPr/>
        </p:nvSpPr>
        <p:spPr>
          <a:xfrm>
            <a:off x="8108181" y="85723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rganigramme : Connecteur 7"/>
          <p:cNvSpPr/>
          <p:nvPr/>
        </p:nvSpPr>
        <p:spPr>
          <a:xfrm>
            <a:off x="7215206" y="85723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Organigramme : Connecteur 8"/>
          <p:cNvSpPr/>
          <p:nvPr/>
        </p:nvSpPr>
        <p:spPr>
          <a:xfrm>
            <a:off x="6322231" y="85723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Connecteur 9"/>
          <p:cNvSpPr/>
          <p:nvPr/>
        </p:nvSpPr>
        <p:spPr>
          <a:xfrm>
            <a:off x="5429256" y="85723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Connecteur 10"/>
          <p:cNvSpPr/>
          <p:nvPr/>
        </p:nvSpPr>
        <p:spPr>
          <a:xfrm>
            <a:off x="4572000" y="85723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Organigramme : Connecteur 11"/>
          <p:cNvSpPr/>
          <p:nvPr/>
        </p:nvSpPr>
        <p:spPr>
          <a:xfrm>
            <a:off x="3571868" y="85723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Organigramme : Connecteur 12"/>
          <p:cNvSpPr/>
          <p:nvPr/>
        </p:nvSpPr>
        <p:spPr>
          <a:xfrm>
            <a:off x="71406" y="85723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Organigramme : Connecteur 13"/>
          <p:cNvSpPr/>
          <p:nvPr/>
        </p:nvSpPr>
        <p:spPr>
          <a:xfrm>
            <a:off x="2714612" y="85723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Organigramme : Connecteur 16"/>
          <p:cNvSpPr/>
          <p:nvPr/>
        </p:nvSpPr>
        <p:spPr>
          <a:xfrm>
            <a:off x="1785918" y="85723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Organigramme : Connecteur 17"/>
          <p:cNvSpPr/>
          <p:nvPr/>
        </p:nvSpPr>
        <p:spPr>
          <a:xfrm>
            <a:off x="928662" y="85723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5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يقوم أحد التلاميذ بإخفاء  بعض الحبات</a:t>
            </a:r>
            <a:endParaRPr kumimoji="0" lang="fr-FR" sz="54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3" name="Rectangle à coins arrondis 42"/>
          <p:cNvSpPr/>
          <p:nvPr/>
        </p:nvSpPr>
        <p:spPr>
          <a:xfrm>
            <a:off x="214282" y="3643338"/>
            <a:ext cx="2428892" cy="192880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Organigramme : Connecteur 76"/>
          <p:cNvSpPr/>
          <p:nvPr/>
        </p:nvSpPr>
        <p:spPr>
          <a:xfrm>
            <a:off x="8179619" y="157161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Organigramme : Connecteur 77"/>
          <p:cNvSpPr/>
          <p:nvPr/>
        </p:nvSpPr>
        <p:spPr>
          <a:xfrm>
            <a:off x="7286644" y="157161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Organigramme : Connecteur 78"/>
          <p:cNvSpPr/>
          <p:nvPr/>
        </p:nvSpPr>
        <p:spPr>
          <a:xfrm>
            <a:off x="6393669" y="157161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Organigramme : Connecteur 79"/>
          <p:cNvSpPr/>
          <p:nvPr/>
        </p:nvSpPr>
        <p:spPr>
          <a:xfrm>
            <a:off x="5500694" y="157161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Organigramme : Connecteur 80"/>
          <p:cNvSpPr/>
          <p:nvPr/>
        </p:nvSpPr>
        <p:spPr>
          <a:xfrm>
            <a:off x="4572000" y="157161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Organigramme : Connecteur 81"/>
          <p:cNvSpPr/>
          <p:nvPr/>
        </p:nvSpPr>
        <p:spPr>
          <a:xfrm>
            <a:off x="3643306" y="157161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Organigramme : Connecteur 82"/>
          <p:cNvSpPr/>
          <p:nvPr/>
        </p:nvSpPr>
        <p:spPr>
          <a:xfrm>
            <a:off x="142844" y="157161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Organigramme : Connecteur 83"/>
          <p:cNvSpPr/>
          <p:nvPr/>
        </p:nvSpPr>
        <p:spPr>
          <a:xfrm>
            <a:off x="2786050" y="157161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Organigramme : Connecteur 84"/>
          <p:cNvSpPr/>
          <p:nvPr/>
        </p:nvSpPr>
        <p:spPr>
          <a:xfrm>
            <a:off x="1857356" y="157161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Organigramme : Connecteur 85"/>
          <p:cNvSpPr/>
          <p:nvPr/>
        </p:nvSpPr>
        <p:spPr>
          <a:xfrm>
            <a:off x="1000100" y="157161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Organigramme : Connecteur 86"/>
          <p:cNvSpPr/>
          <p:nvPr/>
        </p:nvSpPr>
        <p:spPr>
          <a:xfrm>
            <a:off x="8260581" y="2357430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Organigramme : Connecteur 87"/>
          <p:cNvSpPr/>
          <p:nvPr/>
        </p:nvSpPr>
        <p:spPr>
          <a:xfrm>
            <a:off x="7367606" y="2357430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Organigramme : Connecteur 88"/>
          <p:cNvSpPr/>
          <p:nvPr/>
        </p:nvSpPr>
        <p:spPr>
          <a:xfrm>
            <a:off x="6474631" y="2357430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Organigramme : Connecteur 89"/>
          <p:cNvSpPr/>
          <p:nvPr/>
        </p:nvSpPr>
        <p:spPr>
          <a:xfrm>
            <a:off x="5581656" y="2357430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Organigramme : Connecteur 90"/>
          <p:cNvSpPr/>
          <p:nvPr/>
        </p:nvSpPr>
        <p:spPr>
          <a:xfrm>
            <a:off x="8260581" y="300037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Organigramme : Connecteur 91"/>
          <p:cNvSpPr/>
          <p:nvPr/>
        </p:nvSpPr>
        <p:spPr>
          <a:xfrm>
            <a:off x="4643438" y="2357430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Organigramme : Connecteur 92"/>
          <p:cNvSpPr/>
          <p:nvPr/>
        </p:nvSpPr>
        <p:spPr>
          <a:xfrm>
            <a:off x="928662" y="2357430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Organigramme : Connecteur 93"/>
          <p:cNvSpPr/>
          <p:nvPr/>
        </p:nvSpPr>
        <p:spPr>
          <a:xfrm>
            <a:off x="3652830" y="2357430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Organigramme : Connecteur 94"/>
          <p:cNvSpPr/>
          <p:nvPr/>
        </p:nvSpPr>
        <p:spPr>
          <a:xfrm>
            <a:off x="2652698" y="2357430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Organigramme : Connecteur 95"/>
          <p:cNvSpPr/>
          <p:nvPr/>
        </p:nvSpPr>
        <p:spPr>
          <a:xfrm>
            <a:off x="1785918" y="2357430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Organigramme : Connecteur 96"/>
          <p:cNvSpPr/>
          <p:nvPr/>
        </p:nvSpPr>
        <p:spPr>
          <a:xfrm>
            <a:off x="0" y="2357430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Organigramme : Connecteur 97"/>
          <p:cNvSpPr/>
          <p:nvPr/>
        </p:nvSpPr>
        <p:spPr>
          <a:xfrm>
            <a:off x="7393801" y="300037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Organigramme : Connecteur 98"/>
          <p:cNvSpPr/>
          <p:nvPr/>
        </p:nvSpPr>
        <p:spPr>
          <a:xfrm>
            <a:off x="6474631" y="3071810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ZoneTexte 106"/>
          <p:cNvSpPr txBox="1"/>
          <p:nvPr/>
        </p:nvSpPr>
        <p:spPr>
          <a:xfrm>
            <a:off x="357158" y="3571876"/>
            <a:ext cx="22145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Special G1" pitchFamily="34" charset="2"/>
                <a:ea typeface="+mj-ea"/>
              </a:rPr>
              <a:t>3</a:t>
            </a: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Special G1" pitchFamily="34" charset="2"/>
                <a:ea typeface="+mj-ea"/>
              </a:rPr>
              <a:t>3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Special G1" pitchFamily="34" charset="2"/>
              <a:ea typeface="+mj-ea"/>
            </a:endParaRPr>
          </a:p>
        </p:txBody>
      </p:sp>
      <p:sp>
        <p:nvSpPr>
          <p:cNvPr id="76" name="Plaque 75"/>
          <p:cNvSpPr/>
          <p:nvPr/>
        </p:nvSpPr>
        <p:spPr>
          <a:xfrm>
            <a:off x="0" y="571480"/>
            <a:ext cx="4500530" cy="289324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7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0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anchor="t">
            <a:noAutofit/>
          </a:bodyPr>
          <a:lstStyle/>
          <a:p>
            <a:r>
              <a:rPr lang="ar-MA" sz="8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تقوم المجموعات بإجراءاتهم الخاصة </a:t>
            </a:r>
            <a:br>
              <a:rPr lang="ar-MA" sz="8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88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8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التي قد تختلف من مجموعة لأخرى.</a:t>
            </a:r>
            <a:endParaRPr lang="fr-FR" sz="88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4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ينجز العمل داخل مجموعات من 4 إلى 6 أطفال</a:t>
            </a:r>
            <a:endParaRPr kumimoji="0" lang="fr-FR" sz="44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rganigramme : Connecteur 6"/>
          <p:cNvSpPr/>
          <p:nvPr/>
        </p:nvSpPr>
        <p:spPr>
          <a:xfrm>
            <a:off x="8108181" y="85723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rganigramme : Connecteur 7"/>
          <p:cNvSpPr/>
          <p:nvPr/>
        </p:nvSpPr>
        <p:spPr>
          <a:xfrm>
            <a:off x="7215206" y="85723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Organigramme : Connecteur 8"/>
          <p:cNvSpPr/>
          <p:nvPr/>
        </p:nvSpPr>
        <p:spPr>
          <a:xfrm>
            <a:off x="6322231" y="85723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Connecteur 9"/>
          <p:cNvSpPr/>
          <p:nvPr/>
        </p:nvSpPr>
        <p:spPr>
          <a:xfrm>
            <a:off x="5429256" y="85723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Connecteur 10"/>
          <p:cNvSpPr/>
          <p:nvPr/>
        </p:nvSpPr>
        <p:spPr>
          <a:xfrm>
            <a:off x="4500562" y="85723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5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نطلب إيجاد عدد الحبات المختفية</a:t>
            </a:r>
            <a:endParaRPr kumimoji="0" lang="fr-FR" sz="54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3" name="Rectangle à coins arrondis 42"/>
          <p:cNvSpPr/>
          <p:nvPr/>
        </p:nvSpPr>
        <p:spPr>
          <a:xfrm>
            <a:off x="6617507" y="3571876"/>
            <a:ext cx="2428892" cy="192880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ZoneTexte 106"/>
          <p:cNvSpPr txBox="1"/>
          <p:nvPr/>
        </p:nvSpPr>
        <p:spPr>
          <a:xfrm>
            <a:off x="6750859" y="3500438"/>
            <a:ext cx="22145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Special G1" pitchFamily="34" charset="2"/>
                <a:ea typeface="+mj-ea"/>
              </a:rPr>
              <a:t>3</a:t>
            </a: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Special G1" pitchFamily="34" charset="2"/>
                <a:ea typeface="+mj-ea"/>
              </a:rPr>
              <a:t>3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Special G1" pitchFamily="34" charset="2"/>
              <a:ea typeface="+mj-ea"/>
            </a:endParaRPr>
          </a:p>
        </p:txBody>
      </p:sp>
      <p:sp>
        <p:nvSpPr>
          <p:cNvPr id="39" name="Égal 38"/>
          <p:cNvSpPr/>
          <p:nvPr/>
        </p:nvSpPr>
        <p:spPr>
          <a:xfrm>
            <a:off x="5214942" y="4000504"/>
            <a:ext cx="1571636" cy="114300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5" name="Plus 44"/>
          <p:cNvSpPr/>
          <p:nvPr/>
        </p:nvSpPr>
        <p:spPr>
          <a:xfrm>
            <a:off x="2071670" y="4141967"/>
            <a:ext cx="1285884" cy="100154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ZoneTexte 47"/>
          <p:cNvSpPr txBox="1"/>
          <p:nvPr/>
        </p:nvSpPr>
        <p:spPr>
          <a:xfrm>
            <a:off x="3071802" y="3500438"/>
            <a:ext cx="2214578" cy="2215991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Special G1" pitchFamily="34" charset="2"/>
                <a:ea typeface="+mj-ea"/>
              </a:rPr>
              <a:t>1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Special G1" pitchFamily="34" charset="2"/>
              <a:ea typeface="+mj-ea"/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3071802" y="3500438"/>
            <a:ext cx="2214578" cy="2215991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Special G1" pitchFamily="34" charset="2"/>
                <a:ea typeface="+mj-ea"/>
              </a:rPr>
              <a:t>2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Special G1" pitchFamily="34" charset="2"/>
              <a:ea typeface="+mj-ea"/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3071802" y="3500438"/>
            <a:ext cx="2214578" cy="2215991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Special G1" pitchFamily="34" charset="2"/>
                <a:ea typeface="+mj-ea"/>
              </a:rPr>
              <a:t>3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Special G1" pitchFamily="34" charset="2"/>
              <a:ea typeface="+mj-ea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3071802" y="3500438"/>
            <a:ext cx="2214578" cy="2215991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Special G1" pitchFamily="34" charset="2"/>
                <a:ea typeface="+mj-ea"/>
              </a:rPr>
              <a:t>4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Special G1" pitchFamily="34" charset="2"/>
              <a:ea typeface="+mj-ea"/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3071802" y="3500438"/>
            <a:ext cx="2214578" cy="2215991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Special G1" pitchFamily="34" charset="2"/>
                <a:ea typeface="+mj-ea"/>
              </a:rPr>
              <a:t>5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Special G1" pitchFamily="34" charset="2"/>
              <a:ea typeface="+mj-ea"/>
            </a:endParaRPr>
          </a:p>
        </p:txBody>
      </p:sp>
      <p:sp>
        <p:nvSpPr>
          <p:cNvPr id="53" name="Organigramme : Connecteur 52"/>
          <p:cNvSpPr/>
          <p:nvPr/>
        </p:nvSpPr>
        <p:spPr>
          <a:xfrm>
            <a:off x="8179619" y="1500174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Organigramme : Connecteur 53"/>
          <p:cNvSpPr/>
          <p:nvPr/>
        </p:nvSpPr>
        <p:spPr>
          <a:xfrm>
            <a:off x="7286644" y="1500174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Organigramme : Connecteur 54"/>
          <p:cNvSpPr/>
          <p:nvPr/>
        </p:nvSpPr>
        <p:spPr>
          <a:xfrm>
            <a:off x="6393669" y="1500174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Organigramme : Connecteur 55"/>
          <p:cNvSpPr/>
          <p:nvPr/>
        </p:nvSpPr>
        <p:spPr>
          <a:xfrm>
            <a:off x="5500694" y="1500174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Organigramme : Connecteur 56"/>
          <p:cNvSpPr/>
          <p:nvPr/>
        </p:nvSpPr>
        <p:spPr>
          <a:xfrm>
            <a:off x="4572000" y="1500174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ZoneTexte 57"/>
          <p:cNvSpPr txBox="1"/>
          <p:nvPr/>
        </p:nvSpPr>
        <p:spPr>
          <a:xfrm>
            <a:off x="3071802" y="3500438"/>
            <a:ext cx="2214578" cy="2215991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Special G1" pitchFamily="34" charset="2"/>
                <a:ea typeface="+mj-ea"/>
              </a:rPr>
              <a:t>6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Special G1" pitchFamily="34" charset="2"/>
              <a:ea typeface="+mj-ea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3071802" y="3500438"/>
            <a:ext cx="2214578" cy="2215991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Special G1" pitchFamily="34" charset="2"/>
                <a:ea typeface="+mj-ea"/>
              </a:rPr>
              <a:t>7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Special G1" pitchFamily="34" charset="2"/>
              <a:ea typeface="+mj-ea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3071802" y="3500438"/>
            <a:ext cx="2214578" cy="2215991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Special G1" pitchFamily="34" charset="2"/>
                <a:ea typeface="+mj-ea"/>
              </a:rPr>
              <a:t>8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Special G1" pitchFamily="34" charset="2"/>
              <a:ea typeface="+mj-ea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3071802" y="3500438"/>
            <a:ext cx="2214578" cy="2215991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Special G1" pitchFamily="34" charset="2"/>
                <a:ea typeface="+mj-ea"/>
              </a:rPr>
              <a:t>9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Special G1" pitchFamily="34" charset="2"/>
              <a:ea typeface="+mj-ea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3071802" y="3500438"/>
            <a:ext cx="2214578" cy="2215991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Special G1" pitchFamily="34" charset="2"/>
                <a:ea typeface="+mj-ea"/>
              </a:rPr>
              <a:t>10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Special G1" pitchFamily="34" charset="2"/>
              <a:ea typeface="+mj-ea"/>
            </a:endParaRPr>
          </a:p>
        </p:txBody>
      </p:sp>
      <p:sp>
        <p:nvSpPr>
          <p:cNvPr id="63" name="Organigramme : Connecteur 62"/>
          <p:cNvSpPr/>
          <p:nvPr/>
        </p:nvSpPr>
        <p:spPr>
          <a:xfrm>
            <a:off x="8179619" y="2214554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Organigramme : Connecteur 63"/>
          <p:cNvSpPr/>
          <p:nvPr/>
        </p:nvSpPr>
        <p:spPr>
          <a:xfrm>
            <a:off x="7286644" y="2214554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Organigramme : Connecteur 64"/>
          <p:cNvSpPr/>
          <p:nvPr/>
        </p:nvSpPr>
        <p:spPr>
          <a:xfrm>
            <a:off x="6393669" y="2214554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Organigramme : Connecteur 65"/>
          <p:cNvSpPr/>
          <p:nvPr/>
        </p:nvSpPr>
        <p:spPr>
          <a:xfrm>
            <a:off x="5500694" y="2214554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Organigramme : Connecteur 66"/>
          <p:cNvSpPr/>
          <p:nvPr/>
        </p:nvSpPr>
        <p:spPr>
          <a:xfrm>
            <a:off x="4572000" y="2214554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ZoneTexte 67"/>
          <p:cNvSpPr txBox="1"/>
          <p:nvPr/>
        </p:nvSpPr>
        <p:spPr>
          <a:xfrm>
            <a:off x="3071802" y="3500438"/>
            <a:ext cx="2214578" cy="2215991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Special G1" pitchFamily="34" charset="2"/>
                <a:ea typeface="+mj-ea"/>
              </a:rPr>
              <a:t>11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Special G1" pitchFamily="34" charset="2"/>
              <a:ea typeface="+mj-ea"/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3071802" y="3500438"/>
            <a:ext cx="2214578" cy="2215991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Special G1" pitchFamily="34" charset="2"/>
                <a:ea typeface="+mj-ea"/>
              </a:rPr>
              <a:t>12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Special G1" pitchFamily="34" charset="2"/>
              <a:ea typeface="+mj-ea"/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3071802" y="3500438"/>
            <a:ext cx="2214578" cy="2215991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Special G1" pitchFamily="34" charset="2"/>
                <a:ea typeface="+mj-ea"/>
              </a:rPr>
              <a:t>13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Special G1" pitchFamily="34" charset="2"/>
              <a:ea typeface="+mj-ea"/>
            </a:endParaRPr>
          </a:p>
        </p:txBody>
      </p:sp>
      <p:sp>
        <p:nvSpPr>
          <p:cNvPr id="71" name="ZoneTexte 70"/>
          <p:cNvSpPr txBox="1"/>
          <p:nvPr/>
        </p:nvSpPr>
        <p:spPr>
          <a:xfrm>
            <a:off x="3071802" y="3500438"/>
            <a:ext cx="2214578" cy="2215991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Special G1" pitchFamily="34" charset="2"/>
                <a:ea typeface="+mj-ea"/>
              </a:rPr>
              <a:t>14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Special G1" pitchFamily="34" charset="2"/>
              <a:ea typeface="+mj-ea"/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3071802" y="3500438"/>
            <a:ext cx="2214578" cy="2215991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Special G1" pitchFamily="34" charset="2"/>
                <a:ea typeface="+mj-ea"/>
              </a:rPr>
              <a:t>15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Special G1" pitchFamily="34" charset="2"/>
              <a:ea typeface="+mj-ea"/>
            </a:endParaRPr>
          </a:p>
        </p:txBody>
      </p:sp>
      <p:sp>
        <p:nvSpPr>
          <p:cNvPr id="73" name="Organigramme : Connecteur 72"/>
          <p:cNvSpPr/>
          <p:nvPr/>
        </p:nvSpPr>
        <p:spPr>
          <a:xfrm>
            <a:off x="8143900" y="2857496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Organigramme : Connecteur 73"/>
          <p:cNvSpPr/>
          <p:nvPr/>
        </p:nvSpPr>
        <p:spPr>
          <a:xfrm>
            <a:off x="7250925" y="2857496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Organigramme : Connecteur 74"/>
          <p:cNvSpPr/>
          <p:nvPr/>
        </p:nvSpPr>
        <p:spPr>
          <a:xfrm>
            <a:off x="6357950" y="2857496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ZoneTexte 99"/>
          <p:cNvSpPr txBox="1"/>
          <p:nvPr/>
        </p:nvSpPr>
        <p:spPr>
          <a:xfrm>
            <a:off x="3071802" y="3500438"/>
            <a:ext cx="2214578" cy="2215991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Special G1" pitchFamily="34" charset="2"/>
                <a:ea typeface="+mj-ea"/>
              </a:rPr>
              <a:t>16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Special G1" pitchFamily="34" charset="2"/>
              <a:ea typeface="+mj-ea"/>
            </a:endParaRPr>
          </a:p>
        </p:txBody>
      </p:sp>
      <p:sp>
        <p:nvSpPr>
          <p:cNvPr id="101" name="ZoneTexte 100"/>
          <p:cNvSpPr txBox="1"/>
          <p:nvPr/>
        </p:nvSpPr>
        <p:spPr>
          <a:xfrm>
            <a:off x="3071802" y="3500438"/>
            <a:ext cx="2214578" cy="2215991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Special G1" pitchFamily="34" charset="2"/>
                <a:ea typeface="+mj-ea"/>
              </a:rPr>
              <a:t>17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Special G1" pitchFamily="34" charset="2"/>
              <a:ea typeface="+mj-ea"/>
            </a:endParaRPr>
          </a:p>
        </p:txBody>
      </p:sp>
      <p:sp>
        <p:nvSpPr>
          <p:cNvPr id="102" name="ZoneTexte 101"/>
          <p:cNvSpPr txBox="1"/>
          <p:nvPr/>
        </p:nvSpPr>
        <p:spPr>
          <a:xfrm>
            <a:off x="3071802" y="3500438"/>
            <a:ext cx="2214578" cy="2215991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Special G1" pitchFamily="34" charset="2"/>
                <a:ea typeface="+mj-ea"/>
              </a:rPr>
              <a:t>18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Special G1" pitchFamily="34" charset="2"/>
              <a:ea typeface="+mj-ea"/>
            </a:endParaRPr>
          </a:p>
        </p:txBody>
      </p:sp>
      <p:sp>
        <p:nvSpPr>
          <p:cNvPr id="119" name="Organigramme : Connecteur 118"/>
          <p:cNvSpPr/>
          <p:nvPr/>
        </p:nvSpPr>
        <p:spPr>
          <a:xfrm>
            <a:off x="3679025" y="85723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Organigramme : Connecteur 119"/>
          <p:cNvSpPr/>
          <p:nvPr/>
        </p:nvSpPr>
        <p:spPr>
          <a:xfrm>
            <a:off x="2786050" y="85723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Organigramme : Connecteur 120"/>
          <p:cNvSpPr/>
          <p:nvPr/>
        </p:nvSpPr>
        <p:spPr>
          <a:xfrm>
            <a:off x="1893075" y="85723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Organigramme : Connecteur 121"/>
          <p:cNvSpPr/>
          <p:nvPr/>
        </p:nvSpPr>
        <p:spPr>
          <a:xfrm>
            <a:off x="1000100" y="85723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Organigramme : Connecteur 122"/>
          <p:cNvSpPr/>
          <p:nvPr/>
        </p:nvSpPr>
        <p:spPr>
          <a:xfrm>
            <a:off x="71406" y="85723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ZoneTexte 123"/>
          <p:cNvSpPr txBox="1"/>
          <p:nvPr/>
        </p:nvSpPr>
        <p:spPr>
          <a:xfrm>
            <a:off x="142844" y="3500438"/>
            <a:ext cx="2214578" cy="2215991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Special G1" pitchFamily="34" charset="2"/>
                <a:ea typeface="+mj-ea"/>
              </a:rPr>
              <a:t>1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Special G1" pitchFamily="34" charset="2"/>
              <a:ea typeface="+mj-ea"/>
            </a:endParaRPr>
          </a:p>
        </p:txBody>
      </p:sp>
      <p:sp>
        <p:nvSpPr>
          <p:cNvPr id="125" name="ZoneTexte 124"/>
          <p:cNvSpPr txBox="1"/>
          <p:nvPr/>
        </p:nvSpPr>
        <p:spPr>
          <a:xfrm>
            <a:off x="142844" y="3500438"/>
            <a:ext cx="2214578" cy="2215991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Special G1" pitchFamily="34" charset="2"/>
                <a:ea typeface="+mj-ea"/>
              </a:rPr>
              <a:t>2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Special G1" pitchFamily="34" charset="2"/>
              <a:ea typeface="+mj-ea"/>
            </a:endParaRPr>
          </a:p>
        </p:txBody>
      </p:sp>
      <p:sp>
        <p:nvSpPr>
          <p:cNvPr id="126" name="ZoneTexte 125"/>
          <p:cNvSpPr txBox="1"/>
          <p:nvPr/>
        </p:nvSpPr>
        <p:spPr>
          <a:xfrm>
            <a:off x="142844" y="3500438"/>
            <a:ext cx="2214578" cy="2215991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Special G1" pitchFamily="34" charset="2"/>
                <a:ea typeface="+mj-ea"/>
              </a:rPr>
              <a:t>3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Special G1" pitchFamily="34" charset="2"/>
              <a:ea typeface="+mj-ea"/>
            </a:endParaRPr>
          </a:p>
        </p:txBody>
      </p:sp>
      <p:sp>
        <p:nvSpPr>
          <p:cNvPr id="127" name="ZoneTexte 126"/>
          <p:cNvSpPr txBox="1"/>
          <p:nvPr/>
        </p:nvSpPr>
        <p:spPr>
          <a:xfrm>
            <a:off x="142844" y="3500438"/>
            <a:ext cx="2214578" cy="2215991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Special G1" pitchFamily="34" charset="2"/>
                <a:ea typeface="+mj-ea"/>
              </a:rPr>
              <a:t>4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Special G1" pitchFamily="34" charset="2"/>
              <a:ea typeface="+mj-ea"/>
            </a:endParaRPr>
          </a:p>
        </p:txBody>
      </p:sp>
      <p:sp>
        <p:nvSpPr>
          <p:cNvPr id="128" name="ZoneTexte 127"/>
          <p:cNvSpPr txBox="1"/>
          <p:nvPr/>
        </p:nvSpPr>
        <p:spPr>
          <a:xfrm>
            <a:off x="142844" y="3500438"/>
            <a:ext cx="2214578" cy="2215991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Special G1" pitchFamily="34" charset="2"/>
                <a:ea typeface="+mj-ea"/>
              </a:rPr>
              <a:t>5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Special G1" pitchFamily="34" charset="2"/>
              <a:ea typeface="+mj-ea"/>
            </a:endParaRPr>
          </a:p>
        </p:txBody>
      </p:sp>
      <p:sp>
        <p:nvSpPr>
          <p:cNvPr id="129" name="Organigramme : Connecteur 128"/>
          <p:cNvSpPr/>
          <p:nvPr/>
        </p:nvSpPr>
        <p:spPr>
          <a:xfrm>
            <a:off x="3750463" y="1500174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Organigramme : Connecteur 129"/>
          <p:cNvSpPr/>
          <p:nvPr/>
        </p:nvSpPr>
        <p:spPr>
          <a:xfrm>
            <a:off x="2857488" y="1500174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Organigramme : Connecteur 130"/>
          <p:cNvSpPr/>
          <p:nvPr/>
        </p:nvSpPr>
        <p:spPr>
          <a:xfrm>
            <a:off x="1964513" y="1500174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2" name="Organigramme : Connecteur 131"/>
          <p:cNvSpPr/>
          <p:nvPr/>
        </p:nvSpPr>
        <p:spPr>
          <a:xfrm>
            <a:off x="1071538" y="1500174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Organigramme : Connecteur 132"/>
          <p:cNvSpPr/>
          <p:nvPr/>
        </p:nvSpPr>
        <p:spPr>
          <a:xfrm>
            <a:off x="142844" y="1500174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4" name="ZoneTexte 133"/>
          <p:cNvSpPr txBox="1"/>
          <p:nvPr/>
        </p:nvSpPr>
        <p:spPr>
          <a:xfrm>
            <a:off x="142844" y="3500438"/>
            <a:ext cx="2214578" cy="2215991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Special G1" pitchFamily="34" charset="2"/>
                <a:ea typeface="+mj-ea"/>
              </a:rPr>
              <a:t>6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Special G1" pitchFamily="34" charset="2"/>
              <a:ea typeface="+mj-ea"/>
            </a:endParaRPr>
          </a:p>
        </p:txBody>
      </p:sp>
      <p:sp>
        <p:nvSpPr>
          <p:cNvPr id="135" name="ZoneTexte 134"/>
          <p:cNvSpPr txBox="1"/>
          <p:nvPr/>
        </p:nvSpPr>
        <p:spPr>
          <a:xfrm>
            <a:off x="142844" y="3500438"/>
            <a:ext cx="2214578" cy="2215991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Special G1" pitchFamily="34" charset="2"/>
                <a:ea typeface="+mj-ea"/>
              </a:rPr>
              <a:t>7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Special G1" pitchFamily="34" charset="2"/>
              <a:ea typeface="+mj-ea"/>
            </a:endParaRPr>
          </a:p>
        </p:txBody>
      </p:sp>
      <p:sp>
        <p:nvSpPr>
          <p:cNvPr id="136" name="ZoneTexte 135"/>
          <p:cNvSpPr txBox="1"/>
          <p:nvPr/>
        </p:nvSpPr>
        <p:spPr>
          <a:xfrm>
            <a:off x="142844" y="3500438"/>
            <a:ext cx="2214578" cy="2215991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Special G1" pitchFamily="34" charset="2"/>
                <a:ea typeface="+mj-ea"/>
              </a:rPr>
              <a:t>8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Special G1" pitchFamily="34" charset="2"/>
              <a:ea typeface="+mj-ea"/>
            </a:endParaRPr>
          </a:p>
        </p:txBody>
      </p:sp>
      <p:sp>
        <p:nvSpPr>
          <p:cNvPr id="137" name="ZoneTexte 136"/>
          <p:cNvSpPr txBox="1"/>
          <p:nvPr/>
        </p:nvSpPr>
        <p:spPr>
          <a:xfrm>
            <a:off x="142844" y="3500438"/>
            <a:ext cx="2214578" cy="2215991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Special G1" pitchFamily="34" charset="2"/>
                <a:ea typeface="+mj-ea"/>
              </a:rPr>
              <a:t>9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Special G1" pitchFamily="34" charset="2"/>
              <a:ea typeface="+mj-ea"/>
            </a:endParaRPr>
          </a:p>
        </p:txBody>
      </p:sp>
      <p:sp>
        <p:nvSpPr>
          <p:cNvPr id="138" name="ZoneTexte 137"/>
          <p:cNvSpPr txBox="1"/>
          <p:nvPr/>
        </p:nvSpPr>
        <p:spPr>
          <a:xfrm>
            <a:off x="142844" y="3500438"/>
            <a:ext cx="2214578" cy="2215991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Special G1" pitchFamily="34" charset="2"/>
                <a:ea typeface="+mj-ea"/>
              </a:rPr>
              <a:t>10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Special G1" pitchFamily="34" charset="2"/>
              <a:ea typeface="+mj-ea"/>
            </a:endParaRPr>
          </a:p>
        </p:txBody>
      </p:sp>
      <p:sp>
        <p:nvSpPr>
          <p:cNvPr id="139" name="Organigramme : Connecteur 138"/>
          <p:cNvSpPr/>
          <p:nvPr/>
        </p:nvSpPr>
        <p:spPr>
          <a:xfrm>
            <a:off x="3714744" y="2214554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0" name="Organigramme : Connecteur 139"/>
          <p:cNvSpPr/>
          <p:nvPr/>
        </p:nvSpPr>
        <p:spPr>
          <a:xfrm>
            <a:off x="2857488" y="2214554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1" name="Organigramme : Connecteur 140"/>
          <p:cNvSpPr/>
          <p:nvPr/>
        </p:nvSpPr>
        <p:spPr>
          <a:xfrm>
            <a:off x="1964513" y="2214554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2" name="Organigramme : Connecteur 141"/>
          <p:cNvSpPr/>
          <p:nvPr/>
        </p:nvSpPr>
        <p:spPr>
          <a:xfrm>
            <a:off x="1071538" y="2214554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3" name="Organigramme : Connecteur 142"/>
          <p:cNvSpPr/>
          <p:nvPr/>
        </p:nvSpPr>
        <p:spPr>
          <a:xfrm>
            <a:off x="142844" y="2214554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4" name="ZoneTexte 143"/>
          <p:cNvSpPr txBox="1"/>
          <p:nvPr/>
        </p:nvSpPr>
        <p:spPr>
          <a:xfrm>
            <a:off x="142844" y="3500438"/>
            <a:ext cx="2214578" cy="2215991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Special G1" pitchFamily="34" charset="2"/>
                <a:ea typeface="+mj-ea"/>
              </a:rPr>
              <a:t>11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Special G1" pitchFamily="34" charset="2"/>
              <a:ea typeface="+mj-ea"/>
            </a:endParaRPr>
          </a:p>
        </p:txBody>
      </p:sp>
      <p:sp>
        <p:nvSpPr>
          <p:cNvPr id="145" name="ZoneTexte 144"/>
          <p:cNvSpPr txBox="1"/>
          <p:nvPr/>
        </p:nvSpPr>
        <p:spPr>
          <a:xfrm>
            <a:off x="142844" y="3500438"/>
            <a:ext cx="2214578" cy="2215991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Special G1" pitchFamily="34" charset="2"/>
                <a:ea typeface="+mj-ea"/>
              </a:rPr>
              <a:t>12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Special G1" pitchFamily="34" charset="2"/>
              <a:ea typeface="+mj-ea"/>
            </a:endParaRPr>
          </a:p>
        </p:txBody>
      </p:sp>
      <p:sp>
        <p:nvSpPr>
          <p:cNvPr id="146" name="ZoneTexte 145"/>
          <p:cNvSpPr txBox="1"/>
          <p:nvPr/>
        </p:nvSpPr>
        <p:spPr>
          <a:xfrm>
            <a:off x="142844" y="3500438"/>
            <a:ext cx="2214578" cy="2215991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Special G1" pitchFamily="34" charset="2"/>
                <a:ea typeface="+mj-ea"/>
              </a:rPr>
              <a:t>13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Special G1" pitchFamily="34" charset="2"/>
              <a:ea typeface="+mj-ea"/>
            </a:endParaRPr>
          </a:p>
        </p:txBody>
      </p:sp>
      <p:sp>
        <p:nvSpPr>
          <p:cNvPr id="147" name="ZoneTexte 146"/>
          <p:cNvSpPr txBox="1"/>
          <p:nvPr/>
        </p:nvSpPr>
        <p:spPr>
          <a:xfrm>
            <a:off x="142844" y="3500438"/>
            <a:ext cx="2214578" cy="2215991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Special G1" pitchFamily="34" charset="2"/>
                <a:ea typeface="+mj-ea"/>
              </a:rPr>
              <a:t>14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Special G1" pitchFamily="34" charset="2"/>
              <a:ea typeface="+mj-ea"/>
            </a:endParaRPr>
          </a:p>
        </p:txBody>
      </p:sp>
      <p:sp>
        <p:nvSpPr>
          <p:cNvPr id="148" name="ZoneTexte 147"/>
          <p:cNvSpPr txBox="1"/>
          <p:nvPr/>
        </p:nvSpPr>
        <p:spPr>
          <a:xfrm>
            <a:off x="142844" y="3500438"/>
            <a:ext cx="2214578" cy="2215991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Special G1" pitchFamily="34" charset="2"/>
                <a:ea typeface="+mj-ea"/>
              </a:rPr>
              <a:t>15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Special G1" pitchFamily="34" charset="2"/>
              <a:ea typeface="+mj-ea"/>
            </a:endParaRPr>
          </a:p>
        </p:txBody>
      </p:sp>
      <p:sp>
        <p:nvSpPr>
          <p:cNvPr id="47" name="Rectangle à coins arrondis 46"/>
          <p:cNvSpPr/>
          <p:nvPr/>
        </p:nvSpPr>
        <p:spPr>
          <a:xfrm>
            <a:off x="0" y="535760"/>
            <a:ext cx="4429124" cy="2536050"/>
          </a:xfrm>
          <a:prstGeom prst="roundRect">
            <a:avLst/>
          </a:prstGeom>
          <a:noFill/>
          <a:ln w="130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Plaque 75"/>
          <p:cNvSpPr/>
          <p:nvPr/>
        </p:nvSpPr>
        <p:spPr>
          <a:xfrm>
            <a:off x="-71470" y="500042"/>
            <a:ext cx="4500530" cy="289324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4CA47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8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0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0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0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4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5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5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6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6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7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7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7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8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8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8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9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9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0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1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2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3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3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 tmFilter="0, 0; .2, .5; .8, .5; 1, 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1" dur="250" autoRev="1" fill="hold"/>
                                        <p:tgtEl>
                                          <p:spTgt spid="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 tmFilter="0, 0; .2, .5; .8, .5; 1, 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1" dur="250" autoRev="1" fill="hold"/>
                                        <p:tgtEl>
                                          <p:spTgt spid="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 tmFilter="0, 0; .2, .5; .8, .5; 1, 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1" dur="250" autoRev="1" fill="hold"/>
                                        <p:tgtEl>
                                          <p:spTgt spid="1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 tmFilter="0, 0; .2, .5; .8, .5; 1, 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1" dur="250" autoRev="1" fill="hold"/>
                                        <p:tgtEl>
                                          <p:spTgt spid="1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 tmFilter="0, 0; .2, .5; .8, .5; 1, 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1" dur="250" autoRev="1" fill="hold"/>
                                        <p:tgtEl>
                                          <p:spTgt spid="1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 tmFilter="0, 0; .2, .5; .8, .5; 1, 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1" dur="250" autoRev="1" fill="hold"/>
                                        <p:tgtEl>
                                          <p:spTgt spid="1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 tmFilter="0, 0; .2, .5; .8, .5; 1, 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1" dur="250" autoRev="1" fill="hold"/>
                                        <p:tgtEl>
                                          <p:spTgt spid="1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 tmFilter="0, 0; .2, .5; .8, .5; 1, 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1" dur="250" autoRev="1" fill="hold"/>
                                        <p:tgtEl>
                                          <p:spTgt spid="1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 tmFilter="0, 0; .2, .5; .8, .5; 1, 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1" dur="250" autoRev="1" fill="hold"/>
                                        <p:tgtEl>
                                          <p:spTgt spid="1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1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500" tmFilter="0, 0; .2, .5; .8, .5; 1, 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1" dur="250" autoRev="1" fill="hold"/>
                                        <p:tgtEl>
                                          <p:spTgt spid="1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500" tmFilter="0, 0; .2, .5; .8, .5; 1, 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1" dur="250" autoRev="1" fill="hold"/>
                                        <p:tgtEl>
                                          <p:spTgt spid="1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 tmFilter="0, 0; .2, .5; .8, .5; 1, 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1" dur="250" autoRev="1" fill="hold"/>
                                        <p:tgtEl>
                                          <p:spTgt spid="1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" dur="500" tmFilter="0, 0; .2, .5; .8, .5; 1, 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1" dur="250" autoRev="1" fill="hold"/>
                                        <p:tgtEl>
                                          <p:spTgt spid="1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 tmFilter="0, 0; .2, .5; .8, .5; 1, 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1" dur="250" autoRev="1" fill="hold"/>
                                        <p:tgtEl>
                                          <p:spTgt spid="1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00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01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2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06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8F64D"/>
                                      </p:to>
                                    </p:animClr>
                                    <p:set>
                                      <p:cBhvr>
                                        <p:cTn id="407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8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1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41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41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1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07" grpId="0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100" grpId="0" animBg="1"/>
      <p:bldP spid="101" grpId="0" animBg="1"/>
      <p:bldP spid="102" grpId="0" animBg="1"/>
      <p:bldP spid="102" grpId="1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8" grpId="1" animBg="1"/>
      <p:bldP spid="47" grpId="0" animBg="1"/>
      <p:bldP spid="47" grpId="1" animBg="1"/>
      <p:bldP spid="76" grpId="0" animBg="1"/>
      <p:bldP spid="76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0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anchor="t">
            <a:noAutofit/>
          </a:bodyPr>
          <a:lstStyle/>
          <a:p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إجراء المجموعة الثانية.</a:t>
            </a:r>
            <a:endParaRPr lang="fr-FR" sz="138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4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ينجز العمل داخل مجموعات من 4 إلى 6 أطفال</a:t>
            </a:r>
            <a:endParaRPr kumimoji="0" lang="fr-FR" sz="44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rganigramme : Connecteur 6"/>
          <p:cNvSpPr/>
          <p:nvPr/>
        </p:nvSpPr>
        <p:spPr>
          <a:xfrm>
            <a:off x="8108181" y="85723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rganigramme : Connecteur 7"/>
          <p:cNvSpPr/>
          <p:nvPr/>
        </p:nvSpPr>
        <p:spPr>
          <a:xfrm>
            <a:off x="7215206" y="85723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Organigramme : Connecteur 8"/>
          <p:cNvSpPr/>
          <p:nvPr/>
        </p:nvSpPr>
        <p:spPr>
          <a:xfrm>
            <a:off x="6322231" y="85723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Connecteur 9"/>
          <p:cNvSpPr/>
          <p:nvPr/>
        </p:nvSpPr>
        <p:spPr>
          <a:xfrm>
            <a:off x="5429256" y="85723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Connecteur 10"/>
          <p:cNvSpPr/>
          <p:nvPr/>
        </p:nvSpPr>
        <p:spPr>
          <a:xfrm>
            <a:off x="4500562" y="85723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Organigramme : Connecteur 11"/>
          <p:cNvSpPr/>
          <p:nvPr/>
        </p:nvSpPr>
        <p:spPr>
          <a:xfrm>
            <a:off x="3571868" y="85723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Organigramme : Connecteur 12"/>
          <p:cNvSpPr/>
          <p:nvPr/>
        </p:nvSpPr>
        <p:spPr>
          <a:xfrm>
            <a:off x="71406" y="85723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Organigramme : Connecteur 13"/>
          <p:cNvSpPr/>
          <p:nvPr/>
        </p:nvSpPr>
        <p:spPr>
          <a:xfrm>
            <a:off x="2714612" y="85723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Organigramme : Connecteur 16"/>
          <p:cNvSpPr/>
          <p:nvPr/>
        </p:nvSpPr>
        <p:spPr>
          <a:xfrm>
            <a:off x="1785918" y="85723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Organigramme : Connecteur 17"/>
          <p:cNvSpPr/>
          <p:nvPr/>
        </p:nvSpPr>
        <p:spPr>
          <a:xfrm>
            <a:off x="928662" y="85723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5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نطلب إيجاد عدد الحبات المختفية</a:t>
            </a:r>
            <a:endParaRPr kumimoji="0" lang="fr-FR" sz="54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3" name="Rectangle à coins arrondis 42"/>
          <p:cNvSpPr/>
          <p:nvPr/>
        </p:nvSpPr>
        <p:spPr>
          <a:xfrm>
            <a:off x="6617507" y="3571876"/>
            <a:ext cx="2428892" cy="192880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Organigramme : Connecteur 76"/>
          <p:cNvSpPr/>
          <p:nvPr/>
        </p:nvSpPr>
        <p:spPr>
          <a:xfrm>
            <a:off x="8179619" y="157161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Organigramme : Connecteur 77"/>
          <p:cNvSpPr/>
          <p:nvPr/>
        </p:nvSpPr>
        <p:spPr>
          <a:xfrm>
            <a:off x="7286644" y="157161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Organigramme : Connecteur 78"/>
          <p:cNvSpPr/>
          <p:nvPr/>
        </p:nvSpPr>
        <p:spPr>
          <a:xfrm>
            <a:off x="6393669" y="157161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Organigramme : Connecteur 79"/>
          <p:cNvSpPr/>
          <p:nvPr/>
        </p:nvSpPr>
        <p:spPr>
          <a:xfrm>
            <a:off x="5500694" y="157161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Organigramme : Connecteur 80"/>
          <p:cNvSpPr/>
          <p:nvPr/>
        </p:nvSpPr>
        <p:spPr>
          <a:xfrm>
            <a:off x="4572000" y="157161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Organigramme : Connecteur 81"/>
          <p:cNvSpPr/>
          <p:nvPr/>
        </p:nvSpPr>
        <p:spPr>
          <a:xfrm>
            <a:off x="3643306" y="157161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Organigramme : Connecteur 82"/>
          <p:cNvSpPr/>
          <p:nvPr/>
        </p:nvSpPr>
        <p:spPr>
          <a:xfrm>
            <a:off x="142844" y="157161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Organigramme : Connecteur 83"/>
          <p:cNvSpPr/>
          <p:nvPr/>
        </p:nvSpPr>
        <p:spPr>
          <a:xfrm>
            <a:off x="2786050" y="157161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Organigramme : Connecteur 84"/>
          <p:cNvSpPr/>
          <p:nvPr/>
        </p:nvSpPr>
        <p:spPr>
          <a:xfrm>
            <a:off x="1857356" y="157161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Organigramme : Connecteur 85"/>
          <p:cNvSpPr/>
          <p:nvPr/>
        </p:nvSpPr>
        <p:spPr>
          <a:xfrm>
            <a:off x="1000100" y="157161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Organigramme : Connecteur 86"/>
          <p:cNvSpPr/>
          <p:nvPr/>
        </p:nvSpPr>
        <p:spPr>
          <a:xfrm>
            <a:off x="8260581" y="2357430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Organigramme : Connecteur 87"/>
          <p:cNvSpPr/>
          <p:nvPr/>
        </p:nvSpPr>
        <p:spPr>
          <a:xfrm>
            <a:off x="7367606" y="2357430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Organigramme : Connecteur 88"/>
          <p:cNvSpPr/>
          <p:nvPr/>
        </p:nvSpPr>
        <p:spPr>
          <a:xfrm>
            <a:off x="6474631" y="2357430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Organigramme : Connecteur 89"/>
          <p:cNvSpPr/>
          <p:nvPr/>
        </p:nvSpPr>
        <p:spPr>
          <a:xfrm>
            <a:off x="5581656" y="2357430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Organigramme : Connecteur 90"/>
          <p:cNvSpPr/>
          <p:nvPr/>
        </p:nvSpPr>
        <p:spPr>
          <a:xfrm>
            <a:off x="8260581" y="300037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Organigramme : Connecteur 91"/>
          <p:cNvSpPr/>
          <p:nvPr/>
        </p:nvSpPr>
        <p:spPr>
          <a:xfrm>
            <a:off x="4643438" y="2357430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Organigramme : Connecteur 92"/>
          <p:cNvSpPr/>
          <p:nvPr/>
        </p:nvSpPr>
        <p:spPr>
          <a:xfrm>
            <a:off x="928662" y="2357430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Organigramme : Connecteur 93"/>
          <p:cNvSpPr/>
          <p:nvPr/>
        </p:nvSpPr>
        <p:spPr>
          <a:xfrm>
            <a:off x="3652830" y="2357430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Organigramme : Connecteur 94"/>
          <p:cNvSpPr/>
          <p:nvPr/>
        </p:nvSpPr>
        <p:spPr>
          <a:xfrm>
            <a:off x="2652698" y="2357430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Organigramme : Connecteur 95"/>
          <p:cNvSpPr/>
          <p:nvPr/>
        </p:nvSpPr>
        <p:spPr>
          <a:xfrm>
            <a:off x="1785918" y="2357430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Organigramme : Connecteur 96"/>
          <p:cNvSpPr/>
          <p:nvPr/>
        </p:nvSpPr>
        <p:spPr>
          <a:xfrm>
            <a:off x="0" y="2357430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Organigramme : Connecteur 97"/>
          <p:cNvSpPr/>
          <p:nvPr/>
        </p:nvSpPr>
        <p:spPr>
          <a:xfrm>
            <a:off x="7393801" y="300037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Organigramme : Connecteur 98"/>
          <p:cNvSpPr/>
          <p:nvPr/>
        </p:nvSpPr>
        <p:spPr>
          <a:xfrm>
            <a:off x="6474631" y="3071810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ZoneTexte 106"/>
          <p:cNvSpPr txBox="1"/>
          <p:nvPr/>
        </p:nvSpPr>
        <p:spPr>
          <a:xfrm>
            <a:off x="6750859" y="3500438"/>
            <a:ext cx="22145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Special G1" pitchFamily="34" charset="2"/>
                <a:ea typeface="+mj-ea"/>
              </a:rPr>
              <a:t>3</a:t>
            </a: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Special G1" pitchFamily="34" charset="2"/>
                <a:ea typeface="+mj-ea"/>
              </a:rPr>
              <a:t>3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Special G1" pitchFamily="34" charset="2"/>
              <a:ea typeface="+mj-ea"/>
            </a:endParaRPr>
          </a:p>
        </p:txBody>
      </p:sp>
      <p:sp>
        <p:nvSpPr>
          <p:cNvPr id="76" name="Plaque 75"/>
          <p:cNvSpPr/>
          <p:nvPr/>
        </p:nvSpPr>
        <p:spPr>
          <a:xfrm>
            <a:off x="3679009" y="535760"/>
            <a:ext cx="5357866" cy="296467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Égal 38"/>
          <p:cNvSpPr/>
          <p:nvPr/>
        </p:nvSpPr>
        <p:spPr>
          <a:xfrm>
            <a:off x="5214942" y="4000504"/>
            <a:ext cx="1571636" cy="114300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0" name="Rectangle à coins arrondis 39"/>
          <p:cNvSpPr/>
          <p:nvPr/>
        </p:nvSpPr>
        <p:spPr>
          <a:xfrm>
            <a:off x="0" y="535760"/>
            <a:ext cx="3786182" cy="2536050"/>
          </a:xfrm>
          <a:prstGeom prst="roundRect">
            <a:avLst/>
          </a:prstGeom>
          <a:noFill/>
          <a:ln w="130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142844" y="3429000"/>
            <a:ext cx="2214578" cy="2215991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Special G1" pitchFamily="34" charset="2"/>
                <a:ea typeface="+mj-ea"/>
              </a:rPr>
              <a:t>12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Special G1" pitchFamily="34" charset="2"/>
              <a:ea typeface="+mj-ea"/>
            </a:endParaRPr>
          </a:p>
        </p:txBody>
      </p:sp>
      <p:sp>
        <p:nvSpPr>
          <p:cNvPr id="45" name="Plus 44"/>
          <p:cNvSpPr/>
          <p:nvPr/>
        </p:nvSpPr>
        <p:spPr>
          <a:xfrm>
            <a:off x="2071670" y="4141967"/>
            <a:ext cx="1285884" cy="100154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/>
          <p:cNvSpPr txBox="1"/>
          <p:nvPr/>
        </p:nvSpPr>
        <p:spPr>
          <a:xfrm>
            <a:off x="5143504" y="963682"/>
            <a:ext cx="2214578" cy="2215991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Special G1" pitchFamily="34" charset="2"/>
                <a:ea typeface="+mj-ea"/>
              </a:rPr>
              <a:t>؟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Special G1" pitchFamily="34" charset="2"/>
              <a:ea typeface="+mj-ea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3214678" y="3571876"/>
            <a:ext cx="2214578" cy="2215991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Special G1" pitchFamily="34" charset="2"/>
                <a:ea typeface="+mj-ea"/>
              </a:rPr>
              <a:t>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10405E-6 C -0.04236 0.02613 -0.08455 0.05226 -0.10226 0.06682 C -0.11997 0.08139 -0.08768 0.06035 -0.10729 0.08717 C -0.12691 0.11422 -0.20209 0.18243 -0.22049 0.22891 C -0.23872 0.27515 -0.229 0.32024 -0.21893 0.36555 " pathEditMode="relative" rAng="0" ptsTypes="aaaaA">
                                      <p:cBhvr>
                                        <p:cTn id="5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" y="1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76" grpId="0" animBg="1"/>
      <p:bldP spid="76" grpId="1" animBg="1"/>
      <p:bldP spid="39" grpId="0" animBg="1"/>
      <p:bldP spid="40" grpId="0" animBg="1"/>
      <p:bldP spid="44" grpId="0" animBg="1"/>
      <p:bldP spid="45" grpId="0" animBg="1"/>
      <p:bldP spid="46" grpId="0" animBg="1"/>
      <p:bldP spid="46" grpId="1" animBg="1"/>
      <p:bldP spid="4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rganigramme : Connecteur 6"/>
          <p:cNvSpPr/>
          <p:nvPr/>
        </p:nvSpPr>
        <p:spPr>
          <a:xfrm>
            <a:off x="8108181" y="85723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rganigramme : Connecteur 7"/>
          <p:cNvSpPr/>
          <p:nvPr/>
        </p:nvSpPr>
        <p:spPr>
          <a:xfrm>
            <a:off x="7215206" y="85723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Organigramme : Connecteur 8"/>
          <p:cNvSpPr/>
          <p:nvPr/>
        </p:nvSpPr>
        <p:spPr>
          <a:xfrm>
            <a:off x="6322231" y="85723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Connecteur 9"/>
          <p:cNvSpPr/>
          <p:nvPr/>
        </p:nvSpPr>
        <p:spPr>
          <a:xfrm>
            <a:off x="5429256" y="85723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Connecteur 10"/>
          <p:cNvSpPr/>
          <p:nvPr/>
        </p:nvSpPr>
        <p:spPr>
          <a:xfrm>
            <a:off x="4500562" y="85723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Organigramme : Connecteur 11"/>
          <p:cNvSpPr/>
          <p:nvPr/>
        </p:nvSpPr>
        <p:spPr>
          <a:xfrm>
            <a:off x="3571868" y="85723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Organigramme : Connecteur 12"/>
          <p:cNvSpPr/>
          <p:nvPr/>
        </p:nvSpPr>
        <p:spPr>
          <a:xfrm>
            <a:off x="71406" y="85723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Organigramme : Connecteur 13"/>
          <p:cNvSpPr/>
          <p:nvPr/>
        </p:nvSpPr>
        <p:spPr>
          <a:xfrm>
            <a:off x="2714612" y="85723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Organigramme : Connecteur 16"/>
          <p:cNvSpPr/>
          <p:nvPr/>
        </p:nvSpPr>
        <p:spPr>
          <a:xfrm>
            <a:off x="1785918" y="85723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Organigramme : Connecteur 17"/>
          <p:cNvSpPr/>
          <p:nvPr/>
        </p:nvSpPr>
        <p:spPr>
          <a:xfrm>
            <a:off x="928662" y="85723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5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نطلب إيجاد عدد الحبات المختفية</a:t>
            </a:r>
            <a:endParaRPr kumimoji="0" lang="fr-FR" sz="54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3" name="Rectangle à coins arrondis 42"/>
          <p:cNvSpPr/>
          <p:nvPr/>
        </p:nvSpPr>
        <p:spPr>
          <a:xfrm>
            <a:off x="6617507" y="3571876"/>
            <a:ext cx="2428892" cy="192880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Organigramme : Connecteur 76"/>
          <p:cNvSpPr/>
          <p:nvPr/>
        </p:nvSpPr>
        <p:spPr>
          <a:xfrm>
            <a:off x="8179619" y="157161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Organigramme : Connecteur 77"/>
          <p:cNvSpPr/>
          <p:nvPr/>
        </p:nvSpPr>
        <p:spPr>
          <a:xfrm>
            <a:off x="7286644" y="157161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Organigramme : Connecteur 78"/>
          <p:cNvSpPr/>
          <p:nvPr/>
        </p:nvSpPr>
        <p:spPr>
          <a:xfrm>
            <a:off x="6393669" y="157161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Organigramme : Connecteur 79"/>
          <p:cNvSpPr/>
          <p:nvPr/>
        </p:nvSpPr>
        <p:spPr>
          <a:xfrm>
            <a:off x="5500694" y="157161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Organigramme : Connecteur 80"/>
          <p:cNvSpPr/>
          <p:nvPr/>
        </p:nvSpPr>
        <p:spPr>
          <a:xfrm>
            <a:off x="4572000" y="157161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Organigramme : Connecteur 81"/>
          <p:cNvSpPr/>
          <p:nvPr/>
        </p:nvSpPr>
        <p:spPr>
          <a:xfrm>
            <a:off x="3643306" y="157161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Organigramme : Connecteur 82"/>
          <p:cNvSpPr/>
          <p:nvPr/>
        </p:nvSpPr>
        <p:spPr>
          <a:xfrm>
            <a:off x="142844" y="157161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Organigramme : Connecteur 83"/>
          <p:cNvSpPr/>
          <p:nvPr/>
        </p:nvSpPr>
        <p:spPr>
          <a:xfrm>
            <a:off x="2786050" y="157161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Organigramme : Connecteur 84"/>
          <p:cNvSpPr/>
          <p:nvPr/>
        </p:nvSpPr>
        <p:spPr>
          <a:xfrm>
            <a:off x="1857356" y="157161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Organigramme : Connecteur 85"/>
          <p:cNvSpPr/>
          <p:nvPr/>
        </p:nvSpPr>
        <p:spPr>
          <a:xfrm>
            <a:off x="1000100" y="157161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Organigramme : Connecteur 86"/>
          <p:cNvSpPr/>
          <p:nvPr/>
        </p:nvSpPr>
        <p:spPr>
          <a:xfrm>
            <a:off x="8260581" y="2357430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Organigramme : Connecteur 87"/>
          <p:cNvSpPr/>
          <p:nvPr/>
        </p:nvSpPr>
        <p:spPr>
          <a:xfrm>
            <a:off x="7367606" y="2357430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Organigramme : Connecteur 88"/>
          <p:cNvSpPr/>
          <p:nvPr/>
        </p:nvSpPr>
        <p:spPr>
          <a:xfrm>
            <a:off x="6474631" y="2357430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Organigramme : Connecteur 89"/>
          <p:cNvSpPr/>
          <p:nvPr/>
        </p:nvSpPr>
        <p:spPr>
          <a:xfrm>
            <a:off x="5581656" y="2357430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Organigramme : Connecteur 90"/>
          <p:cNvSpPr/>
          <p:nvPr/>
        </p:nvSpPr>
        <p:spPr>
          <a:xfrm>
            <a:off x="8260581" y="300037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Organigramme : Connecteur 91"/>
          <p:cNvSpPr/>
          <p:nvPr/>
        </p:nvSpPr>
        <p:spPr>
          <a:xfrm>
            <a:off x="4643438" y="2357430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Organigramme : Connecteur 92"/>
          <p:cNvSpPr/>
          <p:nvPr/>
        </p:nvSpPr>
        <p:spPr>
          <a:xfrm>
            <a:off x="928662" y="2357430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Organigramme : Connecteur 93"/>
          <p:cNvSpPr/>
          <p:nvPr/>
        </p:nvSpPr>
        <p:spPr>
          <a:xfrm>
            <a:off x="3652830" y="2357430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Organigramme : Connecteur 94"/>
          <p:cNvSpPr/>
          <p:nvPr/>
        </p:nvSpPr>
        <p:spPr>
          <a:xfrm>
            <a:off x="2652698" y="2357430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Organigramme : Connecteur 95"/>
          <p:cNvSpPr/>
          <p:nvPr/>
        </p:nvSpPr>
        <p:spPr>
          <a:xfrm>
            <a:off x="1785918" y="2357430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Organigramme : Connecteur 96"/>
          <p:cNvSpPr/>
          <p:nvPr/>
        </p:nvSpPr>
        <p:spPr>
          <a:xfrm>
            <a:off x="0" y="2357430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Organigramme : Connecteur 97"/>
          <p:cNvSpPr/>
          <p:nvPr/>
        </p:nvSpPr>
        <p:spPr>
          <a:xfrm>
            <a:off x="7393801" y="300037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Organigramme : Connecteur 98"/>
          <p:cNvSpPr/>
          <p:nvPr/>
        </p:nvSpPr>
        <p:spPr>
          <a:xfrm>
            <a:off x="6474631" y="3071810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ZoneTexte 106"/>
          <p:cNvSpPr txBox="1"/>
          <p:nvPr/>
        </p:nvSpPr>
        <p:spPr>
          <a:xfrm>
            <a:off x="6750859" y="3500438"/>
            <a:ext cx="22145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Special G1" pitchFamily="34" charset="2"/>
                <a:ea typeface="+mj-ea"/>
              </a:rPr>
              <a:t>3</a:t>
            </a: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Special G1" pitchFamily="34" charset="2"/>
                <a:ea typeface="+mj-ea"/>
              </a:rPr>
              <a:t>3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Special G1" pitchFamily="34" charset="2"/>
              <a:ea typeface="+mj-ea"/>
            </a:endParaRPr>
          </a:p>
        </p:txBody>
      </p:sp>
      <p:sp>
        <p:nvSpPr>
          <p:cNvPr id="76" name="Plaque 75"/>
          <p:cNvSpPr/>
          <p:nvPr/>
        </p:nvSpPr>
        <p:spPr>
          <a:xfrm>
            <a:off x="3679009" y="535760"/>
            <a:ext cx="5357866" cy="296467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Égal 38"/>
          <p:cNvSpPr/>
          <p:nvPr/>
        </p:nvSpPr>
        <p:spPr>
          <a:xfrm>
            <a:off x="5214942" y="4000504"/>
            <a:ext cx="1571636" cy="114300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0" name="Rectangle à coins arrondis 39"/>
          <p:cNvSpPr/>
          <p:nvPr/>
        </p:nvSpPr>
        <p:spPr>
          <a:xfrm>
            <a:off x="0" y="535760"/>
            <a:ext cx="3786182" cy="2536050"/>
          </a:xfrm>
          <a:prstGeom prst="roundRect">
            <a:avLst/>
          </a:prstGeom>
          <a:noFill/>
          <a:ln w="130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3143240" y="3429000"/>
            <a:ext cx="2214578" cy="2215991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Special G1" pitchFamily="34" charset="2"/>
                <a:ea typeface="+mj-ea"/>
              </a:rPr>
              <a:t>12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Special G1" pitchFamily="34" charset="2"/>
              <a:ea typeface="+mj-ea"/>
            </a:endParaRPr>
          </a:p>
        </p:txBody>
      </p:sp>
      <p:sp>
        <p:nvSpPr>
          <p:cNvPr id="45" name="Plus 44"/>
          <p:cNvSpPr/>
          <p:nvPr/>
        </p:nvSpPr>
        <p:spPr>
          <a:xfrm>
            <a:off x="2071670" y="4141967"/>
            <a:ext cx="1285884" cy="100154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/>
          <p:cNvSpPr txBox="1"/>
          <p:nvPr/>
        </p:nvSpPr>
        <p:spPr>
          <a:xfrm>
            <a:off x="5143504" y="963682"/>
            <a:ext cx="2214578" cy="2215991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Special G1" pitchFamily="34" charset="2"/>
                <a:ea typeface="+mj-ea"/>
              </a:rPr>
              <a:t>؟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Special G1" pitchFamily="34" charset="2"/>
              <a:ea typeface="+mj-ea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0" y="3429000"/>
            <a:ext cx="2214578" cy="2215991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Special G1" pitchFamily="34" charset="2"/>
                <a:ea typeface="+mj-ea"/>
              </a:rPr>
              <a:t>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5.20231E-7 C -0.10834 0.00162 -0.2165 0.0037 -0.29792 0.01503 C -0.37969 0.02659 -0.44393 0.00948 -0.49045 0.06821 C -0.53698 0.12694 -0.55729 0.24694 -0.57726 0.36717 " pathEditMode="relative" rAng="0" ptsTypes="aaaA">
                                      <p:cBhvr>
                                        <p:cTn id="5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" y="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76" grpId="0" animBg="1"/>
      <p:bldP spid="76" grpId="1" animBg="1"/>
      <p:bldP spid="39" grpId="0" animBg="1"/>
      <p:bldP spid="40" grpId="0" animBg="1"/>
      <p:bldP spid="44" grpId="0" animBg="1"/>
      <p:bldP spid="45" grpId="0" animBg="1"/>
      <p:bldP spid="46" grpId="0" animBg="1"/>
      <p:bldP spid="46" grpId="1" animBg="1"/>
      <p:bldP spid="46" grpId="2" animBg="1"/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1714488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4286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ar-MA" sz="3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endParaRPr kumimoji="0" lang="fr-FR" sz="344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4143380"/>
            <a:ext cx="9144000" cy="271462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ستون</a:t>
            </a:r>
            <a:endParaRPr kumimoji="0" lang="fr-FR" sz="166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rganigramme : Connecteur 6"/>
          <p:cNvSpPr/>
          <p:nvPr/>
        </p:nvSpPr>
        <p:spPr>
          <a:xfrm>
            <a:off x="8108181" y="85723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rganigramme : Connecteur 7"/>
          <p:cNvSpPr/>
          <p:nvPr/>
        </p:nvSpPr>
        <p:spPr>
          <a:xfrm>
            <a:off x="7215206" y="85723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Organigramme : Connecteur 8"/>
          <p:cNvSpPr/>
          <p:nvPr/>
        </p:nvSpPr>
        <p:spPr>
          <a:xfrm>
            <a:off x="6322231" y="85723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Connecteur 9"/>
          <p:cNvSpPr/>
          <p:nvPr/>
        </p:nvSpPr>
        <p:spPr>
          <a:xfrm>
            <a:off x="5429256" y="85723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Connecteur 10"/>
          <p:cNvSpPr/>
          <p:nvPr/>
        </p:nvSpPr>
        <p:spPr>
          <a:xfrm>
            <a:off x="4500562" y="85723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Organigramme : Connecteur 11"/>
          <p:cNvSpPr/>
          <p:nvPr/>
        </p:nvSpPr>
        <p:spPr>
          <a:xfrm>
            <a:off x="3571868" y="85723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Organigramme : Connecteur 12"/>
          <p:cNvSpPr/>
          <p:nvPr/>
        </p:nvSpPr>
        <p:spPr>
          <a:xfrm>
            <a:off x="71406" y="85723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Organigramme : Connecteur 13"/>
          <p:cNvSpPr/>
          <p:nvPr/>
        </p:nvSpPr>
        <p:spPr>
          <a:xfrm>
            <a:off x="2714612" y="85723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Organigramme : Connecteur 16"/>
          <p:cNvSpPr/>
          <p:nvPr/>
        </p:nvSpPr>
        <p:spPr>
          <a:xfrm>
            <a:off x="1785918" y="85723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Organigramme : Connecteur 17"/>
          <p:cNvSpPr/>
          <p:nvPr/>
        </p:nvSpPr>
        <p:spPr>
          <a:xfrm>
            <a:off x="928662" y="85723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8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تقديم الرمز -</a:t>
            </a:r>
            <a:endParaRPr kumimoji="0" lang="fr-FR" sz="88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3" name="Rectangle à coins arrondis 42"/>
          <p:cNvSpPr/>
          <p:nvPr/>
        </p:nvSpPr>
        <p:spPr>
          <a:xfrm>
            <a:off x="-32" y="3714776"/>
            <a:ext cx="2428892" cy="192880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Organigramme : Connecteur 76"/>
          <p:cNvSpPr/>
          <p:nvPr/>
        </p:nvSpPr>
        <p:spPr>
          <a:xfrm>
            <a:off x="8179619" y="157161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Organigramme : Connecteur 77"/>
          <p:cNvSpPr/>
          <p:nvPr/>
        </p:nvSpPr>
        <p:spPr>
          <a:xfrm>
            <a:off x="7286644" y="157161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Organigramme : Connecteur 78"/>
          <p:cNvSpPr/>
          <p:nvPr/>
        </p:nvSpPr>
        <p:spPr>
          <a:xfrm>
            <a:off x="6393669" y="157161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Organigramme : Connecteur 79"/>
          <p:cNvSpPr/>
          <p:nvPr/>
        </p:nvSpPr>
        <p:spPr>
          <a:xfrm>
            <a:off x="5500694" y="157161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Organigramme : Connecteur 80"/>
          <p:cNvSpPr/>
          <p:nvPr/>
        </p:nvSpPr>
        <p:spPr>
          <a:xfrm>
            <a:off x="4572000" y="157161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Organigramme : Connecteur 81"/>
          <p:cNvSpPr/>
          <p:nvPr/>
        </p:nvSpPr>
        <p:spPr>
          <a:xfrm>
            <a:off x="3643306" y="157161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Organigramme : Connecteur 82"/>
          <p:cNvSpPr/>
          <p:nvPr/>
        </p:nvSpPr>
        <p:spPr>
          <a:xfrm>
            <a:off x="142844" y="157161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Organigramme : Connecteur 83"/>
          <p:cNvSpPr/>
          <p:nvPr/>
        </p:nvSpPr>
        <p:spPr>
          <a:xfrm>
            <a:off x="2786050" y="157161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Organigramme : Connecteur 84"/>
          <p:cNvSpPr/>
          <p:nvPr/>
        </p:nvSpPr>
        <p:spPr>
          <a:xfrm>
            <a:off x="1857356" y="157161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Organigramme : Connecteur 85"/>
          <p:cNvSpPr/>
          <p:nvPr/>
        </p:nvSpPr>
        <p:spPr>
          <a:xfrm>
            <a:off x="1000100" y="157161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Organigramme : Connecteur 86"/>
          <p:cNvSpPr/>
          <p:nvPr/>
        </p:nvSpPr>
        <p:spPr>
          <a:xfrm>
            <a:off x="8260581" y="2357430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Organigramme : Connecteur 87"/>
          <p:cNvSpPr/>
          <p:nvPr/>
        </p:nvSpPr>
        <p:spPr>
          <a:xfrm>
            <a:off x="7367606" y="2357430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Organigramme : Connecteur 88"/>
          <p:cNvSpPr/>
          <p:nvPr/>
        </p:nvSpPr>
        <p:spPr>
          <a:xfrm>
            <a:off x="6474631" y="2357430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Organigramme : Connecteur 89"/>
          <p:cNvSpPr/>
          <p:nvPr/>
        </p:nvSpPr>
        <p:spPr>
          <a:xfrm>
            <a:off x="5581656" y="2357430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Organigramme : Connecteur 90"/>
          <p:cNvSpPr/>
          <p:nvPr/>
        </p:nvSpPr>
        <p:spPr>
          <a:xfrm>
            <a:off x="8260581" y="300037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Organigramme : Connecteur 91"/>
          <p:cNvSpPr/>
          <p:nvPr/>
        </p:nvSpPr>
        <p:spPr>
          <a:xfrm>
            <a:off x="4643438" y="2357430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Organigramme : Connecteur 92"/>
          <p:cNvSpPr/>
          <p:nvPr/>
        </p:nvSpPr>
        <p:spPr>
          <a:xfrm>
            <a:off x="928662" y="2357430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Organigramme : Connecteur 93"/>
          <p:cNvSpPr/>
          <p:nvPr/>
        </p:nvSpPr>
        <p:spPr>
          <a:xfrm>
            <a:off x="3652830" y="2357430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Organigramme : Connecteur 94"/>
          <p:cNvSpPr/>
          <p:nvPr/>
        </p:nvSpPr>
        <p:spPr>
          <a:xfrm>
            <a:off x="2652698" y="2357430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Organigramme : Connecteur 95"/>
          <p:cNvSpPr/>
          <p:nvPr/>
        </p:nvSpPr>
        <p:spPr>
          <a:xfrm>
            <a:off x="1785918" y="2357430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Organigramme : Connecteur 96"/>
          <p:cNvSpPr/>
          <p:nvPr/>
        </p:nvSpPr>
        <p:spPr>
          <a:xfrm>
            <a:off x="0" y="2357430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Organigramme : Connecteur 97"/>
          <p:cNvSpPr/>
          <p:nvPr/>
        </p:nvSpPr>
        <p:spPr>
          <a:xfrm>
            <a:off x="7393801" y="300037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Organigramme : Connecteur 98"/>
          <p:cNvSpPr/>
          <p:nvPr/>
        </p:nvSpPr>
        <p:spPr>
          <a:xfrm>
            <a:off x="6474631" y="3071810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ZoneTexte 106"/>
          <p:cNvSpPr txBox="1"/>
          <p:nvPr/>
        </p:nvSpPr>
        <p:spPr>
          <a:xfrm>
            <a:off x="142844" y="3641901"/>
            <a:ext cx="22145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Special G1" pitchFamily="34" charset="2"/>
                <a:ea typeface="+mj-ea"/>
              </a:rPr>
              <a:t>3</a:t>
            </a: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Special G1" pitchFamily="34" charset="2"/>
                <a:ea typeface="+mj-ea"/>
              </a:rPr>
              <a:t>3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Special G1" pitchFamily="34" charset="2"/>
              <a:ea typeface="+mj-ea"/>
            </a:endParaRPr>
          </a:p>
        </p:txBody>
      </p:sp>
      <p:sp>
        <p:nvSpPr>
          <p:cNvPr id="76" name="Plaque 75"/>
          <p:cNvSpPr/>
          <p:nvPr/>
        </p:nvSpPr>
        <p:spPr>
          <a:xfrm>
            <a:off x="3679009" y="535760"/>
            <a:ext cx="5357866" cy="296467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Égal 38"/>
          <p:cNvSpPr/>
          <p:nvPr/>
        </p:nvSpPr>
        <p:spPr>
          <a:xfrm>
            <a:off x="6000760" y="4179099"/>
            <a:ext cx="1571636" cy="114300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0" name="Rectangle à coins arrondis 39"/>
          <p:cNvSpPr/>
          <p:nvPr/>
        </p:nvSpPr>
        <p:spPr>
          <a:xfrm>
            <a:off x="0" y="535760"/>
            <a:ext cx="3786182" cy="2536050"/>
          </a:xfrm>
          <a:prstGeom prst="roundRect">
            <a:avLst/>
          </a:prstGeom>
          <a:noFill/>
          <a:ln w="130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3786182" y="3641901"/>
            <a:ext cx="2214578" cy="2215991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Special G1" pitchFamily="34" charset="2"/>
                <a:ea typeface="+mj-ea"/>
              </a:rPr>
              <a:t>12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Special G1" pitchFamily="34" charset="2"/>
              <a:ea typeface="+mj-ea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5143504" y="963682"/>
            <a:ext cx="2214578" cy="2215991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Special G1" pitchFamily="34" charset="2"/>
                <a:ea typeface="+mj-ea"/>
              </a:rPr>
              <a:t>؟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Special G1" pitchFamily="34" charset="2"/>
              <a:ea typeface="+mj-ea"/>
            </a:endParaRPr>
          </a:p>
        </p:txBody>
      </p:sp>
      <p:sp>
        <p:nvSpPr>
          <p:cNvPr id="47" name="Moins 46"/>
          <p:cNvSpPr/>
          <p:nvPr/>
        </p:nvSpPr>
        <p:spPr>
          <a:xfrm>
            <a:off x="2357422" y="4107661"/>
            <a:ext cx="1500198" cy="121444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4097 0.05133 0.08211 0.10289 0.11232 0.13086 C 0.14253 0.15884 0.16666 0.14335 0.18072 0.16832 C 0.19479 0.19329 0.18958 0.2467 0.19652 0.28046 C 0.20347 0.31422 0.21302 0.34289 0.22274 0.37156 " pathEditMode="relative" ptsTypes="aaaaA">
                                      <p:cBhvr>
                                        <p:cTn id="6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107" grpId="0"/>
      <p:bldP spid="76" grpId="0" animBg="1"/>
      <p:bldP spid="39" grpId="0" animBg="1"/>
      <p:bldP spid="40" grpId="0" animBg="1"/>
      <p:bldP spid="44" grpId="0" animBg="1"/>
      <p:bldP spid="46" grpId="0" animBg="1"/>
      <p:bldP spid="46" grpId="1" animBg="1"/>
      <p:bldP spid="47" grpId="0" animBg="1"/>
      <p:bldP spid="47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rganigramme : Connecteur 6"/>
          <p:cNvSpPr/>
          <p:nvPr/>
        </p:nvSpPr>
        <p:spPr>
          <a:xfrm>
            <a:off x="8108181" y="85723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rganigramme : Connecteur 7"/>
          <p:cNvSpPr/>
          <p:nvPr/>
        </p:nvSpPr>
        <p:spPr>
          <a:xfrm>
            <a:off x="7215206" y="85723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Organigramme : Connecteur 8"/>
          <p:cNvSpPr/>
          <p:nvPr/>
        </p:nvSpPr>
        <p:spPr>
          <a:xfrm>
            <a:off x="6322231" y="85723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Connecteur 9"/>
          <p:cNvSpPr/>
          <p:nvPr/>
        </p:nvSpPr>
        <p:spPr>
          <a:xfrm>
            <a:off x="5429256" y="85723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Connecteur 10"/>
          <p:cNvSpPr/>
          <p:nvPr/>
        </p:nvSpPr>
        <p:spPr>
          <a:xfrm>
            <a:off x="4500562" y="85723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Organigramme : Connecteur 11"/>
          <p:cNvSpPr/>
          <p:nvPr/>
        </p:nvSpPr>
        <p:spPr>
          <a:xfrm>
            <a:off x="3571868" y="85723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Organigramme : Connecteur 12"/>
          <p:cNvSpPr/>
          <p:nvPr/>
        </p:nvSpPr>
        <p:spPr>
          <a:xfrm>
            <a:off x="71406" y="85723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Organigramme : Connecteur 13"/>
          <p:cNvSpPr/>
          <p:nvPr/>
        </p:nvSpPr>
        <p:spPr>
          <a:xfrm>
            <a:off x="2714612" y="85723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Organigramme : Connecteur 16"/>
          <p:cNvSpPr/>
          <p:nvPr/>
        </p:nvSpPr>
        <p:spPr>
          <a:xfrm>
            <a:off x="1785918" y="85723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Organigramme : Connecteur 17"/>
          <p:cNvSpPr/>
          <p:nvPr/>
        </p:nvSpPr>
        <p:spPr>
          <a:xfrm>
            <a:off x="928662" y="85723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8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تقديم الرمز -</a:t>
            </a:r>
            <a:endParaRPr kumimoji="0" lang="fr-FR" sz="88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3" name="Rectangle à coins arrondis 42"/>
          <p:cNvSpPr/>
          <p:nvPr/>
        </p:nvSpPr>
        <p:spPr>
          <a:xfrm>
            <a:off x="-32" y="3714776"/>
            <a:ext cx="2428892" cy="192880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Organigramme : Connecteur 76"/>
          <p:cNvSpPr/>
          <p:nvPr/>
        </p:nvSpPr>
        <p:spPr>
          <a:xfrm>
            <a:off x="8179619" y="157161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Organigramme : Connecteur 77"/>
          <p:cNvSpPr/>
          <p:nvPr/>
        </p:nvSpPr>
        <p:spPr>
          <a:xfrm>
            <a:off x="7286644" y="157161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Organigramme : Connecteur 78"/>
          <p:cNvSpPr/>
          <p:nvPr/>
        </p:nvSpPr>
        <p:spPr>
          <a:xfrm>
            <a:off x="6393669" y="157161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Organigramme : Connecteur 79"/>
          <p:cNvSpPr/>
          <p:nvPr/>
        </p:nvSpPr>
        <p:spPr>
          <a:xfrm>
            <a:off x="5500694" y="157161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Organigramme : Connecteur 80"/>
          <p:cNvSpPr/>
          <p:nvPr/>
        </p:nvSpPr>
        <p:spPr>
          <a:xfrm>
            <a:off x="4572000" y="157161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Organigramme : Connecteur 81"/>
          <p:cNvSpPr/>
          <p:nvPr/>
        </p:nvSpPr>
        <p:spPr>
          <a:xfrm>
            <a:off x="3643306" y="157161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Organigramme : Connecteur 82"/>
          <p:cNvSpPr/>
          <p:nvPr/>
        </p:nvSpPr>
        <p:spPr>
          <a:xfrm>
            <a:off x="142844" y="157161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Organigramme : Connecteur 83"/>
          <p:cNvSpPr/>
          <p:nvPr/>
        </p:nvSpPr>
        <p:spPr>
          <a:xfrm>
            <a:off x="2786050" y="157161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Organigramme : Connecteur 84"/>
          <p:cNvSpPr/>
          <p:nvPr/>
        </p:nvSpPr>
        <p:spPr>
          <a:xfrm>
            <a:off x="1857356" y="157161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Organigramme : Connecteur 85"/>
          <p:cNvSpPr/>
          <p:nvPr/>
        </p:nvSpPr>
        <p:spPr>
          <a:xfrm>
            <a:off x="1000100" y="157161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Organigramme : Connecteur 86"/>
          <p:cNvSpPr/>
          <p:nvPr/>
        </p:nvSpPr>
        <p:spPr>
          <a:xfrm>
            <a:off x="8260581" y="2357430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Organigramme : Connecteur 87"/>
          <p:cNvSpPr/>
          <p:nvPr/>
        </p:nvSpPr>
        <p:spPr>
          <a:xfrm>
            <a:off x="7367606" y="2357430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Organigramme : Connecteur 88"/>
          <p:cNvSpPr/>
          <p:nvPr/>
        </p:nvSpPr>
        <p:spPr>
          <a:xfrm>
            <a:off x="6474631" y="2357430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Organigramme : Connecteur 89"/>
          <p:cNvSpPr/>
          <p:nvPr/>
        </p:nvSpPr>
        <p:spPr>
          <a:xfrm>
            <a:off x="5581656" y="2357430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Organigramme : Connecteur 90"/>
          <p:cNvSpPr/>
          <p:nvPr/>
        </p:nvSpPr>
        <p:spPr>
          <a:xfrm>
            <a:off x="8260581" y="300037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Organigramme : Connecteur 91"/>
          <p:cNvSpPr/>
          <p:nvPr/>
        </p:nvSpPr>
        <p:spPr>
          <a:xfrm>
            <a:off x="4643438" y="2357430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Organigramme : Connecteur 92"/>
          <p:cNvSpPr/>
          <p:nvPr/>
        </p:nvSpPr>
        <p:spPr>
          <a:xfrm>
            <a:off x="928662" y="2357430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Organigramme : Connecteur 93"/>
          <p:cNvSpPr/>
          <p:nvPr/>
        </p:nvSpPr>
        <p:spPr>
          <a:xfrm>
            <a:off x="3652830" y="2357430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Organigramme : Connecteur 94"/>
          <p:cNvSpPr/>
          <p:nvPr/>
        </p:nvSpPr>
        <p:spPr>
          <a:xfrm>
            <a:off x="2652698" y="2357430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Organigramme : Connecteur 95"/>
          <p:cNvSpPr/>
          <p:nvPr/>
        </p:nvSpPr>
        <p:spPr>
          <a:xfrm>
            <a:off x="1785918" y="2357430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Organigramme : Connecteur 96"/>
          <p:cNvSpPr/>
          <p:nvPr/>
        </p:nvSpPr>
        <p:spPr>
          <a:xfrm>
            <a:off x="0" y="2357430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Organigramme : Connecteur 97"/>
          <p:cNvSpPr/>
          <p:nvPr/>
        </p:nvSpPr>
        <p:spPr>
          <a:xfrm>
            <a:off x="7393801" y="300037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Organigramme : Connecteur 98"/>
          <p:cNvSpPr/>
          <p:nvPr/>
        </p:nvSpPr>
        <p:spPr>
          <a:xfrm>
            <a:off x="6474631" y="3071810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ZoneTexte 106"/>
          <p:cNvSpPr txBox="1"/>
          <p:nvPr/>
        </p:nvSpPr>
        <p:spPr>
          <a:xfrm>
            <a:off x="142844" y="3641901"/>
            <a:ext cx="22145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Special G1" pitchFamily="34" charset="2"/>
                <a:ea typeface="+mj-ea"/>
              </a:rPr>
              <a:t>3</a:t>
            </a: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Special G1" pitchFamily="34" charset="2"/>
                <a:ea typeface="+mj-ea"/>
              </a:rPr>
              <a:t>3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Special G1" pitchFamily="34" charset="2"/>
              <a:ea typeface="+mj-ea"/>
            </a:endParaRPr>
          </a:p>
        </p:txBody>
      </p:sp>
      <p:sp>
        <p:nvSpPr>
          <p:cNvPr id="76" name="Plaque 75"/>
          <p:cNvSpPr/>
          <p:nvPr/>
        </p:nvSpPr>
        <p:spPr>
          <a:xfrm>
            <a:off x="3679009" y="535760"/>
            <a:ext cx="5357866" cy="296467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à coins arrondis 39"/>
          <p:cNvSpPr/>
          <p:nvPr/>
        </p:nvSpPr>
        <p:spPr>
          <a:xfrm>
            <a:off x="0" y="535760"/>
            <a:ext cx="3786182" cy="2536050"/>
          </a:xfrm>
          <a:prstGeom prst="roundRect">
            <a:avLst/>
          </a:prstGeom>
          <a:noFill/>
          <a:ln w="130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3786182" y="3641901"/>
            <a:ext cx="2214578" cy="2215991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Special G1" pitchFamily="34" charset="2"/>
                <a:ea typeface="+mj-ea"/>
              </a:rPr>
              <a:t>12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Special G1" pitchFamily="34" charset="2"/>
              <a:ea typeface="+mj-ea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6893735" y="3571876"/>
            <a:ext cx="2214578" cy="2215991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Special G1" pitchFamily="34" charset="2"/>
                <a:ea typeface="+mj-ea"/>
              </a:rPr>
              <a:t>؟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Special G1" pitchFamily="34" charset="2"/>
              <a:ea typeface="+mj-ea"/>
            </a:endParaRPr>
          </a:p>
        </p:txBody>
      </p:sp>
      <p:sp>
        <p:nvSpPr>
          <p:cNvPr id="47" name="Moins 46"/>
          <p:cNvSpPr/>
          <p:nvPr/>
        </p:nvSpPr>
        <p:spPr>
          <a:xfrm>
            <a:off x="2357422" y="4107661"/>
            <a:ext cx="1500198" cy="121444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à coins arrondis 44"/>
          <p:cNvSpPr/>
          <p:nvPr/>
        </p:nvSpPr>
        <p:spPr>
          <a:xfrm>
            <a:off x="3679009" y="535760"/>
            <a:ext cx="5429303" cy="2893240"/>
          </a:xfrm>
          <a:prstGeom prst="roundRect">
            <a:avLst/>
          </a:prstGeom>
          <a:noFill/>
          <a:ln w="130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ZoneTexte 47"/>
          <p:cNvSpPr txBox="1"/>
          <p:nvPr/>
        </p:nvSpPr>
        <p:spPr>
          <a:xfrm>
            <a:off x="6831821" y="3571876"/>
            <a:ext cx="2214578" cy="2215991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Special G1" pitchFamily="34" charset="2"/>
                <a:ea typeface="+mj-ea"/>
              </a:rPr>
              <a:t>21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Special G1" pitchFamily="34" charset="2"/>
              <a:ea typeface="+mj-ea"/>
            </a:endParaRPr>
          </a:p>
        </p:txBody>
      </p:sp>
      <p:sp>
        <p:nvSpPr>
          <p:cNvPr id="39" name="Égal 38"/>
          <p:cNvSpPr/>
          <p:nvPr/>
        </p:nvSpPr>
        <p:spPr>
          <a:xfrm>
            <a:off x="5607851" y="4179099"/>
            <a:ext cx="1571636" cy="114300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46" grpId="0" animBg="1"/>
      <p:bldP spid="45" grpId="0" animBg="1"/>
      <p:bldP spid="4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rganigramme : Connecteur 6"/>
          <p:cNvSpPr/>
          <p:nvPr/>
        </p:nvSpPr>
        <p:spPr>
          <a:xfrm>
            <a:off x="8108181" y="85723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rganigramme : Connecteur 7"/>
          <p:cNvSpPr/>
          <p:nvPr/>
        </p:nvSpPr>
        <p:spPr>
          <a:xfrm>
            <a:off x="7215206" y="85723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Organigramme : Connecteur 8"/>
          <p:cNvSpPr/>
          <p:nvPr/>
        </p:nvSpPr>
        <p:spPr>
          <a:xfrm>
            <a:off x="6322231" y="85723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Connecteur 9"/>
          <p:cNvSpPr/>
          <p:nvPr/>
        </p:nvSpPr>
        <p:spPr>
          <a:xfrm>
            <a:off x="5429256" y="85723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Connecteur 10"/>
          <p:cNvSpPr/>
          <p:nvPr/>
        </p:nvSpPr>
        <p:spPr>
          <a:xfrm>
            <a:off x="4500562" y="85723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Organigramme : Connecteur 11"/>
          <p:cNvSpPr/>
          <p:nvPr/>
        </p:nvSpPr>
        <p:spPr>
          <a:xfrm>
            <a:off x="3571868" y="85723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Organigramme : Connecteur 12"/>
          <p:cNvSpPr/>
          <p:nvPr/>
        </p:nvSpPr>
        <p:spPr>
          <a:xfrm>
            <a:off x="71406" y="85723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Organigramme : Connecteur 13"/>
          <p:cNvSpPr/>
          <p:nvPr/>
        </p:nvSpPr>
        <p:spPr>
          <a:xfrm>
            <a:off x="2714612" y="85723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Organigramme : Connecteur 16"/>
          <p:cNvSpPr/>
          <p:nvPr/>
        </p:nvSpPr>
        <p:spPr>
          <a:xfrm>
            <a:off x="1785918" y="85723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Organigramme : Connecteur 17"/>
          <p:cNvSpPr/>
          <p:nvPr/>
        </p:nvSpPr>
        <p:spPr>
          <a:xfrm>
            <a:off x="928662" y="85723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8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تقديم الرمز -</a:t>
            </a:r>
            <a:endParaRPr kumimoji="0" lang="fr-FR" sz="88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3" name="Rectangle à coins arrondis 42"/>
          <p:cNvSpPr/>
          <p:nvPr/>
        </p:nvSpPr>
        <p:spPr>
          <a:xfrm>
            <a:off x="142844" y="3573313"/>
            <a:ext cx="2428892" cy="192880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Organigramme : Connecteur 76"/>
          <p:cNvSpPr/>
          <p:nvPr/>
        </p:nvSpPr>
        <p:spPr>
          <a:xfrm>
            <a:off x="8179619" y="157161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Organigramme : Connecteur 77"/>
          <p:cNvSpPr/>
          <p:nvPr/>
        </p:nvSpPr>
        <p:spPr>
          <a:xfrm>
            <a:off x="7286644" y="157161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Organigramme : Connecteur 78"/>
          <p:cNvSpPr/>
          <p:nvPr/>
        </p:nvSpPr>
        <p:spPr>
          <a:xfrm>
            <a:off x="6393669" y="157161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Organigramme : Connecteur 79"/>
          <p:cNvSpPr/>
          <p:nvPr/>
        </p:nvSpPr>
        <p:spPr>
          <a:xfrm>
            <a:off x="5500694" y="157161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Organigramme : Connecteur 80"/>
          <p:cNvSpPr/>
          <p:nvPr/>
        </p:nvSpPr>
        <p:spPr>
          <a:xfrm>
            <a:off x="4572000" y="157161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Organigramme : Connecteur 81"/>
          <p:cNvSpPr/>
          <p:nvPr/>
        </p:nvSpPr>
        <p:spPr>
          <a:xfrm>
            <a:off x="3643306" y="157161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Organigramme : Connecteur 82"/>
          <p:cNvSpPr/>
          <p:nvPr/>
        </p:nvSpPr>
        <p:spPr>
          <a:xfrm>
            <a:off x="142844" y="157161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Organigramme : Connecteur 83"/>
          <p:cNvSpPr/>
          <p:nvPr/>
        </p:nvSpPr>
        <p:spPr>
          <a:xfrm>
            <a:off x="2786050" y="157161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Organigramme : Connecteur 84"/>
          <p:cNvSpPr/>
          <p:nvPr/>
        </p:nvSpPr>
        <p:spPr>
          <a:xfrm>
            <a:off x="1857356" y="157161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Organigramme : Connecteur 85"/>
          <p:cNvSpPr/>
          <p:nvPr/>
        </p:nvSpPr>
        <p:spPr>
          <a:xfrm>
            <a:off x="1000100" y="157161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Organigramme : Connecteur 86"/>
          <p:cNvSpPr/>
          <p:nvPr/>
        </p:nvSpPr>
        <p:spPr>
          <a:xfrm>
            <a:off x="8260581" y="2357430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Organigramme : Connecteur 87"/>
          <p:cNvSpPr/>
          <p:nvPr/>
        </p:nvSpPr>
        <p:spPr>
          <a:xfrm>
            <a:off x="7367606" y="2357430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Organigramme : Connecteur 88"/>
          <p:cNvSpPr/>
          <p:nvPr/>
        </p:nvSpPr>
        <p:spPr>
          <a:xfrm>
            <a:off x="6474631" y="2357430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Organigramme : Connecteur 89"/>
          <p:cNvSpPr/>
          <p:nvPr/>
        </p:nvSpPr>
        <p:spPr>
          <a:xfrm>
            <a:off x="5581656" y="2357430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Organigramme : Connecteur 90"/>
          <p:cNvSpPr/>
          <p:nvPr/>
        </p:nvSpPr>
        <p:spPr>
          <a:xfrm>
            <a:off x="8260581" y="300037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Organigramme : Connecteur 91"/>
          <p:cNvSpPr/>
          <p:nvPr/>
        </p:nvSpPr>
        <p:spPr>
          <a:xfrm>
            <a:off x="4643438" y="2357430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Organigramme : Connecteur 92"/>
          <p:cNvSpPr/>
          <p:nvPr/>
        </p:nvSpPr>
        <p:spPr>
          <a:xfrm>
            <a:off x="928662" y="2357430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Organigramme : Connecteur 93"/>
          <p:cNvSpPr/>
          <p:nvPr/>
        </p:nvSpPr>
        <p:spPr>
          <a:xfrm>
            <a:off x="3652830" y="2357430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Organigramme : Connecteur 94"/>
          <p:cNvSpPr/>
          <p:nvPr/>
        </p:nvSpPr>
        <p:spPr>
          <a:xfrm>
            <a:off x="2652698" y="2357430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Organigramme : Connecteur 95"/>
          <p:cNvSpPr/>
          <p:nvPr/>
        </p:nvSpPr>
        <p:spPr>
          <a:xfrm>
            <a:off x="1785918" y="2357430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Organigramme : Connecteur 96"/>
          <p:cNvSpPr/>
          <p:nvPr/>
        </p:nvSpPr>
        <p:spPr>
          <a:xfrm>
            <a:off x="0" y="2357430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Organigramme : Connecteur 97"/>
          <p:cNvSpPr/>
          <p:nvPr/>
        </p:nvSpPr>
        <p:spPr>
          <a:xfrm>
            <a:off x="7393801" y="3000372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Organigramme : Connecteur 98"/>
          <p:cNvSpPr/>
          <p:nvPr/>
        </p:nvSpPr>
        <p:spPr>
          <a:xfrm>
            <a:off x="6474631" y="3071810"/>
            <a:ext cx="78581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ZoneTexte 106"/>
          <p:cNvSpPr txBox="1"/>
          <p:nvPr/>
        </p:nvSpPr>
        <p:spPr>
          <a:xfrm>
            <a:off x="285720" y="3500438"/>
            <a:ext cx="22145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Special G1" pitchFamily="34" charset="2"/>
                <a:ea typeface="+mj-ea"/>
              </a:rPr>
              <a:t>3</a:t>
            </a: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Special G1" pitchFamily="34" charset="2"/>
                <a:ea typeface="+mj-ea"/>
              </a:rPr>
              <a:t>3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Special G1" pitchFamily="34" charset="2"/>
              <a:ea typeface="+mj-ea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500034" y="641505"/>
            <a:ext cx="2214578" cy="2215991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Special G1" pitchFamily="34" charset="2"/>
                <a:ea typeface="+mj-ea"/>
              </a:rPr>
              <a:t>12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Special G1" pitchFamily="34" charset="2"/>
              <a:ea typeface="+mj-ea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6893735" y="3571876"/>
            <a:ext cx="2214578" cy="2215991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Special G1" pitchFamily="34" charset="2"/>
                <a:ea typeface="+mj-ea"/>
              </a:rPr>
              <a:t>؟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Special G1" pitchFamily="34" charset="2"/>
              <a:ea typeface="+mj-ea"/>
            </a:endParaRPr>
          </a:p>
        </p:txBody>
      </p:sp>
      <p:sp>
        <p:nvSpPr>
          <p:cNvPr id="47" name="Moins 46"/>
          <p:cNvSpPr/>
          <p:nvPr/>
        </p:nvSpPr>
        <p:spPr>
          <a:xfrm>
            <a:off x="2357422" y="4107661"/>
            <a:ext cx="1500198" cy="121444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ZoneTexte 47"/>
          <p:cNvSpPr txBox="1"/>
          <p:nvPr/>
        </p:nvSpPr>
        <p:spPr>
          <a:xfrm>
            <a:off x="5367342" y="855819"/>
            <a:ext cx="2214578" cy="2215991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Special G1" pitchFamily="34" charset="2"/>
                <a:ea typeface="+mj-ea"/>
              </a:rPr>
              <a:t>21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Special G1" pitchFamily="34" charset="2"/>
              <a:ea typeface="+mj-ea"/>
            </a:endParaRPr>
          </a:p>
        </p:txBody>
      </p:sp>
      <p:sp>
        <p:nvSpPr>
          <p:cNvPr id="39" name="Égal 38"/>
          <p:cNvSpPr/>
          <p:nvPr/>
        </p:nvSpPr>
        <p:spPr>
          <a:xfrm>
            <a:off x="5607851" y="4179099"/>
            <a:ext cx="1571636" cy="114300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9" name="Rectangle à coins arrondis 48"/>
          <p:cNvSpPr/>
          <p:nvPr/>
        </p:nvSpPr>
        <p:spPr>
          <a:xfrm>
            <a:off x="1" y="160711"/>
            <a:ext cx="9046398" cy="3411165"/>
          </a:xfrm>
          <a:prstGeom prst="roundRect">
            <a:avLst/>
          </a:prstGeom>
          <a:noFill/>
          <a:ln w="1301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à coins arrondis 39"/>
          <p:cNvSpPr/>
          <p:nvPr/>
        </p:nvSpPr>
        <p:spPr>
          <a:xfrm>
            <a:off x="0" y="535760"/>
            <a:ext cx="3786182" cy="2536050"/>
          </a:xfrm>
          <a:prstGeom prst="roundRect">
            <a:avLst/>
          </a:prstGeom>
          <a:noFill/>
          <a:ln w="130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à coins arrondis 44"/>
          <p:cNvSpPr/>
          <p:nvPr/>
        </p:nvSpPr>
        <p:spPr>
          <a:xfrm>
            <a:off x="3679009" y="535760"/>
            <a:ext cx="5429303" cy="2893240"/>
          </a:xfrm>
          <a:prstGeom prst="roundRect">
            <a:avLst/>
          </a:prstGeom>
          <a:noFill/>
          <a:ln w="130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7326 0.0162 0.1467 0.03264 0.21128 0.06667 C 0.27587 0.10069 0.36406 0.14884 0.38715 0.2044 C 0.41024 0.25995 0.38003 0.32986 0.35 0.4 " pathEditMode="relative" ptsTypes="aaaA">
                                      <p:cBhvr>
                                        <p:cTn id="4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93 0.00023 C 0.0151 -0.00208 0.12083 -0.00393 0.16857 0.03588 C 0.21718 0.0757 0.19739 0.1794 0.19739 0.24028 C 0.19739 0.30139 0.18281 0.35185 0.16857 0.40255 " pathEditMode="relative" rAng="0" ptsTypes="aaaA">
                                      <p:cBhvr>
                                        <p:cTn id="6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" y="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07" grpId="0"/>
      <p:bldP spid="44" grpId="0" animBg="1"/>
      <p:bldP spid="44" grpId="1" animBg="1"/>
      <p:bldP spid="47" grpId="0" animBg="1"/>
      <p:bldP spid="48" grpId="0" animBg="1"/>
      <p:bldP spid="48" grpId="1" animBg="1"/>
      <p:bldP spid="49" grpId="0" animBg="1"/>
      <p:bldP spid="40" grpId="0" animBg="1"/>
      <p:bldP spid="4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0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حصة 2</a:t>
            </a:r>
            <a:endParaRPr lang="fr-FR" sz="23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4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أنشطة </a:t>
            </a:r>
            <a:r>
              <a:rPr lang="ar-MA" sz="4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ترييض</a:t>
            </a:r>
            <a:r>
              <a:rPr lang="ar-MA" sz="4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الوضعيات </a:t>
            </a:r>
            <a:r>
              <a:rPr lang="ar-MA" sz="4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و</a:t>
            </a:r>
            <a:r>
              <a:rPr lang="ar-MA" sz="4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بناء المفاهيم</a:t>
            </a:r>
            <a:endParaRPr kumimoji="0" lang="fr-FR" sz="48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أقرأ الأعداد بالأرقام </a:t>
            </a:r>
            <a:b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من 50 إلى 60 </a:t>
            </a:r>
            <a:b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تصاعديا</a:t>
            </a:r>
            <a:endParaRPr lang="fr-FR" sz="9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اليومي </a:t>
            </a:r>
            <a:r>
              <a:rPr lang="ar-MA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الاستئناسي</a:t>
            </a:r>
            <a:endParaRPr kumimoji="0" lang="fr-FR" sz="36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0" y="3643314"/>
            <a:ext cx="9144000" cy="3214686"/>
          </a:xfrm>
          <a:prstGeom prst="rect">
            <a:avLst/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6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2" y="71414"/>
            <a:ext cx="9144000" cy="3500462"/>
          </a:xfrm>
          <a:prstGeom prst="rect">
            <a:avLst/>
          </a:prstGeom>
          <a:solidFill>
            <a:srgbClr val="00B0F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6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643042" y="642918"/>
            <a:ext cx="5786478" cy="2286016"/>
          </a:xfrm>
        </p:spPr>
        <p:txBody>
          <a:bodyPr>
            <a:noAutofit/>
          </a:bodyPr>
          <a:lstStyle/>
          <a:p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50</a:t>
            </a:r>
            <a:endParaRPr lang="fr-FR" sz="4400" dirty="0"/>
          </a:p>
        </p:txBody>
      </p:sp>
      <p:sp>
        <p:nvSpPr>
          <p:cNvPr id="11" name="Sous-titre 3"/>
          <p:cNvSpPr txBox="1">
            <a:spLocks/>
          </p:cNvSpPr>
          <p:nvPr/>
        </p:nvSpPr>
        <p:spPr>
          <a:xfrm>
            <a:off x="857224" y="3571876"/>
            <a:ext cx="7143800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8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51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52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53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54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55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56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57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58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59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Sous-titre 3"/>
          <p:cNvSpPr txBox="1">
            <a:spLocks/>
          </p:cNvSpPr>
          <p:nvPr/>
        </p:nvSpPr>
        <p:spPr>
          <a:xfrm>
            <a:off x="1714480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60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Sous-titre 3"/>
          <p:cNvSpPr txBox="1">
            <a:spLocks/>
          </p:cNvSpPr>
          <p:nvPr/>
        </p:nvSpPr>
        <p:spPr>
          <a:xfrm>
            <a:off x="785786" y="3724276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واحد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1" name="Sous-titre 3"/>
          <p:cNvSpPr txBox="1">
            <a:spLocks/>
          </p:cNvSpPr>
          <p:nvPr/>
        </p:nvSpPr>
        <p:spPr>
          <a:xfrm>
            <a:off x="785786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اثنان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3" name="Sous-titre 3"/>
          <p:cNvSpPr txBox="1">
            <a:spLocks/>
          </p:cNvSpPr>
          <p:nvPr/>
        </p:nvSpPr>
        <p:spPr>
          <a:xfrm>
            <a:off x="795310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ثلاثة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4" name="Sous-titre 3"/>
          <p:cNvSpPr txBox="1">
            <a:spLocks/>
          </p:cNvSpPr>
          <p:nvPr/>
        </p:nvSpPr>
        <p:spPr>
          <a:xfrm>
            <a:off x="938186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أربعة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6" name="Sous-titre 3"/>
          <p:cNvSpPr txBox="1">
            <a:spLocks/>
          </p:cNvSpPr>
          <p:nvPr/>
        </p:nvSpPr>
        <p:spPr>
          <a:xfrm>
            <a:off x="928662" y="3714752"/>
            <a:ext cx="8286808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خمسة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7" name="Sous-titre 3"/>
          <p:cNvSpPr txBox="1">
            <a:spLocks/>
          </p:cNvSpPr>
          <p:nvPr/>
        </p:nvSpPr>
        <p:spPr>
          <a:xfrm>
            <a:off x="652434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ستة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8" name="Sous-titre 3"/>
          <p:cNvSpPr txBox="1">
            <a:spLocks/>
          </p:cNvSpPr>
          <p:nvPr/>
        </p:nvSpPr>
        <p:spPr>
          <a:xfrm>
            <a:off x="938186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سبعة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3" name="Sous-titre 3"/>
          <p:cNvSpPr txBox="1">
            <a:spLocks/>
          </p:cNvSpPr>
          <p:nvPr/>
        </p:nvSpPr>
        <p:spPr>
          <a:xfrm>
            <a:off x="642910" y="3714776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ثمانية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4" name="Sous-titre 3"/>
          <p:cNvSpPr txBox="1">
            <a:spLocks/>
          </p:cNvSpPr>
          <p:nvPr/>
        </p:nvSpPr>
        <p:spPr>
          <a:xfrm>
            <a:off x="785786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تسعة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5" name="Sous-titre 3"/>
          <p:cNvSpPr txBox="1">
            <a:spLocks/>
          </p:cNvSpPr>
          <p:nvPr/>
        </p:nvSpPr>
        <p:spPr>
          <a:xfrm>
            <a:off x="938186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ستون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" grpId="0" build="p"/>
      <p:bldP spid="11" grpId="0"/>
      <p:bldP spid="28" grpId="0" build="p"/>
      <p:bldP spid="29" grpId="0" build="p"/>
      <p:bldP spid="30" grpId="0" build="p"/>
      <p:bldP spid="31" grpId="0" build="p"/>
      <p:bldP spid="32" grpId="0" build="p"/>
      <p:bldP spid="33" grpId="0" build="p"/>
      <p:bldP spid="34" grpId="0" build="p"/>
      <p:bldP spid="35" grpId="0" build="p"/>
      <p:bldP spid="37" grpId="0" build="p"/>
      <p:bldP spid="39" grpId="0" build="p"/>
      <p:bldP spid="40" grpId="0"/>
      <p:bldP spid="41" grpId="0"/>
      <p:bldP spid="43" grpId="0"/>
      <p:bldP spid="44" grpId="0"/>
      <p:bldP spid="46" grpId="0"/>
      <p:bldP spid="47" grpId="0"/>
      <p:bldP spid="48" grpId="0"/>
      <p:bldP spid="63" grpId="0"/>
      <p:bldP spid="64" grpId="0"/>
      <p:bldP spid="6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أقرأ الأعداد بالأرقام </a:t>
            </a:r>
            <a:b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من 60 إلى 50 </a:t>
            </a:r>
            <a:r>
              <a:rPr lang="ar-MA" sz="9600" b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ar-MA" sz="9600" b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9600" b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تنازليا</a:t>
            </a:r>
            <a:endParaRPr lang="fr-FR" sz="9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اليومي </a:t>
            </a:r>
            <a:r>
              <a:rPr lang="ar-MA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الاستئناسي</a:t>
            </a:r>
            <a:endParaRPr kumimoji="0" lang="fr-FR" sz="36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0" y="3643314"/>
            <a:ext cx="9144000" cy="3214686"/>
          </a:xfrm>
          <a:prstGeom prst="rect">
            <a:avLst/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6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2" y="71414"/>
            <a:ext cx="9144000" cy="3500462"/>
          </a:xfrm>
          <a:prstGeom prst="rect">
            <a:avLst/>
          </a:prstGeom>
          <a:solidFill>
            <a:srgbClr val="00B0F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6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643042" y="642918"/>
            <a:ext cx="5786478" cy="2286016"/>
          </a:xfrm>
        </p:spPr>
        <p:txBody>
          <a:bodyPr>
            <a:noAutofit/>
          </a:bodyPr>
          <a:lstStyle/>
          <a:p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50</a:t>
            </a:r>
            <a:endParaRPr lang="fr-FR" sz="4400" dirty="0"/>
          </a:p>
        </p:txBody>
      </p:sp>
      <p:sp>
        <p:nvSpPr>
          <p:cNvPr id="11" name="Sous-titre 3"/>
          <p:cNvSpPr txBox="1">
            <a:spLocks/>
          </p:cNvSpPr>
          <p:nvPr/>
        </p:nvSpPr>
        <p:spPr>
          <a:xfrm>
            <a:off x="857224" y="3571876"/>
            <a:ext cx="7143800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8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51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52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53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54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55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56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57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58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59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Sous-titre 3"/>
          <p:cNvSpPr txBox="1">
            <a:spLocks/>
          </p:cNvSpPr>
          <p:nvPr/>
        </p:nvSpPr>
        <p:spPr>
          <a:xfrm>
            <a:off x="1714480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60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Sous-titre 3"/>
          <p:cNvSpPr txBox="1">
            <a:spLocks/>
          </p:cNvSpPr>
          <p:nvPr/>
        </p:nvSpPr>
        <p:spPr>
          <a:xfrm>
            <a:off x="785786" y="3724276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واحد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1" name="Sous-titre 3"/>
          <p:cNvSpPr txBox="1">
            <a:spLocks/>
          </p:cNvSpPr>
          <p:nvPr/>
        </p:nvSpPr>
        <p:spPr>
          <a:xfrm>
            <a:off x="785786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اثنان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3" name="Sous-titre 3"/>
          <p:cNvSpPr txBox="1">
            <a:spLocks/>
          </p:cNvSpPr>
          <p:nvPr/>
        </p:nvSpPr>
        <p:spPr>
          <a:xfrm>
            <a:off x="795310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ثلاثة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4" name="Sous-titre 3"/>
          <p:cNvSpPr txBox="1">
            <a:spLocks/>
          </p:cNvSpPr>
          <p:nvPr/>
        </p:nvSpPr>
        <p:spPr>
          <a:xfrm>
            <a:off x="938186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أربعة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6" name="Sous-titre 3"/>
          <p:cNvSpPr txBox="1">
            <a:spLocks/>
          </p:cNvSpPr>
          <p:nvPr/>
        </p:nvSpPr>
        <p:spPr>
          <a:xfrm>
            <a:off x="928662" y="3714752"/>
            <a:ext cx="8286808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خمسة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7" name="Sous-titre 3"/>
          <p:cNvSpPr txBox="1">
            <a:spLocks/>
          </p:cNvSpPr>
          <p:nvPr/>
        </p:nvSpPr>
        <p:spPr>
          <a:xfrm>
            <a:off x="652434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ستة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8" name="Sous-titre 3"/>
          <p:cNvSpPr txBox="1">
            <a:spLocks/>
          </p:cNvSpPr>
          <p:nvPr/>
        </p:nvSpPr>
        <p:spPr>
          <a:xfrm>
            <a:off x="938186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سبعة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3" name="Sous-titre 3"/>
          <p:cNvSpPr txBox="1">
            <a:spLocks/>
          </p:cNvSpPr>
          <p:nvPr/>
        </p:nvSpPr>
        <p:spPr>
          <a:xfrm>
            <a:off x="642910" y="3714776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ثمانية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4" name="Sous-titre 3"/>
          <p:cNvSpPr txBox="1">
            <a:spLocks/>
          </p:cNvSpPr>
          <p:nvPr/>
        </p:nvSpPr>
        <p:spPr>
          <a:xfrm>
            <a:off x="785786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تسعة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5" name="Sous-titre 3"/>
          <p:cNvSpPr txBox="1">
            <a:spLocks/>
          </p:cNvSpPr>
          <p:nvPr/>
        </p:nvSpPr>
        <p:spPr>
          <a:xfrm>
            <a:off x="938186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ستون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" grpId="0" build="p"/>
      <p:bldP spid="11" grpId="0"/>
      <p:bldP spid="28" grpId="0" build="p"/>
      <p:bldP spid="29" grpId="0" build="p"/>
      <p:bldP spid="30" grpId="0" build="p"/>
      <p:bldP spid="31" grpId="0" build="p"/>
      <p:bldP spid="32" grpId="0" build="p"/>
      <p:bldP spid="33" grpId="0" build="p"/>
      <p:bldP spid="34" grpId="0" build="p"/>
      <p:bldP spid="35" grpId="0" build="p"/>
      <p:bldP spid="37" grpId="0" build="p"/>
      <p:bldP spid="39" grpId="0" build="p"/>
      <p:bldP spid="40" grpId="0"/>
      <p:bldP spid="41" grpId="0"/>
      <p:bldP spid="43" grpId="0"/>
      <p:bldP spid="44" grpId="0"/>
      <p:bldP spid="46" grpId="0"/>
      <p:bldP spid="47" grpId="0"/>
      <p:bldP spid="48" grpId="0"/>
      <p:bldP spid="63" grpId="0"/>
      <p:bldP spid="64" grpId="0"/>
      <p:bldP spid="6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lvl="0"/>
            <a:r>
              <a:rPr lang="ar-MA" sz="72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الانتقال على الشريط </a:t>
            </a:r>
            <a:br>
              <a:rPr lang="ar-MA" sz="72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72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العددي قصد الوصول إلى 20</a:t>
            </a:r>
            <a:br>
              <a:rPr lang="ar-MA" sz="72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72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ينقسم التلاميذ إلى مجموعتين  </a:t>
            </a:r>
            <a:r>
              <a:rPr lang="fr-FR" sz="7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fr-FR" sz="7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fr-FR" sz="72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المقترح</a:t>
            </a:r>
            <a:endParaRPr kumimoji="0" lang="fr-FR" sz="72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7030A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7200" b="1" i="0" u="none" strike="noStrike" kern="1200" normalizeH="0" baseline="0" noProof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بطاقات الأعداد من 0 إلى 9</a:t>
            </a:r>
            <a:endParaRPr kumimoji="0" lang="fr-FR" sz="7200" b="1" i="0" u="none" strike="noStrike" kern="1200" normalizeH="0" baseline="0" noProof="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lvl="0"/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الفائز من وصل إلى العدد 20</a:t>
            </a:r>
            <a:r>
              <a:rPr lang="fr-FR" sz="115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fr-FR" sz="115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المقترح</a:t>
            </a:r>
            <a:endParaRPr kumimoji="0" lang="fr-FR" sz="72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7030A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7200" b="1" i="0" u="none" strike="noStrike" kern="1200" normalizeH="0" baseline="0" noProof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بطاقات الأعداد من 0 إلى 9</a:t>
            </a:r>
            <a:endParaRPr kumimoji="0" lang="fr-FR" sz="7200" b="1" i="0" u="none" strike="noStrike" kern="1200" normalizeH="0" baseline="0" noProof="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1714488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4286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ar-MA" sz="3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</a:t>
            </a:r>
            <a:endParaRPr kumimoji="0" lang="fr-FR" sz="344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4143380"/>
            <a:ext cx="9144000" cy="271462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سبعون</a:t>
            </a:r>
            <a:endParaRPr kumimoji="0" lang="fr-FR" sz="166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500462"/>
          </a:xfrm>
          <a:blipFill>
            <a:blip r:embed="rId3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lvl="0"/>
            <a:r>
              <a:rPr lang="fr-FR" sz="6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fr-FR" sz="6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fr-FR" sz="6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0" y="3500463"/>
            <a:ext cx="9144000" cy="328612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600" b="1" i="0" u="none" strike="noStrike" kern="1200" cap="none" spc="0" normalizeH="0" baseline="0" noProof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6600" b="1" i="0" u="none" strike="noStrike" kern="1200" cap="none" spc="0" normalizeH="0" baseline="0" noProof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66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1472" y="4357694"/>
            <a:ext cx="1500198" cy="15716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500" dirty="0"/>
          </a:p>
        </p:txBody>
      </p:sp>
      <p:graphicFrame>
        <p:nvGraphicFramePr>
          <p:cNvPr id="25" name="Diagramme 24"/>
          <p:cNvGraphicFramePr/>
          <p:nvPr/>
        </p:nvGraphicFramePr>
        <p:xfrm>
          <a:off x="0" y="-357214"/>
          <a:ext cx="9120198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Graphic spid="25" grpId="0">
        <p:bldAsOne/>
      </p:bldGraphic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500462"/>
          </a:xfrm>
          <a:blipFill>
            <a:blip r:embed="rId3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lvl="0"/>
            <a:r>
              <a:rPr lang="fr-FR" sz="6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fr-FR" sz="6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fr-FR" sz="6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-23802" y="3571877"/>
            <a:ext cx="9144000" cy="328612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600" b="1" i="0" u="none" strike="noStrike" kern="1200" cap="none" spc="0" normalizeH="0" baseline="0" noProof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6600" b="1" i="0" u="none" strike="noStrike" kern="1200" cap="none" spc="0" normalizeH="0" baseline="0" noProof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66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5" name="Diagramme 24"/>
          <p:cNvGraphicFramePr/>
          <p:nvPr/>
        </p:nvGraphicFramePr>
        <p:xfrm>
          <a:off x="23802" y="-714404"/>
          <a:ext cx="9120198" cy="4143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6" name="Diagramme 25"/>
          <p:cNvGraphicFramePr/>
          <p:nvPr/>
        </p:nvGraphicFramePr>
        <p:xfrm>
          <a:off x="-23802" y="1724012"/>
          <a:ext cx="9120198" cy="4133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6" name="Rectangle 15"/>
          <p:cNvSpPr/>
          <p:nvPr/>
        </p:nvSpPr>
        <p:spPr>
          <a:xfrm>
            <a:off x="1357290" y="5072086"/>
            <a:ext cx="1666876" cy="15716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</a:t>
            </a:r>
            <a:endParaRPr lang="fr-FR" sz="166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24166" y="5072086"/>
            <a:ext cx="5691238" cy="157161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زائد +</a:t>
            </a:r>
            <a:endParaRPr lang="fr-FR" sz="166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AsOne/>
      </p:bldGraphic>
      <p:bldGraphic spid="26" grpId="0">
        <p:bldAsOne/>
      </p:bldGraphic>
      <p:bldP spid="16" grpId="0" animBg="1"/>
      <p:bldP spid="16" grpId="1" animBg="1"/>
      <p:bldP spid="2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500462"/>
          </a:xfrm>
          <a:blipFill>
            <a:blip r:embed="rId3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lvl="0"/>
            <a:r>
              <a:rPr lang="fr-FR" sz="6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fr-FR" sz="6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fr-FR" sz="6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-23802" y="3571877"/>
            <a:ext cx="9144000" cy="328612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600" b="1" i="0" u="none" strike="noStrike" kern="1200" cap="none" spc="0" normalizeH="0" baseline="0" noProof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6600" b="1" i="0" u="none" strike="noStrike" kern="1200" cap="none" spc="0" normalizeH="0" baseline="0" noProof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66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57290" y="5072086"/>
            <a:ext cx="1666876" cy="15716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</a:t>
            </a:r>
            <a:endParaRPr lang="fr-FR" sz="166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24166" y="5072086"/>
            <a:ext cx="5691238" cy="157161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زائد +</a:t>
            </a:r>
            <a:endParaRPr lang="fr-FR" sz="166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16688" y="214290"/>
            <a:ext cx="792228" cy="1657352"/>
            <a:chOff x="4787" y="1243013"/>
            <a:chExt cx="792228" cy="1657352"/>
          </a:xfrm>
        </p:grpSpPr>
        <p:sp>
          <p:nvSpPr>
            <p:cNvPr id="40" name="Rectangle à coins arrondis 39"/>
            <p:cNvSpPr/>
            <p:nvPr/>
          </p:nvSpPr>
          <p:spPr>
            <a:xfrm>
              <a:off x="4787" y="1243013"/>
              <a:ext cx="792228" cy="1657352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43460" y="1281686"/>
              <a:ext cx="714882" cy="15800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4800" kern="1200" dirty="0" smtClean="0"/>
                <a:t>1</a:t>
              </a:r>
              <a:endParaRPr lang="fr-FR" sz="4800" kern="1200" dirty="0"/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940954" y="214290"/>
            <a:ext cx="792228" cy="1657352"/>
            <a:chOff x="929053" y="1243013"/>
            <a:chExt cx="792228" cy="1657352"/>
          </a:xfrm>
        </p:grpSpPr>
        <p:sp>
          <p:nvSpPr>
            <p:cNvPr id="38" name="Rectangle à coins arrondis 37"/>
            <p:cNvSpPr/>
            <p:nvPr/>
          </p:nvSpPr>
          <p:spPr>
            <a:xfrm>
              <a:off x="929053" y="1243013"/>
              <a:ext cx="792228" cy="1657352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Rectangle 38"/>
            <p:cNvSpPr/>
            <p:nvPr/>
          </p:nvSpPr>
          <p:spPr>
            <a:xfrm>
              <a:off x="967726" y="1281686"/>
              <a:ext cx="714882" cy="15800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4800" kern="1200" dirty="0" smtClean="0"/>
                <a:t>2</a:t>
              </a:r>
              <a:endParaRPr lang="fr-FR" sz="4800" kern="1200" dirty="0"/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1865220" y="214290"/>
            <a:ext cx="792228" cy="1657352"/>
            <a:chOff x="1853319" y="1243013"/>
            <a:chExt cx="792228" cy="1657352"/>
          </a:xfrm>
        </p:grpSpPr>
        <p:sp>
          <p:nvSpPr>
            <p:cNvPr id="36" name="Rectangle à coins arrondis 35"/>
            <p:cNvSpPr/>
            <p:nvPr/>
          </p:nvSpPr>
          <p:spPr>
            <a:xfrm>
              <a:off x="1853319" y="1243013"/>
              <a:ext cx="792228" cy="1657352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ectangle 36"/>
            <p:cNvSpPr/>
            <p:nvPr/>
          </p:nvSpPr>
          <p:spPr>
            <a:xfrm>
              <a:off x="1891992" y="1281686"/>
              <a:ext cx="714882" cy="15800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4800" kern="1200" dirty="0" smtClean="0"/>
                <a:t>3</a:t>
              </a:r>
              <a:endParaRPr lang="fr-FR" sz="4800" kern="1200" dirty="0"/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2789486" y="214290"/>
            <a:ext cx="792228" cy="1657352"/>
            <a:chOff x="2777585" y="1243013"/>
            <a:chExt cx="792228" cy="1657352"/>
          </a:xfrm>
        </p:grpSpPr>
        <p:sp>
          <p:nvSpPr>
            <p:cNvPr id="34" name="Rectangle à coins arrondis 33"/>
            <p:cNvSpPr/>
            <p:nvPr/>
          </p:nvSpPr>
          <p:spPr>
            <a:xfrm>
              <a:off x="2777585" y="1243013"/>
              <a:ext cx="792228" cy="1657352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ectangle 34"/>
            <p:cNvSpPr/>
            <p:nvPr/>
          </p:nvSpPr>
          <p:spPr>
            <a:xfrm>
              <a:off x="2816258" y="1281686"/>
              <a:ext cx="714882" cy="15800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4800" kern="1200" dirty="0" smtClean="0"/>
                <a:t>4</a:t>
              </a:r>
              <a:endParaRPr lang="fr-FR" sz="4800" kern="1200" dirty="0"/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3713752" y="214290"/>
            <a:ext cx="792228" cy="1657352"/>
            <a:chOff x="3701851" y="1243013"/>
            <a:chExt cx="792228" cy="1657352"/>
          </a:xfrm>
        </p:grpSpPr>
        <p:sp>
          <p:nvSpPr>
            <p:cNvPr id="32" name="Rectangle à coins arrondis 31"/>
            <p:cNvSpPr/>
            <p:nvPr/>
          </p:nvSpPr>
          <p:spPr>
            <a:xfrm>
              <a:off x="3701851" y="1243013"/>
              <a:ext cx="792228" cy="1657352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3740524" y="1281686"/>
              <a:ext cx="714882" cy="15800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4800" kern="1200" dirty="0" smtClean="0"/>
                <a:t>5</a:t>
              </a:r>
              <a:endParaRPr lang="fr-FR" sz="4800" kern="1200" dirty="0"/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4638019" y="214290"/>
            <a:ext cx="792228" cy="1657352"/>
            <a:chOff x="4626118" y="1243013"/>
            <a:chExt cx="792228" cy="1657352"/>
          </a:xfrm>
        </p:grpSpPr>
        <p:sp>
          <p:nvSpPr>
            <p:cNvPr id="30" name="Rectangle à coins arrondis 29"/>
            <p:cNvSpPr/>
            <p:nvPr/>
          </p:nvSpPr>
          <p:spPr>
            <a:xfrm>
              <a:off x="4626118" y="1243013"/>
              <a:ext cx="792228" cy="1657352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4664791" y="1281686"/>
              <a:ext cx="714882" cy="15800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4800" kern="1200" dirty="0" smtClean="0"/>
                <a:t>6</a:t>
              </a:r>
              <a:endParaRPr lang="fr-FR" sz="4800" kern="1200" dirty="0"/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5562285" y="214290"/>
            <a:ext cx="792228" cy="1657352"/>
            <a:chOff x="5550384" y="1243013"/>
            <a:chExt cx="792228" cy="1657352"/>
          </a:xfrm>
        </p:grpSpPr>
        <p:sp>
          <p:nvSpPr>
            <p:cNvPr id="28" name="Rectangle à coins arrondis 27"/>
            <p:cNvSpPr/>
            <p:nvPr/>
          </p:nvSpPr>
          <p:spPr>
            <a:xfrm>
              <a:off x="5550384" y="1243013"/>
              <a:ext cx="792228" cy="1657352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5589057" y="1281686"/>
              <a:ext cx="714882" cy="15800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4800" kern="1200" dirty="0" smtClean="0"/>
                <a:t>7</a:t>
              </a:r>
              <a:endParaRPr lang="fr-FR" sz="4800" kern="1200" dirty="0"/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6486551" y="214290"/>
            <a:ext cx="792228" cy="1657352"/>
            <a:chOff x="6474650" y="1243013"/>
            <a:chExt cx="792228" cy="1657352"/>
          </a:xfrm>
        </p:grpSpPr>
        <p:sp>
          <p:nvSpPr>
            <p:cNvPr id="23" name="Rectangle à coins arrondis 22"/>
            <p:cNvSpPr/>
            <p:nvPr/>
          </p:nvSpPr>
          <p:spPr>
            <a:xfrm>
              <a:off x="6474650" y="1243013"/>
              <a:ext cx="792228" cy="1657352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ectangle 23"/>
            <p:cNvSpPr/>
            <p:nvPr/>
          </p:nvSpPr>
          <p:spPr>
            <a:xfrm>
              <a:off x="6513323" y="1281686"/>
              <a:ext cx="714882" cy="15800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4800" kern="1200" dirty="0" smtClean="0"/>
                <a:t>8</a:t>
              </a:r>
              <a:endParaRPr lang="fr-FR" sz="4800" kern="1200" dirty="0"/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7410817" y="214290"/>
            <a:ext cx="792228" cy="1657352"/>
            <a:chOff x="7398916" y="1243013"/>
            <a:chExt cx="792228" cy="1657352"/>
          </a:xfrm>
        </p:grpSpPr>
        <p:sp>
          <p:nvSpPr>
            <p:cNvPr id="21" name="Rectangle à coins arrondis 20"/>
            <p:cNvSpPr/>
            <p:nvPr/>
          </p:nvSpPr>
          <p:spPr>
            <a:xfrm>
              <a:off x="7398916" y="1243013"/>
              <a:ext cx="792228" cy="1657352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437589" y="1281686"/>
              <a:ext cx="714882" cy="15800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4800" kern="1200" dirty="0" smtClean="0"/>
                <a:t>9</a:t>
              </a:r>
              <a:endParaRPr lang="fr-FR" sz="4800" kern="1200" dirty="0"/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8335083" y="214290"/>
            <a:ext cx="792228" cy="1657352"/>
            <a:chOff x="8323182" y="1243013"/>
            <a:chExt cx="792228" cy="1657352"/>
          </a:xfrm>
        </p:grpSpPr>
        <p:sp>
          <p:nvSpPr>
            <p:cNvPr id="19" name="Rectangle à coins arrondis 18"/>
            <p:cNvSpPr/>
            <p:nvPr/>
          </p:nvSpPr>
          <p:spPr>
            <a:xfrm>
              <a:off x="8323182" y="1243013"/>
              <a:ext cx="792228" cy="1657352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8361855" y="1281686"/>
              <a:ext cx="714882" cy="15800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3200" b="1" kern="1200" dirty="0" smtClean="0">
                  <a:solidFill>
                    <a:schemeClr val="tx1"/>
                  </a:solidFill>
                </a:rPr>
                <a:t>10</a:t>
              </a:r>
              <a:endParaRPr lang="fr-FR" sz="32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Groupe 41"/>
          <p:cNvGrpSpPr/>
          <p:nvPr/>
        </p:nvGrpSpPr>
        <p:grpSpPr>
          <a:xfrm>
            <a:off x="37663" y="2609078"/>
            <a:ext cx="864103" cy="1676040"/>
            <a:chOff x="47604" y="1276360"/>
            <a:chExt cx="864103" cy="1676040"/>
          </a:xfrm>
        </p:grpSpPr>
        <p:sp>
          <p:nvSpPr>
            <p:cNvPr id="70" name="Rectangle à coins arrondis 69"/>
            <p:cNvSpPr/>
            <p:nvPr/>
          </p:nvSpPr>
          <p:spPr>
            <a:xfrm>
              <a:off x="47604" y="1276360"/>
              <a:ext cx="864103" cy="1676040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1" name="Rectangle 70"/>
            <p:cNvSpPr/>
            <p:nvPr/>
          </p:nvSpPr>
          <p:spPr>
            <a:xfrm>
              <a:off x="89786" y="1318542"/>
              <a:ext cx="779739" cy="15916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3200" kern="1200" dirty="0" smtClean="0"/>
                <a:t>11</a:t>
              </a:r>
              <a:endParaRPr lang="fr-FR" sz="3200" kern="1200" dirty="0" smtClean="0"/>
            </a:p>
          </p:txBody>
        </p:sp>
      </p:grpSp>
      <p:grpSp>
        <p:nvGrpSpPr>
          <p:cNvPr id="43" name="Groupe 42"/>
          <p:cNvGrpSpPr/>
          <p:nvPr/>
        </p:nvGrpSpPr>
        <p:grpSpPr>
          <a:xfrm>
            <a:off x="989005" y="2572882"/>
            <a:ext cx="785548" cy="1653552"/>
            <a:chOff x="998946" y="1240164"/>
            <a:chExt cx="785548" cy="1653552"/>
          </a:xfrm>
        </p:grpSpPr>
        <p:sp>
          <p:nvSpPr>
            <p:cNvPr id="68" name="Rectangle à coins arrondis 67"/>
            <p:cNvSpPr/>
            <p:nvPr/>
          </p:nvSpPr>
          <p:spPr>
            <a:xfrm>
              <a:off x="998946" y="1240164"/>
              <a:ext cx="785548" cy="1653552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9" name="Rectangle 68"/>
            <p:cNvSpPr/>
            <p:nvPr/>
          </p:nvSpPr>
          <p:spPr>
            <a:xfrm>
              <a:off x="1037293" y="1278511"/>
              <a:ext cx="708854" cy="15768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3200" kern="1200" dirty="0" smtClean="0"/>
                <a:t>12</a:t>
              </a:r>
              <a:endParaRPr lang="fr-FR" sz="3200" kern="1200" dirty="0"/>
            </a:p>
          </p:txBody>
        </p:sp>
      </p:grpSp>
      <p:grpSp>
        <p:nvGrpSpPr>
          <p:cNvPr id="44" name="Groupe 43"/>
          <p:cNvGrpSpPr/>
          <p:nvPr/>
        </p:nvGrpSpPr>
        <p:grpSpPr>
          <a:xfrm>
            <a:off x="1905478" y="2572882"/>
            <a:ext cx="785548" cy="1653552"/>
            <a:chOff x="1915419" y="1240164"/>
            <a:chExt cx="785548" cy="1653552"/>
          </a:xfrm>
        </p:grpSpPr>
        <p:sp>
          <p:nvSpPr>
            <p:cNvPr id="66" name="Rectangle à coins arrondis 65"/>
            <p:cNvSpPr/>
            <p:nvPr/>
          </p:nvSpPr>
          <p:spPr>
            <a:xfrm>
              <a:off x="1915419" y="1240164"/>
              <a:ext cx="785548" cy="1653552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7" name="Rectangle 66"/>
            <p:cNvSpPr/>
            <p:nvPr/>
          </p:nvSpPr>
          <p:spPr>
            <a:xfrm>
              <a:off x="1953766" y="1278511"/>
              <a:ext cx="708854" cy="15768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3200" kern="1200" dirty="0" smtClean="0"/>
                <a:t>13</a:t>
              </a:r>
              <a:endParaRPr lang="fr-FR" sz="3200" kern="1200" dirty="0"/>
            </a:p>
          </p:txBody>
        </p:sp>
      </p:grpSp>
      <p:grpSp>
        <p:nvGrpSpPr>
          <p:cNvPr id="45" name="Groupe 44"/>
          <p:cNvGrpSpPr/>
          <p:nvPr/>
        </p:nvGrpSpPr>
        <p:grpSpPr>
          <a:xfrm>
            <a:off x="2821951" y="2572882"/>
            <a:ext cx="785548" cy="1653552"/>
            <a:chOff x="2831892" y="1240164"/>
            <a:chExt cx="785548" cy="1653552"/>
          </a:xfrm>
        </p:grpSpPr>
        <p:sp>
          <p:nvSpPr>
            <p:cNvPr id="64" name="Rectangle à coins arrondis 63"/>
            <p:cNvSpPr/>
            <p:nvPr/>
          </p:nvSpPr>
          <p:spPr>
            <a:xfrm>
              <a:off x="2831892" y="1240164"/>
              <a:ext cx="785548" cy="1653552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Rectangle 64"/>
            <p:cNvSpPr/>
            <p:nvPr/>
          </p:nvSpPr>
          <p:spPr>
            <a:xfrm>
              <a:off x="2870239" y="1278511"/>
              <a:ext cx="708854" cy="15768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3200" kern="1200" dirty="0" smtClean="0"/>
                <a:t>14</a:t>
              </a:r>
              <a:endParaRPr lang="fr-FR" sz="3200" kern="1200" dirty="0"/>
            </a:p>
          </p:txBody>
        </p:sp>
      </p:grpSp>
      <p:grpSp>
        <p:nvGrpSpPr>
          <p:cNvPr id="46" name="Groupe 45"/>
          <p:cNvGrpSpPr/>
          <p:nvPr/>
        </p:nvGrpSpPr>
        <p:grpSpPr>
          <a:xfrm>
            <a:off x="3738424" y="2572882"/>
            <a:ext cx="785548" cy="1653552"/>
            <a:chOff x="3748365" y="1240164"/>
            <a:chExt cx="785548" cy="1653552"/>
          </a:xfrm>
        </p:grpSpPr>
        <p:sp>
          <p:nvSpPr>
            <p:cNvPr id="62" name="Rectangle à coins arrondis 61"/>
            <p:cNvSpPr/>
            <p:nvPr/>
          </p:nvSpPr>
          <p:spPr>
            <a:xfrm>
              <a:off x="3748365" y="1240164"/>
              <a:ext cx="785548" cy="1653552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Rectangle 62"/>
            <p:cNvSpPr/>
            <p:nvPr/>
          </p:nvSpPr>
          <p:spPr>
            <a:xfrm>
              <a:off x="3786712" y="1278511"/>
              <a:ext cx="708854" cy="15768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3200" kern="1200" dirty="0" smtClean="0"/>
                <a:t>15</a:t>
              </a:r>
              <a:endParaRPr lang="fr-FR" sz="3200" kern="1200" dirty="0"/>
            </a:p>
          </p:txBody>
        </p:sp>
      </p:grpSp>
      <p:grpSp>
        <p:nvGrpSpPr>
          <p:cNvPr id="47" name="Groupe 46"/>
          <p:cNvGrpSpPr/>
          <p:nvPr/>
        </p:nvGrpSpPr>
        <p:grpSpPr>
          <a:xfrm>
            <a:off x="4676692" y="2534535"/>
            <a:ext cx="785548" cy="1653552"/>
            <a:chOff x="4664838" y="1240164"/>
            <a:chExt cx="785548" cy="1653552"/>
          </a:xfrm>
        </p:grpSpPr>
        <p:sp>
          <p:nvSpPr>
            <p:cNvPr id="60" name="Rectangle à coins arrondis 59"/>
            <p:cNvSpPr/>
            <p:nvPr/>
          </p:nvSpPr>
          <p:spPr>
            <a:xfrm>
              <a:off x="4664838" y="1240164"/>
              <a:ext cx="785548" cy="1653552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Rectangle 60"/>
            <p:cNvSpPr/>
            <p:nvPr/>
          </p:nvSpPr>
          <p:spPr>
            <a:xfrm>
              <a:off x="4703185" y="1278511"/>
              <a:ext cx="708854" cy="15768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3200" kern="1200" dirty="0" smtClean="0"/>
                <a:t>16</a:t>
              </a:r>
              <a:endParaRPr lang="fr-FR" sz="3200" kern="1200" dirty="0"/>
            </a:p>
          </p:txBody>
        </p:sp>
      </p:grpSp>
      <p:grpSp>
        <p:nvGrpSpPr>
          <p:cNvPr id="48" name="Groupe 47"/>
          <p:cNvGrpSpPr/>
          <p:nvPr/>
        </p:nvGrpSpPr>
        <p:grpSpPr>
          <a:xfrm>
            <a:off x="5571370" y="2572882"/>
            <a:ext cx="785548" cy="1653552"/>
            <a:chOff x="5581311" y="1240164"/>
            <a:chExt cx="785548" cy="1653552"/>
          </a:xfrm>
        </p:grpSpPr>
        <p:sp>
          <p:nvSpPr>
            <p:cNvPr id="58" name="Rectangle à coins arrondis 57"/>
            <p:cNvSpPr/>
            <p:nvPr/>
          </p:nvSpPr>
          <p:spPr>
            <a:xfrm>
              <a:off x="5581311" y="1240164"/>
              <a:ext cx="785548" cy="1653552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Rectangle 58"/>
            <p:cNvSpPr/>
            <p:nvPr/>
          </p:nvSpPr>
          <p:spPr>
            <a:xfrm>
              <a:off x="5619658" y="1278511"/>
              <a:ext cx="708854" cy="15768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3200" kern="1200" dirty="0" smtClean="0"/>
                <a:t>17</a:t>
              </a:r>
              <a:endParaRPr lang="fr-FR" sz="3200" kern="1200" dirty="0"/>
            </a:p>
          </p:txBody>
        </p:sp>
      </p:grpSp>
      <p:grpSp>
        <p:nvGrpSpPr>
          <p:cNvPr id="49" name="Groupe 48"/>
          <p:cNvGrpSpPr/>
          <p:nvPr/>
        </p:nvGrpSpPr>
        <p:grpSpPr>
          <a:xfrm>
            <a:off x="6487843" y="2572882"/>
            <a:ext cx="785548" cy="1653552"/>
            <a:chOff x="6497784" y="1240164"/>
            <a:chExt cx="785548" cy="1653552"/>
          </a:xfrm>
        </p:grpSpPr>
        <p:sp>
          <p:nvSpPr>
            <p:cNvPr id="56" name="Rectangle à coins arrondis 55"/>
            <p:cNvSpPr/>
            <p:nvPr/>
          </p:nvSpPr>
          <p:spPr>
            <a:xfrm>
              <a:off x="6497784" y="1240164"/>
              <a:ext cx="785548" cy="1653552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Rectangle 56"/>
            <p:cNvSpPr/>
            <p:nvPr/>
          </p:nvSpPr>
          <p:spPr>
            <a:xfrm>
              <a:off x="6536131" y="1278511"/>
              <a:ext cx="708854" cy="15768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3200" kern="1200" dirty="0" smtClean="0"/>
                <a:t>18</a:t>
              </a:r>
              <a:endParaRPr lang="fr-FR" sz="3200" kern="1200" dirty="0"/>
            </a:p>
          </p:txBody>
        </p:sp>
      </p:grpSp>
      <p:grpSp>
        <p:nvGrpSpPr>
          <p:cNvPr id="50" name="Groupe 49"/>
          <p:cNvGrpSpPr/>
          <p:nvPr/>
        </p:nvGrpSpPr>
        <p:grpSpPr>
          <a:xfrm>
            <a:off x="7404316" y="2572882"/>
            <a:ext cx="785548" cy="1653552"/>
            <a:chOff x="7414257" y="1240164"/>
            <a:chExt cx="785548" cy="1653552"/>
          </a:xfrm>
        </p:grpSpPr>
        <p:sp>
          <p:nvSpPr>
            <p:cNvPr id="54" name="Rectangle à coins arrondis 53"/>
            <p:cNvSpPr/>
            <p:nvPr/>
          </p:nvSpPr>
          <p:spPr>
            <a:xfrm>
              <a:off x="7414257" y="1240164"/>
              <a:ext cx="785548" cy="1653552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Rectangle 54"/>
            <p:cNvSpPr/>
            <p:nvPr/>
          </p:nvSpPr>
          <p:spPr>
            <a:xfrm>
              <a:off x="7452604" y="1278511"/>
              <a:ext cx="708854" cy="15768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3200" kern="1200" dirty="0" smtClean="0"/>
                <a:t>19</a:t>
              </a:r>
              <a:endParaRPr lang="fr-FR" sz="3200" kern="1200" dirty="0"/>
            </a:p>
          </p:txBody>
        </p:sp>
      </p:grpSp>
      <p:grpSp>
        <p:nvGrpSpPr>
          <p:cNvPr id="51" name="Groupe 50"/>
          <p:cNvGrpSpPr/>
          <p:nvPr/>
        </p:nvGrpSpPr>
        <p:grpSpPr>
          <a:xfrm>
            <a:off x="8320789" y="2572882"/>
            <a:ext cx="785548" cy="1653552"/>
            <a:chOff x="8330730" y="1240164"/>
            <a:chExt cx="785548" cy="1653552"/>
          </a:xfrm>
        </p:grpSpPr>
        <p:sp>
          <p:nvSpPr>
            <p:cNvPr id="52" name="Rectangle à coins arrondis 51"/>
            <p:cNvSpPr/>
            <p:nvPr/>
          </p:nvSpPr>
          <p:spPr>
            <a:xfrm>
              <a:off x="8330730" y="1240164"/>
              <a:ext cx="785548" cy="1653552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Rectangle 52"/>
            <p:cNvSpPr/>
            <p:nvPr/>
          </p:nvSpPr>
          <p:spPr>
            <a:xfrm>
              <a:off x="8369077" y="1278511"/>
              <a:ext cx="708854" cy="15768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3200" kern="1200" dirty="0" smtClean="0"/>
                <a:t>20</a:t>
              </a:r>
              <a:endParaRPr lang="fr-FR" sz="3200" kern="1200" dirty="0"/>
            </a:p>
          </p:txBody>
        </p:sp>
      </p:grpSp>
      <p:grpSp>
        <p:nvGrpSpPr>
          <p:cNvPr id="72" name="Groupe 71"/>
          <p:cNvGrpSpPr/>
          <p:nvPr/>
        </p:nvGrpSpPr>
        <p:grpSpPr>
          <a:xfrm>
            <a:off x="4670338" y="2534535"/>
            <a:ext cx="830356" cy="1657352"/>
            <a:chOff x="8361855" y="1243013"/>
            <a:chExt cx="830356" cy="1657352"/>
          </a:xfrm>
        </p:grpSpPr>
        <p:sp>
          <p:nvSpPr>
            <p:cNvPr id="73" name="Rectangle à coins arrondis 72"/>
            <p:cNvSpPr/>
            <p:nvPr/>
          </p:nvSpPr>
          <p:spPr>
            <a:xfrm>
              <a:off x="8361855" y="1243013"/>
              <a:ext cx="830356" cy="1657352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4" name="Rectangle 73"/>
            <p:cNvSpPr/>
            <p:nvPr/>
          </p:nvSpPr>
          <p:spPr>
            <a:xfrm>
              <a:off x="8361855" y="1281686"/>
              <a:ext cx="714882" cy="15800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3200" b="1" kern="1200" dirty="0" smtClean="0">
                  <a:solidFill>
                    <a:schemeClr val="tx1"/>
                  </a:solidFill>
                </a:rPr>
                <a:t>16</a:t>
              </a:r>
              <a:endParaRPr lang="fr-FR" sz="3200" b="1" kern="12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500462"/>
          </a:xfrm>
          <a:blipFill>
            <a:blip r:embed="rId3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lvl="0"/>
            <a:r>
              <a:rPr lang="fr-FR" sz="6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fr-FR" sz="6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fr-FR" sz="6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-23802" y="3571877"/>
            <a:ext cx="9144000" cy="328612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600" b="1" i="0" u="none" strike="noStrike" kern="1200" cap="none" spc="0" normalizeH="0" baseline="0" noProof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6600" b="1" i="0" u="none" strike="noStrike" kern="1200" cap="none" spc="0" normalizeH="0" baseline="0" noProof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66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5" name="Diagramme 24"/>
          <p:cNvGraphicFramePr/>
          <p:nvPr/>
        </p:nvGraphicFramePr>
        <p:xfrm>
          <a:off x="23802" y="-714404"/>
          <a:ext cx="9120198" cy="4143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6" name="Diagramme 25"/>
          <p:cNvGraphicFramePr/>
          <p:nvPr/>
        </p:nvGraphicFramePr>
        <p:xfrm>
          <a:off x="-23802" y="1724012"/>
          <a:ext cx="9120198" cy="4133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6" name="Rectangle 15"/>
          <p:cNvSpPr/>
          <p:nvPr/>
        </p:nvSpPr>
        <p:spPr>
          <a:xfrm>
            <a:off x="1357290" y="5072086"/>
            <a:ext cx="1666876" cy="15716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</a:t>
            </a:r>
            <a:endParaRPr lang="fr-FR" sz="166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24166" y="5072086"/>
            <a:ext cx="5691238" cy="157161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زائد +</a:t>
            </a:r>
            <a:endParaRPr lang="fr-FR" sz="166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AsOne/>
      </p:bldGraphic>
      <p:bldGraphic spid="26" grpId="0">
        <p:bldAsOne/>
      </p:bldGraphic>
      <p:bldP spid="16" grpId="0" animBg="1"/>
      <p:bldP spid="16" grpId="1" animBg="1"/>
      <p:bldP spid="2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500462"/>
          </a:xfrm>
          <a:blipFill>
            <a:blip r:embed="rId3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lvl="0"/>
            <a:r>
              <a:rPr lang="fr-FR" sz="6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fr-FR" sz="6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fr-FR" sz="6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-23802" y="3571877"/>
            <a:ext cx="9144000" cy="328612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600" b="1" i="0" u="none" strike="noStrike" kern="1200" cap="none" spc="0" normalizeH="0" baseline="0" noProof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6600" b="1" i="0" u="none" strike="noStrike" kern="1200" cap="none" spc="0" normalizeH="0" baseline="0" noProof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66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57290" y="5072086"/>
            <a:ext cx="1666876" cy="15716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</a:t>
            </a:r>
            <a:endParaRPr lang="fr-FR" sz="166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24166" y="5072086"/>
            <a:ext cx="5691238" cy="157161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زائد +</a:t>
            </a:r>
            <a:endParaRPr lang="fr-FR" sz="166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3" name="Groupe 7"/>
          <p:cNvGrpSpPr/>
          <p:nvPr/>
        </p:nvGrpSpPr>
        <p:grpSpPr>
          <a:xfrm>
            <a:off x="16688" y="214290"/>
            <a:ext cx="792228" cy="1657352"/>
            <a:chOff x="4787" y="1243013"/>
            <a:chExt cx="792228" cy="1657352"/>
          </a:xfrm>
        </p:grpSpPr>
        <p:sp>
          <p:nvSpPr>
            <p:cNvPr id="40" name="Rectangle à coins arrondis 39"/>
            <p:cNvSpPr/>
            <p:nvPr/>
          </p:nvSpPr>
          <p:spPr>
            <a:xfrm>
              <a:off x="4787" y="1243013"/>
              <a:ext cx="792228" cy="1657352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43460" y="1281686"/>
              <a:ext cx="714882" cy="15800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4800" kern="1200" dirty="0" smtClean="0"/>
                <a:t>1</a:t>
              </a:r>
              <a:endParaRPr lang="fr-FR" sz="4800" kern="1200" dirty="0"/>
            </a:p>
          </p:txBody>
        </p:sp>
      </p:grpSp>
      <p:grpSp>
        <p:nvGrpSpPr>
          <p:cNvPr id="4" name="Groupe 8"/>
          <p:cNvGrpSpPr/>
          <p:nvPr/>
        </p:nvGrpSpPr>
        <p:grpSpPr>
          <a:xfrm>
            <a:off x="940954" y="214290"/>
            <a:ext cx="792228" cy="1657352"/>
            <a:chOff x="929053" y="1243013"/>
            <a:chExt cx="792228" cy="1657352"/>
          </a:xfrm>
        </p:grpSpPr>
        <p:sp>
          <p:nvSpPr>
            <p:cNvPr id="38" name="Rectangle à coins arrondis 37"/>
            <p:cNvSpPr/>
            <p:nvPr/>
          </p:nvSpPr>
          <p:spPr>
            <a:xfrm>
              <a:off x="929053" y="1243013"/>
              <a:ext cx="792228" cy="1657352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Rectangle 38"/>
            <p:cNvSpPr/>
            <p:nvPr/>
          </p:nvSpPr>
          <p:spPr>
            <a:xfrm>
              <a:off x="967726" y="1281686"/>
              <a:ext cx="714882" cy="15800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4800" kern="1200" dirty="0" smtClean="0"/>
                <a:t>2</a:t>
              </a:r>
              <a:endParaRPr lang="fr-FR" sz="4800" kern="1200" dirty="0"/>
            </a:p>
          </p:txBody>
        </p:sp>
      </p:grpSp>
      <p:grpSp>
        <p:nvGrpSpPr>
          <p:cNvPr id="5" name="Groupe 9"/>
          <p:cNvGrpSpPr/>
          <p:nvPr/>
        </p:nvGrpSpPr>
        <p:grpSpPr>
          <a:xfrm>
            <a:off x="1865220" y="214290"/>
            <a:ext cx="792228" cy="1657352"/>
            <a:chOff x="1853319" y="1243013"/>
            <a:chExt cx="792228" cy="1657352"/>
          </a:xfrm>
        </p:grpSpPr>
        <p:sp>
          <p:nvSpPr>
            <p:cNvPr id="36" name="Rectangle à coins arrondis 35"/>
            <p:cNvSpPr/>
            <p:nvPr/>
          </p:nvSpPr>
          <p:spPr>
            <a:xfrm>
              <a:off x="1853319" y="1243013"/>
              <a:ext cx="792228" cy="1657352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ectangle 36"/>
            <p:cNvSpPr/>
            <p:nvPr/>
          </p:nvSpPr>
          <p:spPr>
            <a:xfrm>
              <a:off x="1891992" y="1281686"/>
              <a:ext cx="714882" cy="15800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4800" kern="1200" dirty="0" smtClean="0"/>
                <a:t>3</a:t>
              </a:r>
              <a:endParaRPr lang="fr-FR" sz="4800" kern="1200" dirty="0"/>
            </a:p>
          </p:txBody>
        </p:sp>
      </p:grpSp>
      <p:grpSp>
        <p:nvGrpSpPr>
          <p:cNvPr id="7" name="Groupe 10"/>
          <p:cNvGrpSpPr/>
          <p:nvPr/>
        </p:nvGrpSpPr>
        <p:grpSpPr>
          <a:xfrm>
            <a:off x="2789486" y="214290"/>
            <a:ext cx="792228" cy="1657352"/>
            <a:chOff x="2777585" y="1243013"/>
            <a:chExt cx="792228" cy="1657352"/>
          </a:xfrm>
        </p:grpSpPr>
        <p:sp>
          <p:nvSpPr>
            <p:cNvPr id="34" name="Rectangle à coins arrondis 33"/>
            <p:cNvSpPr/>
            <p:nvPr/>
          </p:nvSpPr>
          <p:spPr>
            <a:xfrm>
              <a:off x="2777585" y="1243013"/>
              <a:ext cx="792228" cy="1657352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ectangle 34"/>
            <p:cNvSpPr/>
            <p:nvPr/>
          </p:nvSpPr>
          <p:spPr>
            <a:xfrm>
              <a:off x="2816258" y="1281686"/>
              <a:ext cx="714882" cy="15800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4800" kern="1200" dirty="0" smtClean="0"/>
                <a:t>4</a:t>
              </a:r>
              <a:endParaRPr lang="fr-FR" sz="4800" kern="1200" dirty="0"/>
            </a:p>
          </p:txBody>
        </p:sp>
      </p:grpSp>
      <p:grpSp>
        <p:nvGrpSpPr>
          <p:cNvPr id="8" name="Groupe 11"/>
          <p:cNvGrpSpPr/>
          <p:nvPr/>
        </p:nvGrpSpPr>
        <p:grpSpPr>
          <a:xfrm>
            <a:off x="3713752" y="214290"/>
            <a:ext cx="792228" cy="1657352"/>
            <a:chOff x="3701851" y="1243013"/>
            <a:chExt cx="792228" cy="1657352"/>
          </a:xfrm>
        </p:grpSpPr>
        <p:sp>
          <p:nvSpPr>
            <p:cNvPr id="32" name="Rectangle à coins arrondis 31"/>
            <p:cNvSpPr/>
            <p:nvPr/>
          </p:nvSpPr>
          <p:spPr>
            <a:xfrm>
              <a:off x="3701851" y="1243013"/>
              <a:ext cx="792228" cy="1657352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3740524" y="1281686"/>
              <a:ext cx="714882" cy="15800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4800" kern="1200" dirty="0" smtClean="0"/>
                <a:t>5</a:t>
              </a:r>
              <a:endParaRPr lang="fr-FR" sz="4800" kern="1200" dirty="0"/>
            </a:p>
          </p:txBody>
        </p:sp>
      </p:grpSp>
      <p:grpSp>
        <p:nvGrpSpPr>
          <p:cNvPr id="9" name="Groupe 12"/>
          <p:cNvGrpSpPr/>
          <p:nvPr/>
        </p:nvGrpSpPr>
        <p:grpSpPr>
          <a:xfrm>
            <a:off x="4638019" y="214290"/>
            <a:ext cx="792228" cy="1657352"/>
            <a:chOff x="4626118" y="1243013"/>
            <a:chExt cx="792228" cy="1657352"/>
          </a:xfrm>
        </p:grpSpPr>
        <p:sp>
          <p:nvSpPr>
            <p:cNvPr id="30" name="Rectangle à coins arrondis 29"/>
            <p:cNvSpPr/>
            <p:nvPr/>
          </p:nvSpPr>
          <p:spPr>
            <a:xfrm>
              <a:off x="4626118" y="1243013"/>
              <a:ext cx="792228" cy="1657352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4664791" y="1281686"/>
              <a:ext cx="714882" cy="15800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4800" kern="1200" dirty="0" smtClean="0"/>
                <a:t>6</a:t>
              </a:r>
              <a:endParaRPr lang="fr-FR" sz="4800" kern="1200" dirty="0"/>
            </a:p>
          </p:txBody>
        </p:sp>
      </p:grpSp>
      <p:grpSp>
        <p:nvGrpSpPr>
          <p:cNvPr id="10" name="Groupe 13"/>
          <p:cNvGrpSpPr/>
          <p:nvPr/>
        </p:nvGrpSpPr>
        <p:grpSpPr>
          <a:xfrm>
            <a:off x="5562285" y="214290"/>
            <a:ext cx="792228" cy="1657352"/>
            <a:chOff x="5550384" y="1243013"/>
            <a:chExt cx="792228" cy="1657352"/>
          </a:xfrm>
        </p:grpSpPr>
        <p:sp>
          <p:nvSpPr>
            <p:cNvPr id="28" name="Rectangle à coins arrondis 27"/>
            <p:cNvSpPr/>
            <p:nvPr/>
          </p:nvSpPr>
          <p:spPr>
            <a:xfrm>
              <a:off x="5550384" y="1243013"/>
              <a:ext cx="792228" cy="1657352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5589057" y="1281686"/>
              <a:ext cx="714882" cy="15800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4800" kern="1200" dirty="0" smtClean="0"/>
                <a:t>7</a:t>
              </a:r>
              <a:endParaRPr lang="fr-FR" sz="4800" kern="1200" dirty="0"/>
            </a:p>
          </p:txBody>
        </p:sp>
      </p:grpSp>
      <p:grpSp>
        <p:nvGrpSpPr>
          <p:cNvPr id="11" name="Groupe 14"/>
          <p:cNvGrpSpPr/>
          <p:nvPr/>
        </p:nvGrpSpPr>
        <p:grpSpPr>
          <a:xfrm>
            <a:off x="6486551" y="214290"/>
            <a:ext cx="792228" cy="1657352"/>
            <a:chOff x="6474650" y="1243013"/>
            <a:chExt cx="792228" cy="1657352"/>
          </a:xfrm>
        </p:grpSpPr>
        <p:sp>
          <p:nvSpPr>
            <p:cNvPr id="23" name="Rectangle à coins arrondis 22"/>
            <p:cNvSpPr/>
            <p:nvPr/>
          </p:nvSpPr>
          <p:spPr>
            <a:xfrm>
              <a:off x="6474650" y="1243013"/>
              <a:ext cx="792228" cy="1657352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ectangle 23"/>
            <p:cNvSpPr/>
            <p:nvPr/>
          </p:nvSpPr>
          <p:spPr>
            <a:xfrm>
              <a:off x="6513323" y="1281686"/>
              <a:ext cx="714882" cy="15800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4800" kern="1200" dirty="0" smtClean="0"/>
                <a:t>8</a:t>
              </a:r>
              <a:endParaRPr lang="fr-FR" sz="4800" kern="1200" dirty="0"/>
            </a:p>
          </p:txBody>
        </p:sp>
      </p:grpSp>
      <p:grpSp>
        <p:nvGrpSpPr>
          <p:cNvPr id="12" name="Groupe 16"/>
          <p:cNvGrpSpPr/>
          <p:nvPr/>
        </p:nvGrpSpPr>
        <p:grpSpPr>
          <a:xfrm>
            <a:off x="7410817" y="214290"/>
            <a:ext cx="792228" cy="1657352"/>
            <a:chOff x="7398916" y="1243013"/>
            <a:chExt cx="792228" cy="1657352"/>
          </a:xfrm>
        </p:grpSpPr>
        <p:sp>
          <p:nvSpPr>
            <p:cNvPr id="21" name="Rectangle à coins arrondis 20"/>
            <p:cNvSpPr/>
            <p:nvPr/>
          </p:nvSpPr>
          <p:spPr>
            <a:xfrm>
              <a:off x="7398916" y="1243013"/>
              <a:ext cx="792228" cy="1657352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437589" y="1281686"/>
              <a:ext cx="714882" cy="15800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4800" kern="1200" dirty="0" smtClean="0"/>
                <a:t>9</a:t>
              </a:r>
              <a:endParaRPr lang="fr-FR" sz="4800" kern="1200" dirty="0"/>
            </a:p>
          </p:txBody>
        </p:sp>
      </p:grpSp>
      <p:grpSp>
        <p:nvGrpSpPr>
          <p:cNvPr id="13" name="Groupe 17"/>
          <p:cNvGrpSpPr/>
          <p:nvPr/>
        </p:nvGrpSpPr>
        <p:grpSpPr>
          <a:xfrm>
            <a:off x="8335083" y="214290"/>
            <a:ext cx="792228" cy="1657352"/>
            <a:chOff x="8323182" y="1243013"/>
            <a:chExt cx="792228" cy="1657352"/>
          </a:xfrm>
        </p:grpSpPr>
        <p:sp>
          <p:nvSpPr>
            <p:cNvPr id="19" name="Rectangle à coins arrondis 18"/>
            <p:cNvSpPr/>
            <p:nvPr/>
          </p:nvSpPr>
          <p:spPr>
            <a:xfrm>
              <a:off x="8323182" y="1243013"/>
              <a:ext cx="792228" cy="1657352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8361855" y="1281686"/>
              <a:ext cx="714882" cy="15800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3200" b="1" kern="1200" dirty="0" smtClean="0">
                  <a:solidFill>
                    <a:schemeClr val="tx1"/>
                  </a:solidFill>
                </a:rPr>
                <a:t>10</a:t>
              </a:r>
              <a:endParaRPr lang="fr-FR" sz="32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e 41"/>
          <p:cNvGrpSpPr/>
          <p:nvPr/>
        </p:nvGrpSpPr>
        <p:grpSpPr>
          <a:xfrm>
            <a:off x="37663" y="2609078"/>
            <a:ext cx="864103" cy="1676040"/>
            <a:chOff x="47604" y="1276360"/>
            <a:chExt cx="864103" cy="1676040"/>
          </a:xfrm>
        </p:grpSpPr>
        <p:sp>
          <p:nvSpPr>
            <p:cNvPr id="70" name="Rectangle à coins arrondis 69"/>
            <p:cNvSpPr/>
            <p:nvPr/>
          </p:nvSpPr>
          <p:spPr>
            <a:xfrm>
              <a:off x="47604" y="1276360"/>
              <a:ext cx="864103" cy="1676040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1" name="Rectangle 70"/>
            <p:cNvSpPr/>
            <p:nvPr/>
          </p:nvSpPr>
          <p:spPr>
            <a:xfrm>
              <a:off x="89786" y="1318542"/>
              <a:ext cx="779739" cy="15916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3200" kern="1200" dirty="0" smtClean="0"/>
                <a:t>11</a:t>
              </a:r>
              <a:endParaRPr lang="fr-FR" sz="3200" kern="1200" dirty="0" smtClean="0"/>
            </a:p>
          </p:txBody>
        </p:sp>
      </p:grpSp>
      <p:grpSp>
        <p:nvGrpSpPr>
          <p:cNvPr id="15" name="Groupe 42"/>
          <p:cNvGrpSpPr/>
          <p:nvPr/>
        </p:nvGrpSpPr>
        <p:grpSpPr>
          <a:xfrm>
            <a:off x="989005" y="2572882"/>
            <a:ext cx="785548" cy="1653552"/>
            <a:chOff x="998946" y="1240164"/>
            <a:chExt cx="785548" cy="1653552"/>
          </a:xfrm>
        </p:grpSpPr>
        <p:sp>
          <p:nvSpPr>
            <p:cNvPr id="68" name="Rectangle à coins arrondis 67"/>
            <p:cNvSpPr/>
            <p:nvPr/>
          </p:nvSpPr>
          <p:spPr>
            <a:xfrm>
              <a:off x="998946" y="1240164"/>
              <a:ext cx="785548" cy="1653552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9" name="Rectangle 68"/>
            <p:cNvSpPr/>
            <p:nvPr/>
          </p:nvSpPr>
          <p:spPr>
            <a:xfrm>
              <a:off x="1037293" y="1278511"/>
              <a:ext cx="708854" cy="15768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3200" kern="1200" dirty="0" smtClean="0"/>
                <a:t>12</a:t>
              </a:r>
              <a:endParaRPr lang="fr-FR" sz="3200" kern="1200" dirty="0"/>
            </a:p>
          </p:txBody>
        </p:sp>
      </p:grpSp>
      <p:grpSp>
        <p:nvGrpSpPr>
          <p:cNvPr id="17" name="Groupe 43"/>
          <p:cNvGrpSpPr/>
          <p:nvPr/>
        </p:nvGrpSpPr>
        <p:grpSpPr>
          <a:xfrm>
            <a:off x="1905478" y="2572882"/>
            <a:ext cx="785548" cy="1653552"/>
            <a:chOff x="1915419" y="1240164"/>
            <a:chExt cx="785548" cy="1653552"/>
          </a:xfrm>
        </p:grpSpPr>
        <p:sp>
          <p:nvSpPr>
            <p:cNvPr id="66" name="Rectangle à coins arrondis 65"/>
            <p:cNvSpPr/>
            <p:nvPr/>
          </p:nvSpPr>
          <p:spPr>
            <a:xfrm>
              <a:off x="1915419" y="1240164"/>
              <a:ext cx="785548" cy="1653552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7" name="Rectangle 66"/>
            <p:cNvSpPr/>
            <p:nvPr/>
          </p:nvSpPr>
          <p:spPr>
            <a:xfrm>
              <a:off x="1953766" y="1278511"/>
              <a:ext cx="708854" cy="15768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3200" kern="1200" dirty="0" smtClean="0"/>
                <a:t>13</a:t>
              </a:r>
              <a:endParaRPr lang="fr-FR" sz="3200" kern="1200" dirty="0"/>
            </a:p>
          </p:txBody>
        </p:sp>
      </p:grpSp>
      <p:grpSp>
        <p:nvGrpSpPr>
          <p:cNvPr id="18" name="Groupe 44"/>
          <p:cNvGrpSpPr/>
          <p:nvPr/>
        </p:nvGrpSpPr>
        <p:grpSpPr>
          <a:xfrm>
            <a:off x="2821951" y="2572882"/>
            <a:ext cx="785548" cy="1653552"/>
            <a:chOff x="2831892" y="1240164"/>
            <a:chExt cx="785548" cy="1653552"/>
          </a:xfrm>
        </p:grpSpPr>
        <p:sp>
          <p:nvSpPr>
            <p:cNvPr id="64" name="Rectangle à coins arrondis 63"/>
            <p:cNvSpPr/>
            <p:nvPr/>
          </p:nvSpPr>
          <p:spPr>
            <a:xfrm>
              <a:off x="2831892" y="1240164"/>
              <a:ext cx="785548" cy="1653552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Rectangle 64"/>
            <p:cNvSpPr/>
            <p:nvPr/>
          </p:nvSpPr>
          <p:spPr>
            <a:xfrm>
              <a:off x="2870239" y="1278511"/>
              <a:ext cx="708854" cy="15768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3200" kern="1200" dirty="0" smtClean="0"/>
                <a:t>14</a:t>
              </a:r>
              <a:endParaRPr lang="fr-FR" sz="3200" kern="1200" dirty="0"/>
            </a:p>
          </p:txBody>
        </p:sp>
      </p:grpSp>
      <p:grpSp>
        <p:nvGrpSpPr>
          <p:cNvPr id="25" name="Groupe 45"/>
          <p:cNvGrpSpPr/>
          <p:nvPr/>
        </p:nvGrpSpPr>
        <p:grpSpPr>
          <a:xfrm>
            <a:off x="3738424" y="2572882"/>
            <a:ext cx="785548" cy="1653552"/>
            <a:chOff x="3748365" y="1240164"/>
            <a:chExt cx="785548" cy="1653552"/>
          </a:xfrm>
        </p:grpSpPr>
        <p:sp>
          <p:nvSpPr>
            <p:cNvPr id="62" name="Rectangle à coins arrondis 61"/>
            <p:cNvSpPr/>
            <p:nvPr/>
          </p:nvSpPr>
          <p:spPr>
            <a:xfrm>
              <a:off x="3748365" y="1240164"/>
              <a:ext cx="785548" cy="1653552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Rectangle 62"/>
            <p:cNvSpPr/>
            <p:nvPr/>
          </p:nvSpPr>
          <p:spPr>
            <a:xfrm>
              <a:off x="3786712" y="1278511"/>
              <a:ext cx="708854" cy="15768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3200" kern="1200" dirty="0" smtClean="0"/>
                <a:t>15</a:t>
              </a:r>
              <a:endParaRPr lang="fr-FR" sz="3200" kern="1200" dirty="0"/>
            </a:p>
          </p:txBody>
        </p:sp>
      </p:grpSp>
      <p:grpSp>
        <p:nvGrpSpPr>
          <p:cNvPr id="26" name="Groupe 46"/>
          <p:cNvGrpSpPr/>
          <p:nvPr/>
        </p:nvGrpSpPr>
        <p:grpSpPr>
          <a:xfrm>
            <a:off x="4676692" y="2534535"/>
            <a:ext cx="785548" cy="1653552"/>
            <a:chOff x="4664838" y="1240164"/>
            <a:chExt cx="785548" cy="1653552"/>
          </a:xfrm>
        </p:grpSpPr>
        <p:sp>
          <p:nvSpPr>
            <p:cNvPr id="60" name="Rectangle à coins arrondis 59"/>
            <p:cNvSpPr/>
            <p:nvPr/>
          </p:nvSpPr>
          <p:spPr>
            <a:xfrm>
              <a:off x="4664838" y="1240164"/>
              <a:ext cx="785548" cy="1653552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Rectangle 60"/>
            <p:cNvSpPr/>
            <p:nvPr/>
          </p:nvSpPr>
          <p:spPr>
            <a:xfrm>
              <a:off x="4703185" y="1278511"/>
              <a:ext cx="708854" cy="15768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3200" kern="1200" dirty="0" smtClean="0"/>
                <a:t>16</a:t>
              </a:r>
              <a:endParaRPr lang="fr-FR" sz="3200" kern="1200" dirty="0"/>
            </a:p>
          </p:txBody>
        </p:sp>
      </p:grpSp>
      <p:grpSp>
        <p:nvGrpSpPr>
          <p:cNvPr id="42" name="Groupe 47"/>
          <p:cNvGrpSpPr/>
          <p:nvPr/>
        </p:nvGrpSpPr>
        <p:grpSpPr>
          <a:xfrm>
            <a:off x="5571370" y="2572882"/>
            <a:ext cx="785548" cy="1653552"/>
            <a:chOff x="5581311" y="1240164"/>
            <a:chExt cx="785548" cy="1653552"/>
          </a:xfrm>
        </p:grpSpPr>
        <p:sp>
          <p:nvSpPr>
            <p:cNvPr id="58" name="Rectangle à coins arrondis 57"/>
            <p:cNvSpPr/>
            <p:nvPr/>
          </p:nvSpPr>
          <p:spPr>
            <a:xfrm>
              <a:off x="5581311" y="1240164"/>
              <a:ext cx="785548" cy="1653552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Rectangle 58"/>
            <p:cNvSpPr/>
            <p:nvPr/>
          </p:nvSpPr>
          <p:spPr>
            <a:xfrm>
              <a:off x="5619658" y="1278511"/>
              <a:ext cx="708854" cy="15768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3200" kern="1200" dirty="0" smtClean="0"/>
                <a:t>17</a:t>
              </a:r>
              <a:endParaRPr lang="fr-FR" sz="3200" kern="1200" dirty="0"/>
            </a:p>
          </p:txBody>
        </p:sp>
      </p:grpSp>
      <p:grpSp>
        <p:nvGrpSpPr>
          <p:cNvPr id="43" name="Groupe 48"/>
          <p:cNvGrpSpPr/>
          <p:nvPr/>
        </p:nvGrpSpPr>
        <p:grpSpPr>
          <a:xfrm>
            <a:off x="6487843" y="2572882"/>
            <a:ext cx="785548" cy="1653552"/>
            <a:chOff x="6497784" y="1240164"/>
            <a:chExt cx="785548" cy="1653552"/>
          </a:xfrm>
        </p:grpSpPr>
        <p:sp>
          <p:nvSpPr>
            <p:cNvPr id="56" name="Rectangle à coins arrondis 55"/>
            <p:cNvSpPr/>
            <p:nvPr/>
          </p:nvSpPr>
          <p:spPr>
            <a:xfrm>
              <a:off x="6497784" y="1240164"/>
              <a:ext cx="785548" cy="1653552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Rectangle 56"/>
            <p:cNvSpPr/>
            <p:nvPr/>
          </p:nvSpPr>
          <p:spPr>
            <a:xfrm>
              <a:off x="6536131" y="1278511"/>
              <a:ext cx="708854" cy="15768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3200" kern="1200" dirty="0" smtClean="0"/>
                <a:t>18</a:t>
              </a:r>
              <a:endParaRPr lang="fr-FR" sz="3200" kern="1200" dirty="0"/>
            </a:p>
          </p:txBody>
        </p:sp>
      </p:grpSp>
      <p:grpSp>
        <p:nvGrpSpPr>
          <p:cNvPr id="44" name="Groupe 49"/>
          <p:cNvGrpSpPr/>
          <p:nvPr/>
        </p:nvGrpSpPr>
        <p:grpSpPr>
          <a:xfrm>
            <a:off x="7404316" y="2572882"/>
            <a:ext cx="785548" cy="1653552"/>
            <a:chOff x="7414257" y="1240164"/>
            <a:chExt cx="785548" cy="1653552"/>
          </a:xfrm>
        </p:grpSpPr>
        <p:sp>
          <p:nvSpPr>
            <p:cNvPr id="54" name="Rectangle à coins arrondis 53"/>
            <p:cNvSpPr/>
            <p:nvPr/>
          </p:nvSpPr>
          <p:spPr>
            <a:xfrm>
              <a:off x="7414257" y="1240164"/>
              <a:ext cx="785548" cy="1653552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Rectangle 54"/>
            <p:cNvSpPr/>
            <p:nvPr/>
          </p:nvSpPr>
          <p:spPr>
            <a:xfrm>
              <a:off x="7452604" y="1278511"/>
              <a:ext cx="708854" cy="15768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3200" kern="1200" dirty="0" smtClean="0"/>
                <a:t>19</a:t>
              </a:r>
              <a:endParaRPr lang="fr-FR" sz="3200" kern="1200" dirty="0"/>
            </a:p>
          </p:txBody>
        </p:sp>
      </p:grpSp>
      <p:grpSp>
        <p:nvGrpSpPr>
          <p:cNvPr id="45" name="Groupe 50"/>
          <p:cNvGrpSpPr/>
          <p:nvPr/>
        </p:nvGrpSpPr>
        <p:grpSpPr>
          <a:xfrm>
            <a:off x="8320789" y="2572882"/>
            <a:ext cx="785548" cy="1653552"/>
            <a:chOff x="8330730" y="1240164"/>
            <a:chExt cx="785548" cy="1653552"/>
          </a:xfrm>
        </p:grpSpPr>
        <p:sp>
          <p:nvSpPr>
            <p:cNvPr id="52" name="Rectangle à coins arrondis 51"/>
            <p:cNvSpPr/>
            <p:nvPr/>
          </p:nvSpPr>
          <p:spPr>
            <a:xfrm>
              <a:off x="8330730" y="1240164"/>
              <a:ext cx="785548" cy="1653552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Rectangle 52"/>
            <p:cNvSpPr/>
            <p:nvPr/>
          </p:nvSpPr>
          <p:spPr>
            <a:xfrm>
              <a:off x="8369077" y="1278511"/>
              <a:ext cx="708854" cy="15768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3200" kern="1200" dirty="0" smtClean="0"/>
                <a:t>20</a:t>
              </a:r>
              <a:endParaRPr lang="fr-FR" sz="3200" kern="1200" dirty="0"/>
            </a:p>
          </p:txBody>
        </p:sp>
      </p:grpSp>
      <p:grpSp>
        <p:nvGrpSpPr>
          <p:cNvPr id="46" name="Groupe 71"/>
          <p:cNvGrpSpPr/>
          <p:nvPr/>
        </p:nvGrpSpPr>
        <p:grpSpPr>
          <a:xfrm>
            <a:off x="7372689" y="2571744"/>
            <a:ext cx="830356" cy="1657352"/>
            <a:chOff x="8330228" y="3314715"/>
            <a:chExt cx="830356" cy="1657352"/>
          </a:xfrm>
        </p:grpSpPr>
        <p:sp>
          <p:nvSpPr>
            <p:cNvPr id="73" name="Rectangle à coins arrondis 72"/>
            <p:cNvSpPr/>
            <p:nvPr/>
          </p:nvSpPr>
          <p:spPr>
            <a:xfrm>
              <a:off x="8330228" y="3314715"/>
              <a:ext cx="830356" cy="1657352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4" name="Rectangle 73"/>
            <p:cNvSpPr/>
            <p:nvPr/>
          </p:nvSpPr>
          <p:spPr>
            <a:xfrm>
              <a:off x="8400202" y="3315853"/>
              <a:ext cx="714882" cy="15800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3200" b="1" kern="1200" dirty="0" smtClean="0">
                  <a:solidFill>
                    <a:schemeClr val="tx1"/>
                  </a:solidFill>
                </a:rPr>
                <a:t>19</a:t>
              </a:r>
              <a:endParaRPr lang="fr-FR" sz="3200" b="1" kern="12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500462"/>
          </a:xfrm>
          <a:blipFill>
            <a:blip r:embed="rId3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lvl="0"/>
            <a:r>
              <a:rPr lang="fr-FR" sz="6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fr-FR" sz="6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fr-FR" sz="6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-23802" y="3571877"/>
            <a:ext cx="9144000" cy="328612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600" b="1" i="0" u="none" strike="noStrike" kern="1200" cap="none" spc="0" normalizeH="0" baseline="0" noProof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6600" b="1" i="0" u="none" strike="noStrike" kern="1200" cap="none" spc="0" normalizeH="0" baseline="0" noProof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66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5" name="Diagramme 24"/>
          <p:cNvGraphicFramePr/>
          <p:nvPr/>
        </p:nvGraphicFramePr>
        <p:xfrm>
          <a:off x="23802" y="-714404"/>
          <a:ext cx="9120198" cy="4143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6" name="Diagramme 25"/>
          <p:cNvGraphicFramePr/>
          <p:nvPr/>
        </p:nvGraphicFramePr>
        <p:xfrm>
          <a:off x="-23802" y="1724012"/>
          <a:ext cx="9120198" cy="4133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6" name="Rectangle 15"/>
          <p:cNvSpPr/>
          <p:nvPr/>
        </p:nvSpPr>
        <p:spPr>
          <a:xfrm>
            <a:off x="428596" y="5072086"/>
            <a:ext cx="2595570" cy="15716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14</a:t>
            </a:r>
            <a:endParaRPr lang="fr-FR" sz="166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24166" y="5072086"/>
            <a:ext cx="5691238" cy="157161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ناقص -</a:t>
            </a:r>
            <a:endParaRPr lang="fr-FR" sz="166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AsOne/>
      </p:bldGraphic>
      <p:bldGraphic spid="26" grpId="0">
        <p:bldAsOne/>
      </p:bldGraphic>
      <p:bldP spid="16" grpId="0" animBg="1"/>
      <p:bldP spid="16" grpId="1" animBg="1"/>
      <p:bldP spid="2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500462"/>
          </a:xfrm>
          <a:blipFill>
            <a:blip r:embed="rId3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lvl="0"/>
            <a:r>
              <a:rPr lang="fr-FR" sz="6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fr-FR" sz="6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fr-FR" sz="6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-23802" y="3571877"/>
            <a:ext cx="9144000" cy="328612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600" b="1" i="0" u="none" strike="noStrike" kern="1200" cap="none" spc="0" normalizeH="0" baseline="0" noProof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6600" b="1" i="0" u="none" strike="noStrike" kern="1200" cap="none" spc="0" normalizeH="0" baseline="0" noProof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66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5720" y="5072086"/>
            <a:ext cx="2738447" cy="15716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14</a:t>
            </a:r>
            <a:endParaRPr lang="fr-FR" sz="166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24166" y="5072086"/>
            <a:ext cx="5691238" cy="157161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ناقص -</a:t>
            </a:r>
            <a:endParaRPr lang="fr-FR" sz="166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3" name="Groupe 7"/>
          <p:cNvGrpSpPr/>
          <p:nvPr/>
        </p:nvGrpSpPr>
        <p:grpSpPr>
          <a:xfrm>
            <a:off x="16688" y="214290"/>
            <a:ext cx="792228" cy="1657352"/>
            <a:chOff x="4787" y="1243013"/>
            <a:chExt cx="792228" cy="1657352"/>
          </a:xfrm>
        </p:grpSpPr>
        <p:sp>
          <p:nvSpPr>
            <p:cNvPr id="40" name="Rectangle à coins arrondis 39"/>
            <p:cNvSpPr/>
            <p:nvPr/>
          </p:nvSpPr>
          <p:spPr>
            <a:xfrm>
              <a:off x="4787" y="1243013"/>
              <a:ext cx="792228" cy="1657352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43460" y="1281686"/>
              <a:ext cx="714882" cy="15800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4800" kern="1200" dirty="0" smtClean="0"/>
                <a:t>1</a:t>
              </a:r>
              <a:endParaRPr lang="fr-FR" sz="4800" kern="1200" dirty="0"/>
            </a:p>
          </p:txBody>
        </p:sp>
      </p:grpSp>
      <p:grpSp>
        <p:nvGrpSpPr>
          <p:cNvPr id="4" name="Groupe 8"/>
          <p:cNvGrpSpPr/>
          <p:nvPr/>
        </p:nvGrpSpPr>
        <p:grpSpPr>
          <a:xfrm>
            <a:off x="940954" y="214290"/>
            <a:ext cx="792228" cy="1657352"/>
            <a:chOff x="929053" y="1243013"/>
            <a:chExt cx="792228" cy="1657352"/>
          </a:xfrm>
        </p:grpSpPr>
        <p:sp>
          <p:nvSpPr>
            <p:cNvPr id="38" name="Rectangle à coins arrondis 37"/>
            <p:cNvSpPr/>
            <p:nvPr/>
          </p:nvSpPr>
          <p:spPr>
            <a:xfrm>
              <a:off x="929053" y="1243013"/>
              <a:ext cx="792228" cy="1657352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Rectangle 38"/>
            <p:cNvSpPr/>
            <p:nvPr/>
          </p:nvSpPr>
          <p:spPr>
            <a:xfrm>
              <a:off x="967726" y="1281686"/>
              <a:ext cx="714882" cy="15800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4800" kern="1200" dirty="0" smtClean="0"/>
                <a:t>2</a:t>
              </a:r>
              <a:endParaRPr lang="fr-FR" sz="4800" kern="1200" dirty="0"/>
            </a:p>
          </p:txBody>
        </p:sp>
      </p:grpSp>
      <p:grpSp>
        <p:nvGrpSpPr>
          <p:cNvPr id="5" name="Groupe 9"/>
          <p:cNvGrpSpPr/>
          <p:nvPr/>
        </p:nvGrpSpPr>
        <p:grpSpPr>
          <a:xfrm>
            <a:off x="1865220" y="214290"/>
            <a:ext cx="792228" cy="1657352"/>
            <a:chOff x="1853319" y="1243013"/>
            <a:chExt cx="792228" cy="1657352"/>
          </a:xfrm>
        </p:grpSpPr>
        <p:sp>
          <p:nvSpPr>
            <p:cNvPr id="36" name="Rectangle à coins arrondis 35"/>
            <p:cNvSpPr/>
            <p:nvPr/>
          </p:nvSpPr>
          <p:spPr>
            <a:xfrm>
              <a:off x="1853319" y="1243013"/>
              <a:ext cx="792228" cy="1657352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ectangle 36"/>
            <p:cNvSpPr/>
            <p:nvPr/>
          </p:nvSpPr>
          <p:spPr>
            <a:xfrm>
              <a:off x="1891992" y="1281686"/>
              <a:ext cx="714882" cy="15800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4800" kern="1200" dirty="0" smtClean="0"/>
                <a:t>3</a:t>
              </a:r>
              <a:endParaRPr lang="fr-FR" sz="4800" kern="1200" dirty="0"/>
            </a:p>
          </p:txBody>
        </p:sp>
      </p:grpSp>
      <p:grpSp>
        <p:nvGrpSpPr>
          <p:cNvPr id="7" name="Groupe 10"/>
          <p:cNvGrpSpPr/>
          <p:nvPr/>
        </p:nvGrpSpPr>
        <p:grpSpPr>
          <a:xfrm>
            <a:off x="2789486" y="214290"/>
            <a:ext cx="792228" cy="1657352"/>
            <a:chOff x="2777585" y="1243013"/>
            <a:chExt cx="792228" cy="1657352"/>
          </a:xfrm>
        </p:grpSpPr>
        <p:sp>
          <p:nvSpPr>
            <p:cNvPr id="34" name="Rectangle à coins arrondis 33"/>
            <p:cNvSpPr/>
            <p:nvPr/>
          </p:nvSpPr>
          <p:spPr>
            <a:xfrm>
              <a:off x="2777585" y="1243013"/>
              <a:ext cx="792228" cy="1657352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ectangle 34"/>
            <p:cNvSpPr/>
            <p:nvPr/>
          </p:nvSpPr>
          <p:spPr>
            <a:xfrm>
              <a:off x="2816258" y="1281686"/>
              <a:ext cx="714882" cy="15800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4800" kern="1200" dirty="0" smtClean="0"/>
                <a:t>4</a:t>
              </a:r>
              <a:endParaRPr lang="fr-FR" sz="4800" kern="1200" dirty="0"/>
            </a:p>
          </p:txBody>
        </p:sp>
      </p:grpSp>
      <p:grpSp>
        <p:nvGrpSpPr>
          <p:cNvPr id="8" name="Groupe 11"/>
          <p:cNvGrpSpPr/>
          <p:nvPr/>
        </p:nvGrpSpPr>
        <p:grpSpPr>
          <a:xfrm>
            <a:off x="3713752" y="214290"/>
            <a:ext cx="792228" cy="1657352"/>
            <a:chOff x="3701851" y="1243013"/>
            <a:chExt cx="792228" cy="1657352"/>
          </a:xfrm>
        </p:grpSpPr>
        <p:sp>
          <p:nvSpPr>
            <p:cNvPr id="32" name="Rectangle à coins arrondis 31"/>
            <p:cNvSpPr/>
            <p:nvPr/>
          </p:nvSpPr>
          <p:spPr>
            <a:xfrm>
              <a:off x="3701851" y="1243013"/>
              <a:ext cx="792228" cy="1657352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3740524" y="1281686"/>
              <a:ext cx="714882" cy="15800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4800" kern="1200" dirty="0" smtClean="0"/>
                <a:t>5</a:t>
              </a:r>
              <a:endParaRPr lang="fr-FR" sz="4800" kern="1200" dirty="0"/>
            </a:p>
          </p:txBody>
        </p:sp>
      </p:grpSp>
      <p:grpSp>
        <p:nvGrpSpPr>
          <p:cNvPr id="9" name="Groupe 12"/>
          <p:cNvGrpSpPr/>
          <p:nvPr/>
        </p:nvGrpSpPr>
        <p:grpSpPr>
          <a:xfrm>
            <a:off x="4638019" y="214290"/>
            <a:ext cx="792228" cy="1657352"/>
            <a:chOff x="4626118" y="1243013"/>
            <a:chExt cx="792228" cy="1657352"/>
          </a:xfrm>
        </p:grpSpPr>
        <p:sp>
          <p:nvSpPr>
            <p:cNvPr id="30" name="Rectangle à coins arrondis 29"/>
            <p:cNvSpPr/>
            <p:nvPr/>
          </p:nvSpPr>
          <p:spPr>
            <a:xfrm>
              <a:off x="4626118" y="1243013"/>
              <a:ext cx="792228" cy="1657352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4664791" y="1281686"/>
              <a:ext cx="714882" cy="15800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4800" kern="1200" dirty="0" smtClean="0"/>
                <a:t>6</a:t>
              </a:r>
              <a:endParaRPr lang="fr-FR" sz="4800" kern="1200" dirty="0"/>
            </a:p>
          </p:txBody>
        </p:sp>
      </p:grpSp>
      <p:grpSp>
        <p:nvGrpSpPr>
          <p:cNvPr id="10" name="Groupe 13"/>
          <p:cNvGrpSpPr/>
          <p:nvPr/>
        </p:nvGrpSpPr>
        <p:grpSpPr>
          <a:xfrm>
            <a:off x="5562285" y="214290"/>
            <a:ext cx="792228" cy="1657352"/>
            <a:chOff x="5550384" y="1243013"/>
            <a:chExt cx="792228" cy="1657352"/>
          </a:xfrm>
        </p:grpSpPr>
        <p:sp>
          <p:nvSpPr>
            <p:cNvPr id="28" name="Rectangle à coins arrondis 27"/>
            <p:cNvSpPr/>
            <p:nvPr/>
          </p:nvSpPr>
          <p:spPr>
            <a:xfrm>
              <a:off x="5550384" y="1243013"/>
              <a:ext cx="792228" cy="1657352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5589057" y="1281686"/>
              <a:ext cx="714882" cy="15800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4800" kern="1200" dirty="0" smtClean="0"/>
                <a:t>7</a:t>
              </a:r>
              <a:endParaRPr lang="fr-FR" sz="4800" kern="1200" dirty="0"/>
            </a:p>
          </p:txBody>
        </p:sp>
      </p:grpSp>
      <p:grpSp>
        <p:nvGrpSpPr>
          <p:cNvPr id="11" name="Groupe 14"/>
          <p:cNvGrpSpPr/>
          <p:nvPr/>
        </p:nvGrpSpPr>
        <p:grpSpPr>
          <a:xfrm>
            <a:off x="6486551" y="214290"/>
            <a:ext cx="792228" cy="1657352"/>
            <a:chOff x="6474650" y="1243013"/>
            <a:chExt cx="792228" cy="1657352"/>
          </a:xfrm>
        </p:grpSpPr>
        <p:sp>
          <p:nvSpPr>
            <p:cNvPr id="23" name="Rectangle à coins arrondis 22"/>
            <p:cNvSpPr/>
            <p:nvPr/>
          </p:nvSpPr>
          <p:spPr>
            <a:xfrm>
              <a:off x="6474650" y="1243013"/>
              <a:ext cx="792228" cy="1657352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ectangle 23"/>
            <p:cNvSpPr/>
            <p:nvPr/>
          </p:nvSpPr>
          <p:spPr>
            <a:xfrm>
              <a:off x="6513323" y="1281686"/>
              <a:ext cx="714882" cy="15800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4800" kern="1200" dirty="0" smtClean="0"/>
                <a:t>8</a:t>
              </a:r>
              <a:endParaRPr lang="fr-FR" sz="4800" kern="1200" dirty="0"/>
            </a:p>
          </p:txBody>
        </p:sp>
      </p:grpSp>
      <p:grpSp>
        <p:nvGrpSpPr>
          <p:cNvPr id="12" name="Groupe 16"/>
          <p:cNvGrpSpPr/>
          <p:nvPr/>
        </p:nvGrpSpPr>
        <p:grpSpPr>
          <a:xfrm>
            <a:off x="7410817" y="214290"/>
            <a:ext cx="792228" cy="1657352"/>
            <a:chOff x="7398916" y="1243013"/>
            <a:chExt cx="792228" cy="1657352"/>
          </a:xfrm>
        </p:grpSpPr>
        <p:sp>
          <p:nvSpPr>
            <p:cNvPr id="21" name="Rectangle à coins arrondis 20"/>
            <p:cNvSpPr/>
            <p:nvPr/>
          </p:nvSpPr>
          <p:spPr>
            <a:xfrm>
              <a:off x="7398916" y="1243013"/>
              <a:ext cx="792228" cy="1657352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437589" y="1281686"/>
              <a:ext cx="714882" cy="15800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4800" kern="1200" dirty="0" smtClean="0"/>
                <a:t>9</a:t>
              </a:r>
              <a:endParaRPr lang="fr-FR" sz="4800" kern="1200" dirty="0"/>
            </a:p>
          </p:txBody>
        </p:sp>
      </p:grpSp>
      <p:grpSp>
        <p:nvGrpSpPr>
          <p:cNvPr id="13" name="Groupe 17"/>
          <p:cNvGrpSpPr/>
          <p:nvPr/>
        </p:nvGrpSpPr>
        <p:grpSpPr>
          <a:xfrm>
            <a:off x="8335083" y="214290"/>
            <a:ext cx="792228" cy="1657352"/>
            <a:chOff x="8323182" y="1243013"/>
            <a:chExt cx="792228" cy="1657352"/>
          </a:xfrm>
        </p:grpSpPr>
        <p:sp>
          <p:nvSpPr>
            <p:cNvPr id="19" name="Rectangle à coins arrondis 18"/>
            <p:cNvSpPr/>
            <p:nvPr/>
          </p:nvSpPr>
          <p:spPr>
            <a:xfrm>
              <a:off x="8323182" y="1243013"/>
              <a:ext cx="792228" cy="1657352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8361855" y="1281686"/>
              <a:ext cx="714882" cy="15800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3200" b="1" kern="1200" dirty="0" smtClean="0">
                  <a:solidFill>
                    <a:schemeClr val="tx1"/>
                  </a:solidFill>
                </a:rPr>
                <a:t>10</a:t>
              </a:r>
              <a:endParaRPr lang="fr-FR" sz="32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e 41"/>
          <p:cNvGrpSpPr/>
          <p:nvPr/>
        </p:nvGrpSpPr>
        <p:grpSpPr>
          <a:xfrm>
            <a:off x="37663" y="2609078"/>
            <a:ext cx="864103" cy="1676040"/>
            <a:chOff x="47604" y="1276360"/>
            <a:chExt cx="864103" cy="1676040"/>
          </a:xfrm>
        </p:grpSpPr>
        <p:sp>
          <p:nvSpPr>
            <p:cNvPr id="70" name="Rectangle à coins arrondis 69"/>
            <p:cNvSpPr/>
            <p:nvPr/>
          </p:nvSpPr>
          <p:spPr>
            <a:xfrm>
              <a:off x="47604" y="1276360"/>
              <a:ext cx="864103" cy="1676040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1" name="Rectangle 70"/>
            <p:cNvSpPr/>
            <p:nvPr/>
          </p:nvSpPr>
          <p:spPr>
            <a:xfrm>
              <a:off x="89786" y="1318542"/>
              <a:ext cx="779739" cy="15916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3200" kern="1200" dirty="0" smtClean="0"/>
                <a:t>11</a:t>
              </a:r>
              <a:endParaRPr lang="fr-FR" sz="3200" kern="1200" dirty="0" smtClean="0"/>
            </a:p>
          </p:txBody>
        </p:sp>
      </p:grpSp>
      <p:grpSp>
        <p:nvGrpSpPr>
          <p:cNvPr id="15" name="Groupe 42"/>
          <p:cNvGrpSpPr/>
          <p:nvPr/>
        </p:nvGrpSpPr>
        <p:grpSpPr>
          <a:xfrm>
            <a:off x="989005" y="2572882"/>
            <a:ext cx="785548" cy="1653552"/>
            <a:chOff x="998946" y="1240164"/>
            <a:chExt cx="785548" cy="1653552"/>
          </a:xfrm>
        </p:grpSpPr>
        <p:sp>
          <p:nvSpPr>
            <p:cNvPr id="68" name="Rectangle à coins arrondis 67"/>
            <p:cNvSpPr/>
            <p:nvPr/>
          </p:nvSpPr>
          <p:spPr>
            <a:xfrm>
              <a:off x="998946" y="1240164"/>
              <a:ext cx="785548" cy="1653552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9" name="Rectangle 68"/>
            <p:cNvSpPr/>
            <p:nvPr/>
          </p:nvSpPr>
          <p:spPr>
            <a:xfrm>
              <a:off x="1037293" y="1278511"/>
              <a:ext cx="708854" cy="15768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3200" kern="1200" dirty="0" smtClean="0"/>
                <a:t>12</a:t>
              </a:r>
              <a:endParaRPr lang="fr-FR" sz="3200" kern="1200" dirty="0"/>
            </a:p>
          </p:txBody>
        </p:sp>
      </p:grpSp>
      <p:grpSp>
        <p:nvGrpSpPr>
          <p:cNvPr id="17" name="Groupe 43"/>
          <p:cNvGrpSpPr/>
          <p:nvPr/>
        </p:nvGrpSpPr>
        <p:grpSpPr>
          <a:xfrm>
            <a:off x="1905478" y="2572882"/>
            <a:ext cx="785548" cy="1653552"/>
            <a:chOff x="1915419" y="1240164"/>
            <a:chExt cx="785548" cy="1653552"/>
          </a:xfrm>
        </p:grpSpPr>
        <p:sp>
          <p:nvSpPr>
            <p:cNvPr id="66" name="Rectangle à coins arrondis 65"/>
            <p:cNvSpPr/>
            <p:nvPr/>
          </p:nvSpPr>
          <p:spPr>
            <a:xfrm>
              <a:off x="1915419" y="1240164"/>
              <a:ext cx="785548" cy="1653552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7" name="Rectangle 66"/>
            <p:cNvSpPr/>
            <p:nvPr/>
          </p:nvSpPr>
          <p:spPr>
            <a:xfrm>
              <a:off x="1953766" y="1278511"/>
              <a:ext cx="708854" cy="15768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3200" kern="1200" dirty="0" smtClean="0"/>
                <a:t>13</a:t>
              </a:r>
              <a:endParaRPr lang="fr-FR" sz="3200" kern="1200" dirty="0"/>
            </a:p>
          </p:txBody>
        </p:sp>
      </p:grpSp>
      <p:grpSp>
        <p:nvGrpSpPr>
          <p:cNvPr id="18" name="Groupe 44"/>
          <p:cNvGrpSpPr/>
          <p:nvPr/>
        </p:nvGrpSpPr>
        <p:grpSpPr>
          <a:xfrm>
            <a:off x="2821951" y="2572882"/>
            <a:ext cx="785548" cy="1653552"/>
            <a:chOff x="2831892" y="1240164"/>
            <a:chExt cx="785548" cy="1653552"/>
          </a:xfrm>
        </p:grpSpPr>
        <p:sp>
          <p:nvSpPr>
            <p:cNvPr id="64" name="Rectangle à coins arrondis 63"/>
            <p:cNvSpPr/>
            <p:nvPr/>
          </p:nvSpPr>
          <p:spPr>
            <a:xfrm>
              <a:off x="2831892" y="1240164"/>
              <a:ext cx="785548" cy="1653552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Rectangle 64"/>
            <p:cNvSpPr/>
            <p:nvPr/>
          </p:nvSpPr>
          <p:spPr>
            <a:xfrm>
              <a:off x="2870239" y="1278511"/>
              <a:ext cx="708854" cy="15768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3200" kern="1200" dirty="0" smtClean="0"/>
                <a:t>14</a:t>
              </a:r>
              <a:endParaRPr lang="fr-FR" sz="3200" kern="1200" dirty="0"/>
            </a:p>
          </p:txBody>
        </p:sp>
      </p:grpSp>
      <p:grpSp>
        <p:nvGrpSpPr>
          <p:cNvPr id="25" name="Groupe 45"/>
          <p:cNvGrpSpPr/>
          <p:nvPr/>
        </p:nvGrpSpPr>
        <p:grpSpPr>
          <a:xfrm>
            <a:off x="3738424" y="2572882"/>
            <a:ext cx="785548" cy="1653552"/>
            <a:chOff x="3748365" y="1240164"/>
            <a:chExt cx="785548" cy="1653552"/>
          </a:xfrm>
        </p:grpSpPr>
        <p:sp>
          <p:nvSpPr>
            <p:cNvPr id="62" name="Rectangle à coins arrondis 61"/>
            <p:cNvSpPr/>
            <p:nvPr/>
          </p:nvSpPr>
          <p:spPr>
            <a:xfrm>
              <a:off x="3748365" y="1240164"/>
              <a:ext cx="785548" cy="1653552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Rectangle 62"/>
            <p:cNvSpPr/>
            <p:nvPr/>
          </p:nvSpPr>
          <p:spPr>
            <a:xfrm>
              <a:off x="3786712" y="1278511"/>
              <a:ext cx="708854" cy="15768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3200" kern="1200" dirty="0" smtClean="0"/>
                <a:t>15</a:t>
              </a:r>
              <a:endParaRPr lang="fr-FR" sz="3200" kern="1200" dirty="0"/>
            </a:p>
          </p:txBody>
        </p:sp>
      </p:grpSp>
      <p:grpSp>
        <p:nvGrpSpPr>
          <p:cNvPr id="26" name="Groupe 46"/>
          <p:cNvGrpSpPr/>
          <p:nvPr/>
        </p:nvGrpSpPr>
        <p:grpSpPr>
          <a:xfrm>
            <a:off x="4676692" y="2534535"/>
            <a:ext cx="785548" cy="1653552"/>
            <a:chOff x="4664838" y="1240164"/>
            <a:chExt cx="785548" cy="1653552"/>
          </a:xfrm>
        </p:grpSpPr>
        <p:sp>
          <p:nvSpPr>
            <p:cNvPr id="60" name="Rectangle à coins arrondis 59"/>
            <p:cNvSpPr/>
            <p:nvPr/>
          </p:nvSpPr>
          <p:spPr>
            <a:xfrm>
              <a:off x="4664838" y="1240164"/>
              <a:ext cx="785548" cy="1653552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Rectangle 60"/>
            <p:cNvSpPr/>
            <p:nvPr/>
          </p:nvSpPr>
          <p:spPr>
            <a:xfrm>
              <a:off x="4703185" y="1278511"/>
              <a:ext cx="708854" cy="15768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3200" kern="1200" dirty="0" smtClean="0"/>
                <a:t>16</a:t>
              </a:r>
              <a:endParaRPr lang="fr-FR" sz="3200" kern="1200" dirty="0"/>
            </a:p>
          </p:txBody>
        </p:sp>
      </p:grpSp>
      <p:grpSp>
        <p:nvGrpSpPr>
          <p:cNvPr id="42" name="Groupe 47"/>
          <p:cNvGrpSpPr/>
          <p:nvPr/>
        </p:nvGrpSpPr>
        <p:grpSpPr>
          <a:xfrm>
            <a:off x="5571370" y="2572882"/>
            <a:ext cx="785548" cy="1653552"/>
            <a:chOff x="5581311" y="1240164"/>
            <a:chExt cx="785548" cy="1653552"/>
          </a:xfrm>
        </p:grpSpPr>
        <p:sp>
          <p:nvSpPr>
            <p:cNvPr id="58" name="Rectangle à coins arrondis 57"/>
            <p:cNvSpPr/>
            <p:nvPr/>
          </p:nvSpPr>
          <p:spPr>
            <a:xfrm>
              <a:off x="5581311" y="1240164"/>
              <a:ext cx="785548" cy="1653552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Rectangle 58"/>
            <p:cNvSpPr/>
            <p:nvPr/>
          </p:nvSpPr>
          <p:spPr>
            <a:xfrm>
              <a:off x="5619658" y="1278511"/>
              <a:ext cx="708854" cy="15768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3200" kern="1200" dirty="0" smtClean="0"/>
                <a:t>17</a:t>
              </a:r>
              <a:endParaRPr lang="fr-FR" sz="3200" kern="1200" dirty="0"/>
            </a:p>
          </p:txBody>
        </p:sp>
      </p:grpSp>
      <p:grpSp>
        <p:nvGrpSpPr>
          <p:cNvPr id="43" name="Groupe 48"/>
          <p:cNvGrpSpPr/>
          <p:nvPr/>
        </p:nvGrpSpPr>
        <p:grpSpPr>
          <a:xfrm>
            <a:off x="6487843" y="2572882"/>
            <a:ext cx="785548" cy="1653552"/>
            <a:chOff x="6497784" y="1240164"/>
            <a:chExt cx="785548" cy="1653552"/>
          </a:xfrm>
        </p:grpSpPr>
        <p:sp>
          <p:nvSpPr>
            <p:cNvPr id="56" name="Rectangle à coins arrondis 55"/>
            <p:cNvSpPr/>
            <p:nvPr/>
          </p:nvSpPr>
          <p:spPr>
            <a:xfrm>
              <a:off x="6497784" y="1240164"/>
              <a:ext cx="785548" cy="1653552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Rectangle 56"/>
            <p:cNvSpPr/>
            <p:nvPr/>
          </p:nvSpPr>
          <p:spPr>
            <a:xfrm>
              <a:off x="6536131" y="1278511"/>
              <a:ext cx="708854" cy="15768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3200" kern="1200" dirty="0" smtClean="0"/>
                <a:t>18</a:t>
              </a:r>
              <a:endParaRPr lang="fr-FR" sz="3200" kern="1200" dirty="0"/>
            </a:p>
          </p:txBody>
        </p:sp>
      </p:grpSp>
      <p:grpSp>
        <p:nvGrpSpPr>
          <p:cNvPr id="44" name="Groupe 49"/>
          <p:cNvGrpSpPr/>
          <p:nvPr/>
        </p:nvGrpSpPr>
        <p:grpSpPr>
          <a:xfrm>
            <a:off x="7404316" y="2572882"/>
            <a:ext cx="785548" cy="1653552"/>
            <a:chOff x="7414257" y="1240164"/>
            <a:chExt cx="785548" cy="1653552"/>
          </a:xfrm>
        </p:grpSpPr>
        <p:sp>
          <p:nvSpPr>
            <p:cNvPr id="54" name="Rectangle à coins arrondis 53"/>
            <p:cNvSpPr/>
            <p:nvPr/>
          </p:nvSpPr>
          <p:spPr>
            <a:xfrm>
              <a:off x="7414257" y="1240164"/>
              <a:ext cx="785548" cy="1653552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Rectangle 54"/>
            <p:cNvSpPr/>
            <p:nvPr/>
          </p:nvSpPr>
          <p:spPr>
            <a:xfrm>
              <a:off x="7452604" y="1278511"/>
              <a:ext cx="708854" cy="15768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3200" kern="1200" dirty="0" smtClean="0"/>
                <a:t>19</a:t>
              </a:r>
              <a:endParaRPr lang="fr-FR" sz="3200" kern="1200" dirty="0"/>
            </a:p>
          </p:txBody>
        </p:sp>
      </p:grpSp>
      <p:grpSp>
        <p:nvGrpSpPr>
          <p:cNvPr id="45" name="Groupe 50"/>
          <p:cNvGrpSpPr/>
          <p:nvPr/>
        </p:nvGrpSpPr>
        <p:grpSpPr>
          <a:xfrm>
            <a:off x="8320789" y="2572882"/>
            <a:ext cx="785548" cy="1653552"/>
            <a:chOff x="8330730" y="1240164"/>
            <a:chExt cx="785548" cy="1653552"/>
          </a:xfrm>
        </p:grpSpPr>
        <p:sp>
          <p:nvSpPr>
            <p:cNvPr id="52" name="Rectangle à coins arrondis 51"/>
            <p:cNvSpPr/>
            <p:nvPr/>
          </p:nvSpPr>
          <p:spPr>
            <a:xfrm>
              <a:off x="8330730" y="1240164"/>
              <a:ext cx="785548" cy="1653552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Rectangle 52"/>
            <p:cNvSpPr/>
            <p:nvPr/>
          </p:nvSpPr>
          <p:spPr>
            <a:xfrm>
              <a:off x="8369077" y="1278511"/>
              <a:ext cx="708854" cy="15768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3200" kern="1200" dirty="0" smtClean="0"/>
                <a:t>20</a:t>
              </a:r>
              <a:endParaRPr lang="fr-FR" sz="3200" kern="1200" dirty="0"/>
            </a:p>
          </p:txBody>
        </p:sp>
      </p:grpSp>
      <p:grpSp>
        <p:nvGrpSpPr>
          <p:cNvPr id="46" name="Groupe 71"/>
          <p:cNvGrpSpPr/>
          <p:nvPr/>
        </p:nvGrpSpPr>
        <p:grpSpPr>
          <a:xfrm>
            <a:off x="8313644" y="2530735"/>
            <a:ext cx="830356" cy="1660500"/>
            <a:chOff x="12238148" y="1659012"/>
            <a:chExt cx="830356" cy="1660500"/>
          </a:xfrm>
        </p:grpSpPr>
        <p:sp>
          <p:nvSpPr>
            <p:cNvPr id="73" name="Rectangle à coins arrondis 72"/>
            <p:cNvSpPr/>
            <p:nvPr/>
          </p:nvSpPr>
          <p:spPr>
            <a:xfrm>
              <a:off x="12238148" y="1659012"/>
              <a:ext cx="830356" cy="1657352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4" name="Rectangle 73"/>
            <p:cNvSpPr/>
            <p:nvPr/>
          </p:nvSpPr>
          <p:spPr>
            <a:xfrm>
              <a:off x="12353622" y="1739506"/>
              <a:ext cx="714882" cy="15800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3200" b="1" kern="1200" dirty="0" smtClean="0">
                  <a:solidFill>
                    <a:schemeClr val="tx1"/>
                  </a:solidFill>
                </a:rPr>
                <a:t>20</a:t>
              </a:r>
              <a:endParaRPr lang="fr-FR" sz="32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9" name="Groupe 71"/>
          <p:cNvGrpSpPr/>
          <p:nvPr/>
        </p:nvGrpSpPr>
        <p:grpSpPr>
          <a:xfrm>
            <a:off x="5524157" y="252963"/>
            <a:ext cx="830356" cy="1657352"/>
            <a:chOff x="13303091" y="-771160"/>
            <a:chExt cx="830356" cy="1657352"/>
          </a:xfrm>
        </p:grpSpPr>
        <p:sp>
          <p:nvSpPr>
            <p:cNvPr id="80" name="Rectangle à coins arrondis 79"/>
            <p:cNvSpPr/>
            <p:nvPr/>
          </p:nvSpPr>
          <p:spPr>
            <a:xfrm>
              <a:off x="13303091" y="-771160"/>
              <a:ext cx="830356" cy="1657352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Rectangle 80"/>
            <p:cNvSpPr/>
            <p:nvPr/>
          </p:nvSpPr>
          <p:spPr>
            <a:xfrm>
              <a:off x="13341219" y="-771160"/>
              <a:ext cx="714882" cy="15800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3200" b="1" kern="1200" dirty="0" smtClean="0">
                  <a:solidFill>
                    <a:schemeClr val="tx1"/>
                  </a:solidFill>
                </a:rPr>
                <a:t>7</a:t>
              </a:r>
              <a:endParaRPr lang="fr-FR" sz="3200" b="1" kern="12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500462"/>
          </a:xfrm>
          <a:blipFill>
            <a:blip r:embed="rId3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lvl="0"/>
            <a:r>
              <a:rPr lang="fr-FR" sz="6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fr-FR" sz="6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fr-FR" sz="6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-23802" y="3571877"/>
            <a:ext cx="9144000" cy="328612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600" b="1" i="0" u="none" strike="noStrike" kern="1200" cap="none" spc="0" normalizeH="0" baseline="0" noProof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6600" b="1" i="0" u="none" strike="noStrike" kern="1200" cap="none" spc="0" normalizeH="0" baseline="0" noProof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66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5" name="Diagramme 24"/>
          <p:cNvGraphicFramePr/>
          <p:nvPr/>
        </p:nvGraphicFramePr>
        <p:xfrm>
          <a:off x="23802" y="-714404"/>
          <a:ext cx="9120198" cy="4143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6" name="Diagramme 25"/>
          <p:cNvGraphicFramePr/>
          <p:nvPr/>
        </p:nvGraphicFramePr>
        <p:xfrm>
          <a:off x="-23802" y="1724012"/>
          <a:ext cx="9120198" cy="4133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6" name="Rectangle 15"/>
          <p:cNvSpPr/>
          <p:nvPr/>
        </p:nvSpPr>
        <p:spPr>
          <a:xfrm>
            <a:off x="428596" y="5072086"/>
            <a:ext cx="2595570" cy="15716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18</a:t>
            </a:r>
            <a:endParaRPr lang="fr-FR" sz="166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24166" y="5072086"/>
            <a:ext cx="5691238" cy="157161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ناقص -</a:t>
            </a:r>
            <a:endParaRPr lang="fr-FR" sz="166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AsOne/>
      </p:bldGraphic>
      <p:bldGraphic spid="26" grpId="0">
        <p:bldAsOne/>
      </p:bldGraphic>
      <p:bldP spid="16" grpId="0" animBg="1"/>
      <p:bldP spid="16" grpId="1" animBg="1"/>
      <p:bldP spid="2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500462"/>
          </a:xfrm>
          <a:blipFill>
            <a:blip r:embed="rId3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lvl="0"/>
            <a:r>
              <a:rPr lang="fr-FR" sz="6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fr-FR" sz="6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fr-FR" sz="6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-23802" y="3571877"/>
            <a:ext cx="9144000" cy="328612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600" b="1" i="0" u="none" strike="noStrike" kern="1200" cap="none" spc="0" normalizeH="0" baseline="0" noProof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6600" b="1" i="0" u="none" strike="noStrike" kern="1200" cap="none" spc="0" normalizeH="0" baseline="0" noProof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66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5720" y="5072086"/>
            <a:ext cx="2738447" cy="15716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18</a:t>
            </a:r>
            <a:endParaRPr lang="fr-FR" sz="166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24166" y="5072086"/>
            <a:ext cx="5691238" cy="157161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ناقص -</a:t>
            </a:r>
            <a:endParaRPr lang="fr-FR" sz="166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3" name="Groupe 7"/>
          <p:cNvGrpSpPr/>
          <p:nvPr/>
        </p:nvGrpSpPr>
        <p:grpSpPr>
          <a:xfrm>
            <a:off x="16688" y="214290"/>
            <a:ext cx="792228" cy="1657352"/>
            <a:chOff x="4787" y="1243013"/>
            <a:chExt cx="792228" cy="1657352"/>
          </a:xfrm>
        </p:grpSpPr>
        <p:sp>
          <p:nvSpPr>
            <p:cNvPr id="40" name="Rectangle à coins arrondis 39"/>
            <p:cNvSpPr/>
            <p:nvPr/>
          </p:nvSpPr>
          <p:spPr>
            <a:xfrm>
              <a:off x="4787" y="1243013"/>
              <a:ext cx="792228" cy="1657352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43460" y="1281686"/>
              <a:ext cx="714882" cy="15800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4800" kern="1200" dirty="0" smtClean="0"/>
                <a:t>1</a:t>
              </a:r>
              <a:endParaRPr lang="fr-FR" sz="4800" kern="1200" dirty="0"/>
            </a:p>
          </p:txBody>
        </p:sp>
      </p:grpSp>
      <p:grpSp>
        <p:nvGrpSpPr>
          <p:cNvPr id="4" name="Groupe 8"/>
          <p:cNvGrpSpPr/>
          <p:nvPr/>
        </p:nvGrpSpPr>
        <p:grpSpPr>
          <a:xfrm>
            <a:off x="940954" y="214290"/>
            <a:ext cx="792228" cy="1657352"/>
            <a:chOff x="929053" y="1243013"/>
            <a:chExt cx="792228" cy="1657352"/>
          </a:xfrm>
        </p:grpSpPr>
        <p:sp>
          <p:nvSpPr>
            <p:cNvPr id="38" name="Rectangle à coins arrondis 37"/>
            <p:cNvSpPr/>
            <p:nvPr/>
          </p:nvSpPr>
          <p:spPr>
            <a:xfrm>
              <a:off x="929053" y="1243013"/>
              <a:ext cx="792228" cy="1657352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Rectangle 38"/>
            <p:cNvSpPr/>
            <p:nvPr/>
          </p:nvSpPr>
          <p:spPr>
            <a:xfrm>
              <a:off x="967726" y="1281686"/>
              <a:ext cx="714882" cy="15800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4800" kern="1200" dirty="0" smtClean="0"/>
                <a:t>2</a:t>
              </a:r>
              <a:endParaRPr lang="fr-FR" sz="4800" kern="1200" dirty="0"/>
            </a:p>
          </p:txBody>
        </p:sp>
      </p:grpSp>
      <p:grpSp>
        <p:nvGrpSpPr>
          <p:cNvPr id="5" name="Groupe 9"/>
          <p:cNvGrpSpPr/>
          <p:nvPr/>
        </p:nvGrpSpPr>
        <p:grpSpPr>
          <a:xfrm>
            <a:off x="1865220" y="214290"/>
            <a:ext cx="792228" cy="1657352"/>
            <a:chOff x="1853319" y="1243013"/>
            <a:chExt cx="792228" cy="1657352"/>
          </a:xfrm>
        </p:grpSpPr>
        <p:sp>
          <p:nvSpPr>
            <p:cNvPr id="36" name="Rectangle à coins arrondis 35"/>
            <p:cNvSpPr/>
            <p:nvPr/>
          </p:nvSpPr>
          <p:spPr>
            <a:xfrm>
              <a:off x="1853319" y="1243013"/>
              <a:ext cx="792228" cy="1657352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ectangle 36"/>
            <p:cNvSpPr/>
            <p:nvPr/>
          </p:nvSpPr>
          <p:spPr>
            <a:xfrm>
              <a:off x="1891992" y="1281686"/>
              <a:ext cx="714882" cy="15800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4800" kern="1200" dirty="0" smtClean="0"/>
                <a:t>3</a:t>
              </a:r>
              <a:endParaRPr lang="fr-FR" sz="4800" kern="1200" dirty="0"/>
            </a:p>
          </p:txBody>
        </p:sp>
      </p:grpSp>
      <p:grpSp>
        <p:nvGrpSpPr>
          <p:cNvPr id="7" name="Groupe 10"/>
          <p:cNvGrpSpPr/>
          <p:nvPr/>
        </p:nvGrpSpPr>
        <p:grpSpPr>
          <a:xfrm>
            <a:off x="2789486" y="214290"/>
            <a:ext cx="792228" cy="1657352"/>
            <a:chOff x="2777585" y="1243013"/>
            <a:chExt cx="792228" cy="1657352"/>
          </a:xfrm>
        </p:grpSpPr>
        <p:sp>
          <p:nvSpPr>
            <p:cNvPr id="34" name="Rectangle à coins arrondis 33"/>
            <p:cNvSpPr/>
            <p:nvPr/>
          </p:nvSpPr>
          <p:spPr>
            <a:xfrm>
              <a:off x="2777585" y="1243013"/>
              <a:ext cx="792228" cy="1657352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ectangle 34"/>
            <p:cNvSpPr/>
            <p:nvPr/>
          </p:nvSpPr>
          <p:spPr>
            <a:xfrm>
              <a:off x="2816258" y="1281686"/>
              <a:ext cx="714882" cy="15800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4800" kern="1200" dirty="0" smtClean="0"/>
                <a:t>4</a:t>
              </a:r>
              <a:endParaRPr lang="fr-FR" sz="4800" kern="1200" dirty="0"/>
            </a:p>
          </p:txBody>
        </p:sp>
      </p:grpSp>
      <p:grpSp>
        <p:nvGrpSpPr>
          <p:cNvPr id="8" name="Groupe 11"/>
          <p:cNvGrpSpPr/>
          <p:nvPr/>
        </p:nvGrpSpPr>
        <p:grpSpPr>
          <a:xfrm>
            <a:off x="3713752" y="214290"/>
            <a:ext cx="792228" cy="1657352"/>
            <a:chOff x="3701851" y="1243013"/>
            <a:chExt cx="792228" cy="1657352"/>
          </a:xfrm>
        </p:grpSpPr>
        <p:sp>
          <p:nvSpPr>
            <p:cNvPr id="32" name="Rectangle à coins arrondis 31"/>
            <p:cNvSpPr/>
            <p:nvPr/>
          </p:nvSpPr>
          <p:spPr>
            <a:xfrm>
              <a:off x="3701851" y="1243013"/>
              <a:ext cx="792228" cy="1657352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3740524" y="1281686"/>
              <a:ext cx="714882" cy="15800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4800" kern="1200" dirty="0" smtClean="0"/>
                <a:t>5</a:t>
              </a:r>
              <a:endParaRPr lang="fr-FR" sz="4800" kern="1200" dirty="0"/>
            </a:p>
          </p:txBody>
        </p:sp>
      </p:grpSp>
      <p:grpSp>
        <p:nvGrpSpPr>
          <p:cNvPr id="9" name="Groupe 12"/>
          <p:cNvGrpSpPr/>
          <p:nvPr/>
        </p:nvGrpSpPr>
        <p:grpSpPr>
          <a:xfrm>
            <a:off x="4638019" y="214290"/>
            <a:ext cx="792228" cy="1657352"/>
            <a:chOff x="4626118" y="1243013"/>
            <a:chExt cx="792228" cy="1657352"/>
          </a:xfrm>
        </p:grpSpPr>
        <p:sp>
          <p:nvSpPr>
            <p:cNvPr id="30" name="Rectangle à coins arrondis 29"/>
            <p:cNvSpPr/>
            <p:nvPr/>
          </p:nvSpPr>
          <p:spPr>
            <a:xfrm>
              <a:off x="4626118" y="1243013"/>
              <a:ext cx="792228" cy="1657352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4664791" y="1281686"/>
              <a:ext cx="714882" cy="15800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4800" kern="1200" dirty="0" smtClean="0"/>
                <a:t>6</a:t>
              </a:r>
              <a:endParaRPr lang="fr-FR" sz="4800" kern="1200" dirty="0"/>
            </a:p>
          </p:txBody>
        </p:sp>
      </p:grpSp>
      <p:grpSp>
        <p:nvGrpSpPr>
          <p:cNvPr id="10" name="Groupe 13"/>
          <p:cNvGrpSpPr/>
          <p:nvPr/>
        </p:nvGrpSpPr>
        <p:grpSpPr>
          <a:xfrm>
            <a:off x="5562285" y="214290"/>
            <a:ext cx="792228" cy="1657352"/>
            <a:chOff x="5550384" y="1243013"/>
            <a:chExt cx="792228" cy="1657352"/>
          </a:xfrm>
        </p:grpSpPr>
        <p:sp>
          <p:nvSpPr>
            <p:cNvPr id="28" name="Rectangle à coins arrondis 27"/>
            <p:cNvSpPr/>
            <p:nvPr/>
          </p:nvSpPr>
          <p:spPr>
            <a:xfrm>
              <a:off x="5550384" y="1243013"/>
              <a:ext cx="792228" cy="1657352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5589057" y="1281686"/>
              <a:ext cx="714882" cy="15800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4800" kern="1200" dirty="0" smtClean="0"/>
                <a:t>7</a:t>
              </a:r>
              <a:endParaRPr lang="fr-FR" sz="4800" kern="1200" dirty="0"/>
            </a:p>
          </p:txBody>
        </p:sp>
      </p:grpSp>
      <p:grpSp>
        <p:nvGrpSpPr>
          <p:cNvPr id="11" name="Groupe 14"/>
          <p:cNvGrpSpPr/>
          <p:nvPr/>
        </p:nvGrpSpPr>
        <p:grpSpPr>
          <a:xfrm>
            <a:off x="6486551" y="214290"/>
            <a:ext cx="792228" cy="1657352"/>
            <a:chOff x="6474650" y="1243013"/>
            <a:chExt cx="792228" cy="1657352"/>
          </a:xfrm>
        </p:grpSpPr>
        <p:sp>
          <p:nvSpPr>
            <p:cNvPr id="23" name="Rectangle à coins arrondis 22"/>
            <p:cNvSpPr/>
            <p:nvPr/>
          </p:nvSpPr>
          <p:spPr>
            <a:xfrm>
              <a:off x="6474650" y="1243013"/>
              <a:ext cx="792228" cy="1657352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ectangle 23"/>
            <p:cNvSpPr/>
            <p:nvPr/>
          </p:nvSpPr>
          <p:spPr>
            <a:xfrm>
              <a:off x="6513323" y="1281686"/>
              <a:ext cx="714882" cy="15800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4800" kern="1200" dirty="0" smtClean="0"/>
                <a:t>8</a:t>
              </a:r>
              <a:endParaRPr lang="fr-FR" sz="4800" kern="1200" dirty="0"/>
            </a:p>
          </p:txBody>
        </p:sp>
      </p:grpSp>
      <p:grpSp>
        <p:nvGrpSpPr>
          <p:cNvPr id="12" name="Groupe 16"/>
          <p:cNvGrpSpPr/>
          <p:nvPr/>
        </p:nvGrpSpPr>
        <p:grpSpPr>
          <a:xfrm>
            <a:off x="7410817" y="214290"/>
            <a:ext cx="792228" cy="1657352"/>
            <a:chOff x="7398916" y="1243013"/>
            <a:chExt cx="792228" cy="1657352"/>
          </a:xfrm>
        </p:grpSpPr>
        <p:sp>
          <p:nvSpPr>
            <p:cNvPr id="21" name="Rectangle à coins arrondis 20"/>
            <p:cNvSpPr/>
            <p:nvPr/>
          </p:nvSpPr>
          <p:spPr>
            <a:xfrm>
              <a:off x="7398916" y="1243013"/>
              <a:ext cx="792228" cy="1657352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437589" y="1281686"/>
              <a:ext cx="714882" cy="15800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4800" kern="1200" dirty="0" smtClean="0"/>
                <a:t>9</a:t>
              </a:r>
              <a:endParaRPr lang="fr-FR" sz="4800" kern="1200" dirty="0"/>
            </a:p>
          </p:txBody>
        </p:sp>
      </p:grpSp>
      <p:grpSp>
        <p:nvGrpSpPr>
          <p:cNvPr id="13" name="Groupe 17"/>
          <p:cNvGrpSpPr/>
          <p:nvPr/>
        </p:nvGrpSpPr>
        <p:grpSpPr>
          <a:xfrm>
            <a:off x="8335083" y="214290"/>
            <a:ext cx="792228" cy="1657352"/>
            <a:chOff x="8323182" y="1243013"/>
            <a:chExt cx="792228" cy="1657352"/>
          </a:xfrm>
        </p:grpSpPr>
        <p:sp>
          <p:nvSpPr>
            <p:cNvPr id="19" name="Rectangle à coins arrondis 18"/>
            <p:cNvSpPr/>
            <p:nvPr/>
          </p:nvSpPr>
          <p:spPr>
            <a:xfrm>
              <a:off x="8323182" y="1243013"/>
              <a:ext cx="792228" cy="1657352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8361855" y="1281686"/>
              <a:ext cx="714882" cy="15800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3200" b="1" kern="1200" dirty="0" smtClean="0">
                  <a:solidFill>
                    <a:schemeClr val="tx1"/>
                  </a:solidFill>
                </a:rPr>
                <a:t>10</a:t>
              </a:r>
              <a:endParaRPr lang="fr-FR" sz="32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e 41"/>
          <p:cNvGrpSpPr/>
          <p:nvPr/>
        </p:nvGrpSpPr>
        <p:grpSpPr>
          <a:xfrm>
            <a:off x="37663" y="2609078"/>
            <a:ext cx="864103" cy="1676040"/>
            <a:chOff x="47604" y="1276360"/>
            <a:chExt cx="864103" cy="1676040"/>
          </a:xfrm>
        </p:grpSpPr>
        <p:sp>
          <p:nvSpPr>
            <p:cNvPr id="70" name="Rectangle à coins arrondis 69"/>
            <p:cNvSpPr/>
            <p:nvPr/>
          </p:nvSpPr>
          <p:spPr>
            <a:xfrm>
              <a:off x="47604" y="1276360"/>
              <a:ext cx="864103" cy="1676040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1" name="Rectangle 70"/>
            <p:cNvSpPr/>
            <p:nvPr/>
          </p:nvSpPr>
          <p:spPr>
            <a:xfrm>
              <a:off x="89786" y="1318542"/>
              <a:ext cx="779739" cy="15916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3200" kern="1200" dirty="0" smtClean="0"/>
                <a:t>11</a:t>
              </a:r>
              <a:endParaRPr lang="fr-FR" sz="3200" kern="1200" dirty="0" smtClean="0"/>
            </a:p>
          </p:txBody>
        </p:sp>
      </p:grpSp>
      <p:grpSp>
        <p:nvGrpSpPr>
          <p:cNvPr id="15" name="Groupe 42"/>
          <p:cNvGrpSpPr/>
          <p:nvPr/>
        </p:nvGrpSpPr>
        <p:grpSpPr>
          <a:xfrm>
            <a:off x="989005" y="2572882"/>
            <a:ext cx="785548" cy="1653552"/>
            <a:chOff x="998946" y="1240164"/>
            <a:chExt cx="785548" cy="1653552"/>
          </a:xfrm>
        </p:grpSpPr>
        <p:sp>
          <p:nvSpPr>
            <p:cNvPr id="68" name="Rectangle à coins arrondis 67"/>
            <p:cNvSpPr/>
            <p:nvPr/>
          </p:nvSpPr>
          <p:spPr>
            <a:xfrm>
              <a:off x="998946" y="1240164"/>
              <a:ext cx="785548" cy="1653552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9" name="Rectangle 68"/>
            <p:cNvSpPr/>
            <p:nvPr/>
          </p:nvSpPr>
          <p:spPr>
            <a:xfrm>
              <a:off x="1037293" y="1278511"/>
              <a:ext cx="708854" cy="15768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3200" kern="1200" dirty="0" smtClean="0"/>
                <a:t>12</a:t>
              </a:r>
              <a:endParaRPr lang="fr-FR" sz="3200" kern="1200" dirty="0"/>
            </a:p>
          </p:txBody>
        </p:sp>
      </p:grpSp>
      <p:grpSp>
        <p:nvGrpSpPr>
          <p:cNvPr id="17" name="Groupe 43"/>
          <p:cNvGrpSpPr/>
          <p:nvPr/>
        </p:nvGrpSpPr>
        <p:grpSpPr>
          <a:xfrm>
            <a:off x="1905478" y="2572882"/>
            <a:ext cx="785548" cy="1653552"/>
            <a:chOff x="1915419" y="1240164"/>
            <a:chExt cx="785548" cy="1653552"/>
          </a:xfrm>
        </p:grpSpPr>
        <p:sp>
          <p:nvSpPr>
            <p:cNvPr id="66" name="Rectangle à coins arrondis 65"/>
            <p:cNvSpPr/>
            <p:nvPr/>
          </p:nvSpPr>
          <p:spPr>
            <a:xfrm>
              <a:off x="1915419" y="1240164"/>
              <a:ext cx="785548" cy="1653552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7" name="Rectangle 66"/>
            <p:cNvSpPr/>
            <p:nvPr/>
          </p:nvSpPr>
          <p:spPr>
            <a:xfrm>
              <a:off x="1953766" y="1278511"/>
              <a:ext cx="708854" cy="15768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3200" kern="1200" dirty="0" smtClean="0"/>
                <a:t>13</a:t>
              </a:r>
              <a:endParaRPr lang="fr-FR" sz="3200" kern="1200" dirty="0"/>
            </a:p>
          </p:txBody>
        </p:sp>
      </p:grpSp>
      <p:grpSp>
        <p:nvGrpSpPr>
          <p:cNvPr id="18" name="Groupe 44"/>
          <p:cNvGrpSpPr/>
          <p:nvPr/>
        </p:nvGrpSpPr>
        <p:grpSpPr>
          <a:xfrm>
            <a:off x="2821951" y="2572882"/>
            <a:ext cx="785548" cy="1653552"/>
            <a:chOff x="2831892" y="1240164"/>
            <a:chExt cx="785548" cy="1653552"/>
          </a:xfrm>
        </p:grpSpPr>
        <p:sp>
          <p:nvSpPr>
            <p:cNvPr id="64" name="Rectangle à coins arrondis 63"/>
            <p:cNvSpPr/>
            <p:nvPr/>
          </p:nvSpPr>
          <p:spPr>
            <a:xfrm>
              <a:off x="2831892" y="1240164"/>
              <a:ext cx="785548" cy="1653552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Rectangle 64"/>
            <p:cNvSpPr/>
            <p:nvPr/>
          </p:nvSpPr>
          <p:spPr>
            <a:xfrm>
              <a:off x="2870239" y="1278511"/>
              <a:ext cx="708854" cy="15768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3200" kern="1200" dirty="0" smtClean="0"/>
                <a:t>14</a:t>
              </a:r>
              <a:endParaRPr lang="fr-FR" sz="3200" kern="1200" dirty="0"/>
            </a:p>
          </p:txBody>
        </p:sp>
      </p:grpSp>
      <p:grpSp>
        <p:nvGrpSpPr>
          <p:cNvPr id="25" name="Groupe 45"/>
          <p:cNvGrpSpPr/>
          <p:nvPr/>
        </p:nvGrpSpPr>
        <p:grpSpPr>
          <a:xfrm>
            <a:off x="3738424" y="2572882"/>
            <a:ext cx="785548" cy="1653552"/>
            <a:chOff x="3748365" y="1240164"/>
            <a:chExt cx="785548" cy="1653552"/>
          </a:xfrm>
        </p:grpSpPr>
        <p:sp>
          <p:nvSpPr>
            <p:cNvPr id="62" name="Rectangle à coins arrondis 61"/>
            <p:cNvSpPr/>
            <p:nvPr/>
          </p:nvSpPr>
          <p:spPr>
            <a:xfrm>
              <a:off x="3748365" y="1240164"/>
              <a:ext cx="785548" cy="1653552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Rectangle 62"/>
            <p:cNvSpPr/>
            <p:nvPr/>
          </p:nvSpPr>
          <p:spPr>
            <a:xfrm>
              <a:off x="3786712" y="1278511"/>
              <a:ext cx="708854" cy="15768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3200" kern="1200" dirty="0" smtClean="0"/>
                <a:t>15</a:t>
              </a:r>
              <a:endParaRPr lang="fr-FR" sz="3200" kern="1200" dirty="0"/>
            </a:p>
          </p:txBody>
        </p:sp>
      </p:grpSp>
      <p:grpSp>
        <p:nvGrpSpPr>
          <p:cNvPr id="26" name="Groupe 46"/>
          <p:cNvGrpSpPr/>
          <p:nvPr/>
        </p:nvGrpSpPr>
        <p:grpSpPr>
          <a:xfrm>
            <a:off x="4676692" y="2534535"/>
            <a:ext cx="785548" cy="1653552"/>
            <a:chOff x="4664838" y="1240164"/>
            <a:chExt cx="785548" cy="1653552"/>
          </a:xfrm>
        </p:grpSpPr>
        <p:sp>
          <p:nvSpPr>
            <p:cNvPr id="60" name="Rectangle à coins arrondis 59"/>
            <p:cNvSpPr/>
            <p:nvPr/>
          </p:nvSpPr>
          <p:spPr>
            <a:xfrm>
              <a:off x="4664838" y="1240164"/>
              <a:ext cx="785548" cy="1653552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Rectangle 60"/>
            <p:cNvSpPr/>
            <p:nvPr/>
          </p:nvSpPr>
          <p:spPr>
            <a:xfrm>
              <a:off x="4703185" y="1278511"/>
              <a:ext cx="708854" cy="15768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3200" kern="1200" dirty="0" smtClean="0"/>
                <a:t>16</a:t>
              </a:r>
              <a:endParaRPr lang="fr-FR" sz="3200" kern="1200" dirty="0"/>
            </a:p>
          </p:txBody>
        </p:sp>
      </p:grpSp>
      <p:grpSp>
        <p:nvGrpSpPr>
          <p:cNvPr id="42" name="Groupe 47"/>
          <p:cNvGrpSpPr/>
          <p:nvPr/>
        </p:nvGrpSpPr>
        <p:grpSpPr>
          <a:xfrm>
            <a:off x="5571370" y="2572882"/>
            <a:ext cx="785548" cy="1653552"/>
            <a:chOff x="5581311" y="1240164"/>
            <a:chExt cx="785548" cy="1653552"/>
          </a:xfrm>
        </p:grpSpPr>
        <p:sp>
          <p:nvSpPr>
            <p:cNvPr id="58" name="Rectangle à coins arrondis 57"/>
            <p:cNvSpPr/>
            <p:nvPr/>
          </p:nvSpPr>
          <p:spPr>
            <a:xfrm>
              <a:off x="5581311" y="1240164"/>
              <a:ext cx="785548" cy="1653552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Rectangle 58"/>
            <p:cNvSpPr/>
            <p:nvPr/>
          </p:nvSpPr>
          <p:spPr>
            <a:xfrm>
              <a:off x="5619658" y="1278511"/>
              <a:ext cx="708854" cy="15768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3200" kern="1200" dirty="0" smtClean="0"/>
                <a:t>17</a:t>
              </a:r>
              <a:endParaRPr lang="fr-FR" sz="3200" kern="1200" dirty="0"/>
            </a:p>
          </p:txBody>
        </p:sp>
      </p:grpSp>
      <p:grpSp>
        <p:nvGrpSpPr>
          <p:cNvPr id="43" name="Groupe 48"/>
          <p:cNvGrpSpPr/>
          <p:nvPr/>
        </p:nvGrpSpPr>
        <p:grpSpPr>
          <a:xfrm>
            <a:off x="6487843" y="2572882"/>
            <a:ext cx="785548" cy="1653552"/>
            <a:chOff x="6497784" y="1240164"/>
            <a:chExt cx="785548" cy="1653552"/>
          </a:xfrm>
        </p:grpSpPr>
        <p:sp>
          <p:nvSpPr>
            <p:cNvPr id="56" name="Rectangle à coins arrondis 55"/>
            <p:cNvSpPr/>
            <p:nvPr/>
          </p:nvSpPr>
          <p:spPr>
            <a:xfrm>
              <a:off x="6497784" y="1240164"/>
              <a:ext cx="785548" cy="1653552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Rectangle 56"/>
            <p:cNvSpPr/>
            <p:nvPr/>
          </p:nvSpPr>
          <p:spPr>
            <a:xfrm>
              <a:off x="6536131" y="1278511"/>
              <a:ext cx="708854" cy="15768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3200" kern="1200" dirty="0" smtClean="0"/>
                <a:t>18</a:t>
              </a:r>
              <a:endParaRPr lang="fr-FR" sz="3200" kern="1200" dirty="0"/>
            </a:p>
          </p:txBody>
        </p:sp>
      </p:grpSp>
      <p:grpSp>
        <p:nvGrpSpPr>
          <p:cNvPr id="44" name="Groupe 49"/>
          <p:cNvGrpSpPr/>
          <p:nvPr/>
        </p:nvGrpSpPr>
        <p:grpSpPr>
          <a:xfrm>
            <a:off x="7404316" y="2572882"/>
            <a:ext cx="785548" cy="1653552"/>
            <a:chOff x="7414257" y="1240164"/>
            <a:chExt cx="785548" cy="1653552"/>
          </a:xfrm>
        </p:grpSpPr>
        <p:sp>
          <p:nvSpPr>
            <p:cNvPr id="54" name="Rectangle à coins arrondis 53"/>
            <p:cNvSpPr/>
            <p:nvPr/>
          </p:nvSpPr>
          <p:spPr>
            <a:xfrm>
              <a:off x="7414257" y="1240164"/>
              <a:ext cx="785548" cy="1653552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Rectangle 54"/>
            <p:cNvSpPr/>
            <p:nvPr/>
          </p:nvSpPr>
          <p:spPr>
            <a:xfrm>
              <a:off x="7452604" y="1278511"/>
              <a:ext cx="708854" cy="15768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3200" kern="1200" dirty="0" smtClean="0"/>
                <a:t>19</a:t>
              </a:r>
              <a:endParaRPr lang="fr-FR" sz="3200" kern="1200" dirty="0"/>
            </a:p>
          </p:txBody>
        </p:sp>
      </p:grpSp>
      <p:grpSp>
        <p:nvGrpSpPr>
          <p:cNvPr id="45" name="Groupe 50"/>
          <p:cNvGrpSpPr/>
          <p:nvPr/>
        </p:nvGrpSpPr>
        <p:grpSpPr>
          <a:xfrm>
            <a:off x="8320789" y="2572882"/>
            <a:ext cx="785548" cy="1653552"/>
            <a:chOff x="8330730" y="1240164"/>
            <a:chExt cx="785548" cy="1653552"/>
          </a:xfrm>
        </p:grpSpPr>
        <p:sp>
          <p:nvSpPr>
            <p:cNvPr id="52" name="Rectangle à coins arrondis 51"/>
            <p:cNvSpPr/>
            <p:nvPr/>
          </p:nvSpPr>
          <p:spPr>
            <a:xfrm>
              <a:off x="8330730" y="1240164"/>
              <a:ext cx="785548" cy="1653552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Rectangle 52"/>
            <p:cNvSpPr/>
            <p:nvPr/>
          </p:nvSpPr>
          <p:spPr>
            <a:xfrm>
              <a:off x="8369077" y="1278511"/>
              <a:ext cx="708854" cy="15768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3200" kern="1200" dirty="0" smtClean="0"/>
                <a:t>20</a:t>
              </a:r>
              <a:endParaRPr lang="fr-FR" sz="3200" kern="1200" dirty="0"/>
            </a:p>
          </p:txBody>
        </p:sp>
      </p:grpSp>
      <p:grpSp>
        <p:nvGrpSpPr>
          <p:cNvPr id="46" name="Groupe 71"/>
          <p:cNvGrpSpPr/>
          <p:nvPr/>
        </p:nvGrpSpPr>
        <p:grpSpPr>
          <a:xfrm>
            <a:off x="8313644" y="2530735"/>
            <a:ext cx="830356" cy="1660500"/>
            <a:chOff x="12238148" y="1659012"/>
            <a:chExt cx="830356" cy="1660500"/>
          </a:xfrm>
        </p:grpSpPr>
        <p:sp>
          <p:nvSpPr>
            <p:cNvPr id="73" name="Rectangle à coins arrondis 72"/>
            <p:cNvSpPr/>
            <p:nvPr/>
          </p:nvSpPr>
          <p:spPr>
            <a:xfrm>
              <a:off x="12238148" y="1659012"/>
              <a:ext cx="830356" cy="1657352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4" name="Rectangle 73"/>
            <p:cNvSpPr/>
            <p:nvPr/>
          </p:nvSpPr>
          <p:spPr>
            <a:xfrm>
              <a:off x="12353622" y="1739506"/>
              <a:ext cx="714882" cy="15800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3200" b="1" kern="1200" dirty="0" smtClean="0">
                  <a:solidFill>
                    <a:schemeClr val="tx1"/>
                  </a:solidFill>
                </a:rPr>
                <a:t>20</a:t>
              </a:r>
              <a:endParaRPr lang="fr-FR" sz="32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Groupe 71"/>
          <p:cNvGrpSpPr/>
          <p:nvPr/>
        </p:nvGrpSpPr>
        <p:grpSpPr>
          <a:xfrm>
            <a:off x="944197" y="175617"/>
            <a:ext cx="830356" cy="1657352"/>
            <a:chOff x="8719888" y="-693814"/>
            <a:chExt cx="830356" cy="1657352"/>
          </a:xfrm>
        </p:grpSpPr>
        <p:sp>
          <p:nvSpPr>
            <p:cNvPr id="80" name="Rectangle à coins arrondis 79"/>
            <p:cNvSpPr/>
            <p:nvPr/>
          </p:nvSpPr>
          <p:spPr>
            <a:xfrm>
              <a:off x="8719888" y="-693814"/>
              <a:ext cx="830356" cy="1657352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Rectangle 80"/>
            <p:cNvSpPr/>
            <p:nvPr/>
          </p:nvSpPr>
          <p:spPr>
            <a:xfrm>
              <a:off x="8767939" y="-616468"/>
              <a:ext cx="714882" cy="15800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3200" b="1" kern="1200" dirty="0" smtClean="0">
                  <a:solidFill>
                    <a:schemeClr val="tx1"/>
                  </a:solidFill>
                </a:rPr>
                <a:t>2</a:t>
              </a:r>
              <a:endParaRPr lang="fr-FR" sz="3200" b="1" kern="12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0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حصة 3</a:t>
            </a:r>
            <a:endParaRPr lang="fr-FR" sz="23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8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أنشطة تقويمية</a:t>
            </a:r>
            <a:endParaRPr kumimoji="0" lang="fr-FR" sz="80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1714488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4286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ar-MA" sz="3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</a:t>
            </a:r>
            <a:endParaRPr kumimoji="0" lang="fr-FR" sz="344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4143380"/>
            <a:ext cx="9144000" cy="271462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ثمانون</a:t>
            </a:r>
            <a:endParaRPr kumimoji="0" lang="fr-FR" sz="166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lvl="0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1:أعبر عن الصورة وأكتب </a:t>
            </a:r>
            <a:r>
              <a:rPr lang="fr-FR" sz="115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fr-FR" sz="115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المقترح</a:t>
            </a:r>
            <a:endParaRPr kumimoji="0" lang="fr-FR" sz="72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7030A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7200" b="1" i="0" u="none" strike="noStrike" kern="1200" normalizeH="0" baseline="0" noProof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اللوازم: كراسة التلميذ</a:t>
            </a:r>
            <a:endParaRPr kumimoji="0" lang="fr-FR" sz="7200" b="1" i="0" u="none" strike="noStrike" kern="1200" normalizeH="0" baseline="0" noProof="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23.JPG"/>
          <p:cNvPicPr>
            <a:picLocks noChangeAspect="1"/>
          </p:cNvPicPr>
          <p:nvPr/>
        </p:nvPicPr>
        <p:blipFill>
          <a:blip r:embed="rId2" cstate="print"/>
          <a:srcRect l="7143" t="13519" r="8929" b="5765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ق2 فضاء الرياضيات 023.JPG"/>
          <p:cNvPicPr>
            <a:picLocks noChangeAspect="1"/>
          </p:cNvPicPr>
          <p:nvPr/>
        </p:nvPicPr>
        <p:blipFill>
          <a:blip r:embed="rId2" cstate="print"/>
          <a:srcRect l="7143" t="30934" r="8929" b="57656"/>
          <a:stretch>
            <a:fillRect/>
          </a:stretch>
        </p:blipFill>
        <p:spPr>
          <a:xfrm>
            <a:off x="0" y="4429132"/>
            <a:ext cx="9144000" cy="242886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 descr="ق2 فضاء الرياضيات 023.JPG"/>
          <p:cNvPicPr>
            <a:picLocks noChangeAspect="1"/>
          </p:cNvPicPr>
          <p:nvPr/>
        </p:nvPicPr>
        <p:blipFill>
          <a:blip r:embed="rId2" cstate="print"/>
          <a:srcRect l="69133" t="19777" r="18874" b="69835"/>
          <a:stretch>
            <a:fillRect/>
          </a:stretch>
        </p:blipFill>
        <p:spPr>
          <a:xfrm>
            <a:off x="0" y="0"/>
            <a:ext cx="9144000" cy="4429132"/>
          </a:xfrm>
          <a:prstGeom prst="rect">
            <a:avLst/>
          </a:prstGeom>
        </p:spPr>
      </p:pic>
      <p:sp>
        <p:nvSpPr>
          <p:cNvPr id="5" name="Titre 1"/>
          <p:cNvSpPr txBox="1">
            <a:spLocks noGrp="1"/>
          </p:cNvSpPr>
          <p:nvPr>
            <p:ph type="subTitle" idx="1"/>
          </p:nvPr>
        </p:nvSpPr>
        <p:spPr>
          <a:xfrm>
            <a:off x="1" y="4286256"/>
            <a:ext cx="9144000" cy="2571744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عَدَدُ بَالُونَات أحْمَد: </a:t>
            </a:r>
            <a:endParaRPr lang="fr-FR" sz="9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286256"/>
            <a:ext cx="2143107" cy="2571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23.JPG"/>
          <p:cNvPicPr>
            <a:picLocks noChangeAspect="1"/>
          </p:cNvPicPr>
          <p:nvPr/>
        </p:nvPicPr>
        <p:blipFill>
          <a:blip r:embed="rId2" cstate="print"/>
          <a:srcRect l="42713" t="18924" r="44992" b="70147"/>
          <a:stretch>
            <a:fillRect/>
          </a:stretch>
        </p:blipFill>
        <p:spPr>
          <a:xfrm>
            <a:off x="0" y="0"/>
            <a:ext cx="9144000" cy="4429132"/>
          </a:xfrm>
          <a:prstGeom prst="rect">
            <a:avLst/>
          </a:prstGeom>
        </p:spPr>
      </p:pic>
      <p:pic>
        <p:nvPicPr>
          <p:cNvPr id="5" name="Image 4" descr="ق2 فضاء الرياضيات 023.JPG"/>
          <p:cNvPicPr>
            <a:picLocks noChangeAspect="1"/>
          </p:cNvPicPr>
          <p:nvPr/>
        </p:nvPicPr>
        <p:blipFill>
          <a:blip r:embed="rId2" cstate="print"/>
          <a:srcRect l="7143" t="30934" r="8929" b="57656"/>
          <a:stretch>
            <a:fillRect/>
          </a:stretch>
        </p:blipFill>
        <p:spPr>
          <a:xfrm>
            <a:off x="1" y="4429132"/>
            <a:ext cx="9144000" cy="2428868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0" y="4286256"/>
            <a:ext cx="9144000" cy="2571744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38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طــَارَتْ </a:t>
            </a:r>
            <a:r>
              <a:rPr kumimoji="0" lang="ar-MA" sz="138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مِنْهُ</a:t>
            </a:r>
            <a:endParaRPr kumimoji="0" lang="fr-FR" sz="138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4286256"/>
            <a:ext cx="2143107" cy="2571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23.JPG"/>
          <p:cNvPicPr>
            <a:picLocks noChangeAspect="1"/>
          </p:cNvPicPr>
          <p:nvPr/>
        </p:nvPicPr>
        <p:blipFill>
          <a:blip r:embed="rId2" cstate="print"/>
          <a:srcRect l="15641" t="20125" r="73826" b="70147"/>
          <a:stretch>
            <a:fillRect/>
          </a:stretch>
        </p:blipFill>
        <p:spPr>
          <a:xfrm>
            <a:off x="0" y="0"/>
            <a:ext cx="9144000" cy="4714884"/>
          </a:xfrm>
          <a:prstGeom prst="rect">
            <a:avLst/>
          </a:prstGeom>
        </p:spPr>
      </p:pic>
      <p:pic>
        <p:nvPicPr>
          <p:cNvPr id="5" name="Image 4" descr="ق2 فضاء الرياضيات 023.JPG"/>
          <p:cNvPicPr>
            <a:picLocks noChangeAspect="1"/>
          </p:cNvPicPr>
          <p:nvPr/>
        </p:nvPicPr>
        <p:blipFill>
          <a:blip r:embed="rId2" cstate="print"/>
          <a:srcRect l="7143" t="30934" r="8929" b="57656"/>
          <a:stretch>
            <a:fillRect/>
          </a:stretch>
        </p:blipFill>
        <p:spPr>
          <a:xfrm>
            <a:off x="1" y="4429132"/>
            <a:ext cx="9144000" cy="2428868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0" y="4286256"/>
            <a:ext cx="9144000" cy="2571744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اَلْــبَاقـِـي:</a:t>
            </a:r>
            <a:endParaRPr kumimoji="0" lang="fr-FR" sz="138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4286256"/>
            <a:ext cx="2143107" cy="2571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7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lvl="0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:أملأ العلبة بالبيض </a:t>
            </a:r>
            <a:r>
              <a:rPr lang="ar-MA" sz="138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أكمل</a:t>
            </a:r>
            <a:r>
              <a:rPr lang="fr-FR" sz="115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fr-FR" sz="115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المقترح</a:t>
            </a:r>
            <a:endParaRPr kumimoji="0" lang="fr-FR" sz="72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7030A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7200" b="1" i="0" u="none" strike="noStrike" kern="1200" normalizeH="0" baseline="0" noProof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اللوازم: كراسة التلميذ</a:t>
            </a:r>
            <a:endParaRPr kumimoji="0" lang="fr-FR" sz="7200" b="1" i="0" u="none" strike="noStrike" kern="1200" normalizeH="0" baseline="0" noProof="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 descr="ق2 فضاء الرياضيات 023.JPG"/>
          <p:cNvPicPr>
            <a:picLocks noChangeAspect="1"/>
          </p:cNvPicPr>
          <p:nvPr/>
        </p:nvPicPr>
        <p:blipFill>
          <a:blip r:embed="rId2" cstate="print"/>
          <a:srcRect l="2218" t="42272" r="6835" b="38630"/>
          <a:stretch>
            <a:fillRect/>
          </a:stretch>
        </p:blipFill>
        <p:spPr>
          <a:xfrm>
            <a:off x="-48638" y="0"/>
            <a:ext cx="919263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 descr="ق2 فضاء الرياضيات 023.JPG"/>
          <p:cNvPicPr>
            <a:picLocks noChangeAspect="1"/>
          </p:cNvPicPr>
          <p:nvPr/>
        </p:nvPicPr>
        <p:blipFill>
          <a:blip r:embed="rId2" cstate="print"/>
          <a:srcRect l="13526" t="48205" r="24278" b="42025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Forme libre 4"/>
          <p:cNvSpPr/>
          <p:nvPr/>
        </p:nvSpPr>
        <p:spPr>
          <a:xfrm>
            <a:off x="6786578" y="2834214"/>
            <a:ext cx="500066" cy="1532472"/>
          </a:xfrm>
          <a:custGeom>
            <a:avLst/>
            <a:gdLst>
              <a:gd name="connsiteX0" fmla="*/ 0 w 714380"/>
              <a:gd name="connsiteY0" fmla="*/ 725096 h 1450192"/>
              <a:gd name="connsiteX1" fmla="*/ 36768 w 714380"/>
              <a:gd name="connsiteY1" fmla="*/ 404674 h 1450192"/>
              <a:gd name="connsiteX2" fmla="*/ 357191 w 714380"/>
              <a:gd name="connsiteY2" fmla="*/ 1 h 1450192"/>
              <a:gd name="connsiteX3" fmla="*/ 677612 w 714380"/>
              <a:gd name="connsiteY3" fmla="*/ 404676 h 1450192"/>
              <a:gd name="connsiteX4" fmla="*/ 714380 w 714380"/>
              <a:gd name="connsiteY4" fmla="*/ 725098 h 1450192"/>
              <a:gd name="connsiteX5" fmla="*/ 677612 w 714380"/>
              <a:gd name="connsiteY5" fmla="*/ 1045520 h 1450192"/>
              <a:gd name="connsiteX6" fmla="*/ 357190 w 714380"/>
              <a:gd name="connsiteY6" fmla="*/ 1450194 h 1450192"/>
              <a:gd name="connsiteX7" fmla="*/ 36768 w 714380"/>
              <a:gd name="connsiteY7" fmla="*/ 1045519 h 1450192"/>
              <a:gd name="connsiteX8" fmla="*/ 0 w 714380"/>
              <a:gd name="connsiteY8" fmla="*/ 725097 h 1450192"/>
              <a:gd name="connsiteX9" fmla="*/ 0 w 714380"/>
              <a:gd name="connsiteY9" fmla="*/ 725096 h 1450192"/>
              <a:gd name="connsiteX0" fmla="*/ 0 w 714380"/>
              <a:gd name="connsiteY0" fmla="*/ 725096 h 1293285"/>
              <a:gd name="connsiteX1" fmla="*/ 36768 w 714380"/>
              <a:gd name="connsiteY1" fmla="*/ 404674 h 1293285"/>
              <a:gd name="connsiteX2" fmla="*/ 357191 w 714380"/>
              <a:gd name="connsiteY2" fmla="*/ 1 h 1293285"/>
              <a:gd name="connsiteX3" fmla="*/ 677612 w 714380"/>
              <a:gd name="connsiteY3" fmla="*/ 404676 h 1293285"/>
              <a:gd name="connsiteX4" fmla="*/ 714380 w 714380"/>
              <a:gd name="connsiteY4" fmla="*/ 725098 h 1293285"/>
              <a:gd name="connsiteX5" fmla="*/ 677612 w 714380"/>
              <a:gd name="connsiteY5" fmla="*/ 1045520 h 1293285"/>
              <a:gd name="connsiteX6" fmla="*/ 357190 w 714380"/>
              <a:gd name="connsiteY6" fmla="*/ 1235856 h 1293285"/>
              <a:gd name="connsiteX7" fmla="*/ 36768 w 714380"/>
              <a:gd name="connsiteY7" fmla="*/ 1045519 h 1293285"/>
              <a:gd name="connsiteX8" fmla="*/ 0 w 714380"/>
              <a:gd name="connsiteY8" fmla="*/ 725097 h 1293285"/>
              <a:gd name="connsiteX9" fmla="*/ 0 w 714380"/>
              <a:gd name="connsiteY9" fmla="*/ 725096 h 1293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4380" h="1293285">
                <a:moveTo>
                  <a:pt x="0" y="725096"/>
                </a:moveTo>
                <a:cubicBezTo>
                  <a:pt x="0" y="613980"/>
                  <a:pt x="12580" y="504351"/>
                  <a:pt x="36768" y="404674"/>
                </a:cubicBezTo>
                <a:cubicBezTo>
                  <a:pt x="96892" y="156909"/>
                  <a:pt x="221134" y="0"/>
                  <a:pt x="357191" y="1"/>
                </a:cubicBezTo>
                <a:cubicBezTo>
                  <a:pt x="493248" y="2"/>
                  <a:pt x="617489" y="156911"/>
                  <a:pt x="677612" y="404676"/>
                </a:cubicBezTo>
                <a:cubicBezTo>
                  <a:pt x="701800" y="504354"/>
                  <a:pt x="714380" y="613982"/>
                  <a:pt x="714380" y="725098"/>
                </a:cubicBezTo>
                <a:cubicBezTo>
                  <a:pt x="714380" y="836213"/>
                  <a:pt x="701800" y="945843"/>
                  <a:pt x="677612" y="1045520"/>
                </a:cubicBezTo>
                <a:cubicBezTo>
                  <a:pt x="617488" y="1293285"/>
                  <a:pt x="493247" y="1235856"/>
                  <a:pt x="357190" y="1235856"/>
                </a:cubicBezTo>
                <a:cubicBezTo>
                  <a:pt x="221133" y="1235856"/>
                  <a:pt x="96892" y="1293284"/>
                  <a:pt x="36768" y="1045519"/>
                </a:cubicBezTo>
                <a:cubicBezTo>
                  <a:pt x="12580" y="945841"/>
                  <a:pt x="0" y="836212"/>
                  <a:pt x="0" y="725097"/>
                </a:cubicBezTo>
                <a:lnTo>
                  <a:pt x="0" y="725096"/>
                </a:ln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42844" y="1285860"/>
            <a:ext cx="2143107" cy="2571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Forme libre 6"/>
          <p:cNvSpPr/>
          <p:nvPr/>
        </p:nvSpPr>
        <p:spPr>
          <a:xfrm>
            <a:off x="7439044" y="2834214"/>
            <a:ext cx="500066" cy="1532472"/>
          </a:xfrm>
          <a:custGeom>
            <a:avLst/>
            <a:gdLst>
              <a:gd name="connsiteX0" fmla="*/ 0 w 714380"/>
              <a:gd name="connsiteY0" fmla="*/ 725096 h 1450192"/>
              <a:gd name="connsiteX1" fmla="*/ 36768 w 714380"/>
              <a:gd name="connsiteY1" fmla="*/ 404674 h 1450192"/>
              <a:gd name="connsiteX2" fmla="*/ 357191 w 714380"/>
              <a:gd name="connsiteY2" fmla="*/ 1 h 1450192"/>
              <a:gd name="connsiteX3" fmla="*/ 677612 w 714380"/>
              <a:gd name="connsiteY3" fmla="*/ 404676 h 1450192"/>
              <a:gd name="connsiteX4" fmla="*/ 714380 w 714380"/>
              <a:gd name="connsiteY4" fmla="*/ 725098 h 1450192"/>
              <a:gd name="connsiteX5" fmla="*/ 677612 w 714380"/>
              <a:gd name="connsiteY5" fmla="*/ 1045520 h 1450192"/>
              <a:gd name="connsiteX6" fmla="*/ 357190 w 714380"/>
              <a:gd name="connsiteY6" fmla="*/ 1450194 h 1450192"/>
              <a:gd name="connsiteX7" fmla="*/ 36768 w 714380"/>
              <a:gd name="connsiteY7" fmla="*/ 1045519 h 1450192"/>
              <a:gd name="connsiteX8" fmla="*/ 0 w 714380"/>
              <a:gd name="connsiteY8" fmla="*/ 725097 h 1450192"/>
              <a:gd name="connsiteX9" fmla="*/ 0 w 714380"/>
              <a:gd name="connsiteY9" fmla="*/ 725096 h 1450192"/>
              <a:gd name="connsiteX0" fmla="*/ 0 w 714380"/>
              <a:gd name="connsiteY0" fmla="*/ 725096 h 1293285"/>
              <a:gd name="connsiteX1" fmla="*/ 36768 w 714380"/>
              <a:gd name="connsiteY1" fmla="*/ 404674 h 1293285"/>
              <a:gd name="connsiteX2" fmla="*/ 357191 w 714380"/>
              <a:gd name="connsiteY2" fmla="*/ 1 h 1293285"/>
              <a:gd name="connsiteX3" fmla="*/ 677612 w 714380"/>
              <a:gd name="connsiteY3" fmla="*/ 404676 h 1293285"/>
              <a:gd name="connsiteX4" fmla="*/ 714380 w 714380"/>
              <a:gd name="connsiteY4" fmla="*/ 725098 h 1293285"/>
              <a:gd name="connsiteX5" fmla="*/ 677612 w 714380"/>
              <a:gd name="connsiteY5" fmla="*/ 1045520 h 1293285"/>
              <a:gd name="connsiteX6" fmla="*/ 357190 w 714380"/>
              <a:gd name="connsiteY6" fmla="*/ 1235856 h 1293285"/>
              <a:gd name="connsiteX7" fmla="*/ 36768 w 714380"/>
              <a:gd name="connsiteY7" fmla="*/ 1045519 h 1293285"/>
              <a:gd name="connsiteX8" fmla="*/ 0 w 714380"/>
              <a:gd name="connsiteY8" fmla="*/ 725097 h 1293285"/>
              <a:gd name="connsiteX9" fmla="*/ 0 w 714380"/>
              <a:gd name="connsiteY9" fmla="*/ 725096 h 1293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4380" h="1293285">
                <a:moveTo>
                  <a:pt x="0" y="725096"/>
                </a:moveTo>
                <a:cubicBezTo>
                  <a:pt x="0" y="613980"/>
                  <a:pt x="12580" y="504351"/>
                  <a:pt x="36768" y="404674"/>
                </a:cubicBezTo>
                <a:cubicBezTo>
                  <a:pt x="96892" y="156909"/>
                  <a:pt x="221134" y="0"/>
                  <a:pt x="357191" y="1"/>
                </a:cubicBezTo>
                <a:cubicBezTo>
                  <a:pt x="493248" y="2"/>
                  <a:pt x="617489" y="156911"/>
                  <a:pt x="677612" y="404676"/>
                </a:cubicBezTo>
                <a:cubicBezTo>
                  <a:pt x="701800" y="504354"/>
                  <a:pt x="714380" y="613982"/>
                  <a:pt x="714380" y="725098"/>
                </a:cubicBezTo>
                <a:cubicBezTo>
                  <a:pt x="714380" y="836213"/>
                  <a:pt x="701800" y="945843"/>
                  <a:pt x="677612" y="1045520"/>
                </a:cubicBezTo>
                <a:cubicBezTo>
                  <a:pt x="617488" y="1293285"/>
                  <a:pt x="493247" y="1235856"/>
                  <a:pt x="357190" y="1235856"/>
                </a:cubicBezTo>
                <a:cubicBezTo>
                  <a:pt x="221133" y="1235856"/>
                  <a:pt x="96892" y="1293284"/>
                  <a:pt x="36768" y="1045519"/>
                </a:cubicBezTo>
                <a:cubicBezTo>
                  <a:pt x="12580" y="945841"/>
                  <a:pt x="0" y="836212"/>
                  <a:pt x="0" y="725097"/>
                </a:cubicBezTo>
                <a:lnTo>
                  <a:pt x="0" y="725096"/>
                </a:ln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42844" y="1285860"/>
            <a:ext cx="2143107" cy="2571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Forme libre 8"/>
          <p:cNvSpPr/>
          <p:nvPr/>
        </p:nvSpPr>
        <p:spPr>
          <a:xfrm>
            <a:off x="4929190" y="4106328"/>
            <a:ext cx="500066" cy="1532472"/>
          </a:xfrm>
          <a:custGeom>
            <a:avLst/>
            <a:gdLst>
              <a:gd name="connsiteX0" fmla="*/ 0 w 714380"/>
              <a:gd name="connsiteY0" fmla="*/ 725096 h 1450192"/>
              <a:gd name="connsiteX1" fmla="*/ 36768 w 714380"/>
              <a:gd name="connsiteY1" fmla="*/ 404674 h 1450192"/>
              <a:gd name="connsiteX2" fmla="*/ 357191 w 714380"/>
              <a:gd name="connsiteY2" fmla="*/ 1 h 1450192"/>
              <a:gd name="connsiteX3" fmla="*/ 677612 w 714380"/>
              <a:gd name="connsiteY3" fmla="*/ 404676 h 1450192"/>
              <a:gd name="connsiteX4" fmla="*/ 714380 w 714380"/>
              <a:gd name="connsiteY4" fmla="*/ 725098 h 1450192"/>
              <a:gd name="connsiteX5" fmla="*/ 677612 w 714380"/>
              <a:gd name="connsiteY5" fmla="*/ 1045520 h 1450192"/>
              <a:gd name="connsiteX6" fmla="*/ 357190 w 714380"/>
              <a:gd name="connsiteY6" fmla="*/ 1450194 h 1450192"/>
              <a:gd name="connsiteX7" fmla="*/ 36768 w 714380"/>
              <a:gd name="connsiteY7" fmla="*/ 1045519 h 1450192"/>
              <a:gd name="connsiteX8" fmla="*/ 0 w 714380"/>
              <a:gd name="connsiteY8" fmla="*/ 725097 h 1450192"/>
              <a:gd name="connsiteX9" fmla="*/ 0 w 714380"/>
              <a:gd name="connsiteY9" fmla="*/ 725096 h 1450192"/>
              <a:gd name="connsiteX0" fmla="*/ 0 w 714380"/>
              <a:gd name="connsiteY0" fmla="*/ 725096 h 1293285"/>
              <a:gd name="connsiteX1" fmla="*/ 36768 w 714380"/>
              <a:gd name="connsiteY1" fmla="*/ 404674 h 1293285"/>
              <a:gd name="connsiteX2" fmla="*/ 357191 w 714380"/>
              <a:gd name="connsiteY2" fmla="*/ 1 h 1293285"/>
              <a:gd name="connsiteX3" fmla="*/ 677612 w 714380"/>
              <a:gd name="connsiteY3" fmla="*/ 404676 h 1293285"/>
              <a:gd name="connsiteX4" fmla="*/ 714380 w 714380"/>
              <a:gd name="connsiteY4" fmla="*/ 725098 h 1293285"/>
              <a:gd name="connsiteX5" fmla="*/ 677612 w 714380"/>
              <a:gd name="connsiteY5" fmla="*/ 1045520 h 1293285"/>
              <a:gd name="connsiteX6" fmla="*/ 357190 w 714380"/>
              <a:gd name="connsiteY6" fmla="*/ 1235856 h 1293285"/>
              <a:gd name="connsiteX7" fmla="*/ 36768 w 714380"/>
              <a:gd name="connsiteY7" fmla="*/ 1045519 h 1293285"/>
              <a:gd name="connsiteX8" fmla="*/ 0 w 714380"/>
              <a:gd name="connsiteY8" fmla="*/ 725097 h 1293285"/>
              <a:gd name="connsiteX9" fmla="*/ 0 w 714380"/>
              <a:gd name="connsiteY9" fmla="*/ 725096 h 1293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4380" h="1293285">
                <a:moveTo>
                  <a:pt x="0" y="725096"/>
                </a:moveTo>
                <a:cubicBezTo>
                  <a:pt x="0" y="613980"/>
                  <a:pt x="12580" y="504351"/>
                  <a:pt x="36768" y="404674"/>
                </a:cubicBezTo>
                <a:cubicBezTo>
                  <a:pt x="96892" y="156909"/>
                  <a:pt x="221134" y="0"/>
                  <a:pt x="357191" y="1"/>
                </a:cubicBezTo>
                <a:cubicBezTo>
                  <a:pt x="493248" y="2"/>
                  <a:pt x="617489" y="156911"/>
                  <a:pt x="677612" y="404676"/>
                </a:cubicBezTo>
                <a:cubicBezTo>
                  <a:pt x="701800" y="504354"/>
                  <a:pt x="714380" y="613982"/>
                  <a:pt x="714380" y="725098"/>
                </a:cubicBezTo>
                <a:cubicBezTo>
                  <a:pt x="714380" y="836213"/>
                  <a:pt x="701800" y="945843"/>
                  <a:pt x="677612" y="1045520"/>
                </a:cubicBezTo>
                <a:cubicBezTo>
                  <a:pt x="617488" y="1293285"/>
                  <a:pt x="493247" y="1235856"/>
                  <a:pt x="357190" y="1235856"/>
                </a:cubicBezTo>
                <a:cubicBezTo>
                  <a:pt x="221133" y="1235856"/>
                  <a:pt x="96892" y="1293284"/>
                  <a:pt x="36768" y="1045519"/>
                </a:cubicBezTo>
                <a:cubicBezTo>
                  <a:pt x="12580" y="945841"/>
                  <a:pt x="0" y="836212"/>
                  <a:pt x="0" y="725097"/>
                </a:cubicBezTo>
                <a:lnTo>
                  <a:pt x="0" y="725096"/>
                </a:ln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42844" y="1285860"/>
            <a:ext cx="2143107" cy="2571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Forme libre 10"/>
          <p:cNvSpPr/>
          <p:nvPr/>
        </p:nvSpPr>
        <p:spPr>
          <a:xfrm>
            <a:off x="5581656" y="4106328"/>
            <a:ext cx="500066" cy="1532472"/>
          </a:xfrm>
          <a:custGeom>
            <a:avLst/>
            <a:gdLst>
              <a:gd name="connsiteX0" fmla="*/ 0 w 714380"/>
              <a:gd name="connsiteY0" fmla="*/ 725096 h 1450192"/>
              <a:gd name="connsiteX1" fmla="*/ 36768 w 714380"/>
              <a:gd name="connsiteY1" fmla="*/ 404674 h 1450192"/>
              <a:gd name="connsiteX2" fmla="*/ 357191 w 714380"/>
              <a:gd name="connsiteY2" fmla="*/ 1 h 1450192"/>
              <a:gd name="connsiteX3" fmla="*/ 677612 w 714380"/>
              <a:gd name="connsiteY3" fmla="*/ 404676 h 1450192"/>
              <a:gd name="connsiteX4" fmla="*/ 714380 w 714380"/>
              <a:gd name="connsiteY4" fmla="*/ 725098 h 1450192"/>
              <a:gd name="connsiteX5" fmla="*/ 677612 w 714380"/>
              <a:gd name="connsiteY5" fmla="*/ 1045520 h 1450192"/>
              <a:gd name="connsiteX6" fmla="*/ 357190 w 714380"/>
              <a:gd name="connsiteY6" fmla="*/ 1450194 h 1450192"/>
              <a:gd name="connsiteX7" fmla="*/ 36768 w 714380"/>
              <a:gd name="connsiteY7" fmla="*/ 1045519 h 1450192"/>
              <a:gd name="connsiteX8" fmla="*/ 0 w 714380"/>
              <a:gd name="connsiteY8" fmla="*/ 725097 h 1450192"/>
              <a:gd name="connsiteX9" fmla="*/ 0 w 714380"/>
              <a:gd name="connsiteY9" fmla="*/ 725096 h 1450192"/>
              <a:gd name="connsiteX0" fmla="*/ 0 w 714380"/>
              <a:gd name="connsiteY0" fmla="*/ 725096 h 1293285"/>
              <a:gd name="connsiteX1" fmla="*/ 36768 w 714380"/>
              <a:gd name="connsiteY1" fmla="*/ 404674 h 1293285"/>
              <a:gd name="connsiteX2" fmla="*/ 357191 w 714380"/>
              <a:gd name="connsiteY2" fmla="*/ 1 h 1293285"/>
              <a:gd name="connsiteX3" fmla="*/ 677612 w 714380"/>
              <a:gd name="connsiteY3" fmla="*/ 404676 h 1293285"/>
              <a:gd name="connsiteX4" fmla="*/ 714380 w 714380"/>
              <a:gd name="connsiteY4" fmla="*/ 725098 h 1293285"/>
              <a:gd name="connsiteX5" fmla="*/ 677612 w 714380"/>
              <a:gd name="connsiteY5" fmla="*/ 1045520 h 1293285"/>
              <a:gd name="connsiteX6" fmla="*/ 357190 w 714380"/>
              <a:gd name="connsiteY6" fmla="*/ 1235856 h 1293285"/>
              <a:gd name="connsiteX7" fmla="*/ 36768 w 714380"/>
              <a:gd name="connsiteY7" fmla="*/ 1045519 h 1293285"/>
              <a:gd name="connsiteX8" fmla="*/ 0 w 714380"/>
              <a:gd name="connsiteY8" fmla="*/ 725097 h 1293285"/>
              <a:gd name="connsiteX9" fmla="*/ 0 w 714380"/>
              <a:gd name="connsiteY9" fmla="*/ 725096 h 1293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4380" h="1293285">
                <a:moveTo>
                  <a:pt x="0" y="725096"/>
                </a:moveTo>
                <a:cubicBezTo>
                  <a:pt x="0" y="613980"/>
                  <a:pt x="12580" y="504351"/>
                  <a:pt x="36768" y="404674"/>
                </a:cubicBezTo>
                <a:cubicBezTo>
                  <a:pt x="96892" y="156909"/>
                  <a:pt x="221134" y="0"/>
                  <a:pt x="357191" y="1"/>
                </a:cubicBezTo>
                <a:cubicBezTo>
                  <a:pt x="493248" y="2"/>
                  <a:pt x="617489" y="156911"/>
                  <a:pt x="677612" y="404676"/>
                </a:cubicBezTo>
                <a:cubicBezTo>
                  <a:pt x="701800" y="504354"/>
                  <a:pt x="714380" y="613982"/>
                  <a:pt x="714380" y="725098"/>
                </a:cubicBezTo>
                <a:cubicBezTo>
                  <a:pt x="714380" y="836213"/>
                  <a:pt x="701800" y="945843"/>
                  <a:pt x="677612" y="1045520"/>
                </a:cubicBezTo>
                <a:cubicBezTo>
                  <a:pt x="617488" y="1293285"/>
                  <a:pt x="493247" y="1235856"/>
                  <a:pt x="357190" y="1235856"/>
                </a:cubicBezTo>
                <a:cubicBezTo>
                  <a:pt x="221133" y="1235856"/>
                  <a:pt x="96892" y="1293284"/>
                  <a:pt x="36768" y="1045519"/>
                </a:cubicBezTo>
                <a:cubicBezTo>
                  <a:pt x="12580" y="945841"/>
                  <a:pt x="0" y="836212"/>
                  <a:pt x="0" y="725097"/>
                </a:cubicBezTo>
                <a:lnTo>
                  <a:pt x="0" y="725096"/>
                </a:ln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14282" y="1438260"/>
            <a:ext cx="2143107" cy="2571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Forme libre 12"/>
          <p:cNvSpPr/>
          <p:nvPr/>
        </p:nvSpPr>
        <p:spPr>
          <a:xfrm>
            <a:off x="6786578" y="4106328"/>
            <a:ext cx="500066" cy="1532472"/>
          </a:xfrm>
          <a:custGeom>
            <a:avLst/>
            <a:gdLst>
              <a:gd name="connsiteX0" fmla="*/ 0 w 714380"/>
              <a:gd name="connsiteY0" fmla="*/ 725096 h 1450192"/>
              <a:gd name="connsiteX1" fmla="*/ 36768 w 714380"/>
              <a:gd name="connsiteY1" fmla="*/ 404674 h 1450192"/>
              <a:gd name="connsiteX2" fmla="*/ 357191 w 714380"/>
              <a:gd name="connsiteY2" fmla="*/ 1 h 1450192"/>
              <a:gd name="connsiteX3" fmla="*/ 677612 w 714380"/>
              <a:gd name="connsiteY3" fmla="*/ 404676 h 1450192"/>
              <a:gd name="connsiteX4" fmla="*/ 714380 w 714380"/>
              <a:gd name="connsiteY4" fmla="*/ 725098 h 1450192"/>
              <a:gd name="connsiteX5" fmla="*/ 677612 w 714380"/>
              <a:gd name="connsiteY5" fmla="*/ 1045520 h 1450192"/>
              <a:gd name="connsiteX6" fmla="*/ 357190 w 714380"/>
              <a:gd name="connsiteY6" fmla="*/ 1450194 h 1450192"/>
              <a:gd name="connsiteX7" fmla="*/ 36768 w 714380"/>
              <a:gd name="connsiteY7" fmla="*/ 1045519 h 1450192"/>
              <a:gd name="connsiteX8" fmla="*/ 0 w 714380"/>
              <a:gd name="connsiteY8" fmla="*/ 725097 h 1450192"/>
              <a:gd name="connsiteX9" fmla="*/ 0 w 714380"/>
              <a:gd name="connsiteY9" fmla="*/ 725096 h 1450192"/>
              <a:gd name="connsiteX0" fmla="*/ 0 w 714380"/>
              <a:gd name="connsiteY0" fmla="*/ 725096 h 1293285"/>
              <a:gd name="connsiteX1" fmla="*/ 36768 w 714380"/>
              <a:gd name="connsiteY1" fmla="*/ 404674 h 1293285"/>
              <a:gd name="connsiteX2" fmla="*/ 357191 w 714380"/>
              <a:gd name="connsiteY2" fmla="*/ 1 h 1293285"/>
              <a:gd name="connsiteX3" fmla="*/ 677612 w 714380"/>
              <a:gd name="connsiteY3" fmla="*/ 404676 h 1293285"/>
              <a:gd name="connsiteX4" fmla="*/ 714380 w 714380"/>
              <a:gd name="connsiteY4" fmla="*/ 725098 h 1293285"/>
              <a:gd name="connsiteX5" fmla="*/ 677612 w 714380"/>
              <a:gd name="connsiteY5" fmla="*/ 1045520 h 1293285"/>
              <a:gd name="connsiteX6" fmla="*/ 357190 w 714380"/>
              <a:gd name="connsiteY6" fmla="*/ 1235856 h 1293285"/>
              <a:gd name="connsiteX7" fmla="*/ 36768 w 714380"/>
              <a:gd name="connsiteY7" fmla="*/ 1045519 h 1293285"/>
              <a:gd name="connsiteX8" fmla="*/ 0 w 714380"/>
              <a:gd name="connsiteY8" fmla="*/ 725097 h 1293285"/>
              <a:gd name="connsiteX9" fmla="*/ 0 w 714380"/>
              <a:gd name="connsiteY9" fmla="*/ 725096 h 1293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4380" h="1293285">
                <a:moveTo>
                  <a:pt x="0" y="725096"/>
                </a:moveTo>
                <a:cubicBezTo>
                  <a:pt x="0" y="613980"/>
                  <a:pt x="12580" y="504351"/>
                  <a:pt x="36768" y="404674"/>
                </a:cubicBezTo>
                <a:cubicBezTo>
                  <a:pt x="96892" y="156909"/>
                  <a:pt x="221134" y="0"/>
                  <a:pt x="357191" y="1"/>
                </a:cubicBezTo>
                <a:cubicBezTo>
                  <a:pt x="493248" y="2"/>
                  <a:pt x="617489" y="156911"/>
                  <a:pt x="677612" y="404676"/>
                </a:cubicBezTo>
                <a:cubicBezTo>
                  <a:pt x="701800" y="504354"/>
                  <a:pt x="714380" y="613982"/>
                  <a:pt x="714380" y="725098"/>
                </a:cubicBezTo>
                <a:cubicBezTo>
                  <a:pt x="714380" y="836213"/>
                  <a:pt x="701800" y="945843"/>
                  <a:pt x="677612" y="1045520"/>
                </a:cubicBezTo>
                <a:cubicBezTo>
                  <a:pt x="617488" y="1293285"/>
                  <a:pt x="493247" y="1235856"/>
                  <a:pt x="357190" y="1235856"/>
                </a:cubicBezTo>
                <a:cubicBezTo>
                  <a:pt x="221133" y="1235856"/>
                  <a:pt x="96892" y="1293284"/>
                  <a:pt x="36768" y="1045519"/>
                </a:cubicBezTo>
                <a:cubicBezTo>
                  <a:pt x="12580" y="945841"/>
                  <a:pt x="0" y="836212"/>
                  <a:pt x="0" y="725097"/>
                </a:cubicBezTo>
                <a:lnTo>
                  <a:pt x="0" y="725096"/>
                </a:ln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14282" y="1357298"/>
            <a:ext cx="2143107" cy="2571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lvl="0"/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:أكتب عدد البيضات التي أكلها الثعبان</a:t>
            </a:r>
            <a:r>
              <a:rPr lang="fr-FR" sz="8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fr-FR" sz="8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fr-FR" sz="88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المقترح</a:t>
            </a:r>
            <a:endParaRPr kumimoji="0" lang="fr-FR" sz="72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7030A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7200" b="1" i="0" u="none" strike="noStrike" kern="1200" normalizeH="0" baseline="0" noProof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اللوازم: كراسة التلميذ</a:t>
            </a:r>
            <a:endParaRPr kumimoji="0" lang="fr-FR" sz="7200" b="1" i="0" u="none" strike="noStrike" kern="1200" normalizeH="0" baseline="0" noProof="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23.JPG"/>
          <p:cNvPicPr>
            <a:picLocks noChangeAspect="1"/>
          </p:cNvPicPr>
          <p:nvPr/>
        </p:nvPicPr>
        <p:blipFill>
          <a:blip r:embed="rId2" cstate="print"/>
          <a:srcRect l="2957" t="61438" r="7575" b="1607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1714488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4286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ar-MA" sz="3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</a:t>
            </a:r>
            <a:endParaRPr kumimoji="0" lang="fr-FR" sz="344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4143380"/>
            <a:ext cx="9144000" cy="271462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تسعون</a:t>
            </a:r>
            <a:endParaRPr kumimoji="0" lang="fr-FR" sz="166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23.JPG"/>
          <p:cNvPicPr>
            <a:picLocks noChangeAspect="1"/>
          </p:cNvPicPr>
          <p:nvPr/>
        </p:nvPicPr>
        <p:blipFill>
          <a:blip r:embed="rId2" cstate="print"/>
          <a:srcRect l="48390" t="68423" r="10371" b="16778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00628" y="4286256"/>
            <a:ext cx="2143107" cy="2571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Forme libre 5"/>
          <p:cNvSpPr/>
          <p:nvPr/>
        </p:nvSpPr>
        <p:spPr>
          <a:xfrm>
            <a:off x="1000100" y="571480"/>
            <a:ext cx="500066" cy="785818"/>
          </a:xfrm>
          <a:custGeom>
            <a:avLst/>
            <a:gdLst>
              <a:gd name="connsiteX0" fmla="*/ 0 w 714380"/>
              <a:gd name="connsiteY0" fmla="*/ 725096 h 1450192"/>
              <a:gd name="connsiteX1" fmla="*/ 36768 w 714380"/>
              <a:gd name="connsiteY1" fmla="*/ 404674 h 1450192"/>
              <a:gd name="connsiteX2" fmla="*/ 357191 w 714380"/>
              <a:gd name="connsiteY2" fmla="*/ 1 h 1450192"/>
              <a:gd name="connsiteX3" fmla="*/ 677612 w 714380"/>
              <a:gd name="connsiteY3" fmla="*/ 404676 h 1450192"/>
              <a:gd name="connsiteX4" fmla="*/ 714380 w 714380"/>
              <a:gd name="connsiteY4" fmla="*/ 725098 h 1450192"/>
              <a:gd name="connsiteX5" fmla="*/ 677612 w 714380"/>
              <a:gd name="connsiteY5" fmla="*/ 1045520 h 1450192"/>
              <a:gd name="connsiteX6" fmla="*/ 357190 w 714380"/>
              <a:gd name="connsiteY6" fmla="*/ 1450194 h 1450192"/>
              <a:gd name="connsiteX7" fmla="*/ 36768 w 714380"/>
              <a:gd name="connsiteY7" fmla="*/ 1045519 h 1450192"/>
              <a:gd name="connsiteX8" fmla="*/ 0 w 714380"/>
              <a:gd name="connsiteY8" fmla="*/ 725097 h 1450192"/>
              <a:gd name="connsiteX9" fmla="*/ 0 w 714380"/>
              <a:gd name="connsiteY9" fmla="*/ 725096 h 1450192"/>
              <a:gd name="connsiteX0" fmla="*/ 0 w 714380"/>
              <a:gd name="connsiteY0" fmla="*/ 725096 h 1293285"/>
              <a:gd name="connsiteX1" fmla="*/ 36768 w 714380"/>
              <a:gd name="connsiteY1" fmla="*/ 404674 h 1293285"/>
              <a:gd name="connsiteX2" fmla="*/ 357191 w 714380"/>
              <a:gd name="connsiteY2" fmla="*/ 1 h 1293285"/>
              <a:gd name="connsiteX3" fmla="*/ 677612 w 714380"/>
              <a:gd name="connsiteY3" fmla="*/ 404676 h 1293285"/>
              <a:gd name="connsiteX4" fmla="*/ 714380 w 714380"/>
              <a:gd name="connsiteY4" fmla="*/ 725098 h 1293285"/>
              <a:gd name="connsiteX5" fmla="*/ 677612 w 714380"/>
              <a:gd name="connsiteY5" fmla="*/ 1045520 h 1293285"/>
              <a:gd name="connsiteX6" fmla="*/ 357190 w 714380"/>
              <a:gd name="connsiteY6" fmla="*/ 1235856 h 1293285"/>
              <a:gd name="connsiteX7" fmla="*/ 36768 w 714380"/>
              <a:gd name="connsiteY7" fmla="*/ 1045519 h 1293285"/>
              <a:gd name="connsiteX8" fmla="*/ 0 w 714380"/>
              <a:gd name="connsiteY8" fmla="*/ 725097 h 1293285"/>
              <a:gd name="connsiteX9" fmla="*/ 0 w 714380"/>
              <a:gd name="connsiteY9" fmla="*/ 725096 h 1293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4380" h="1293285">
                <a:moveTo>
                  <a:pt x="0" y="725096"/>
                </a:moveTo>
                <a:cubicBezTo>
                  <a:pt x="0" y="613980"/>
                  <a:pt x="12580" y="504351"/>
                  <a:pt x="36768" y="404674"/>
                </a:cubicBezTo>
                <a:cubicBezTo>
                  <a:pt x="96892" y="156909"/>
                  <a:pt x="221134" y="0"/>
                  <a:pt x="357191" y="1"/>
                </a:cubicBezTo>
                <a:cubicBezTo>
                  <a:pt x="493248" y="2"/>
                  <a:pt x="617489" y="156911"/>
                  <a:pt x="677612" y="404676"/>
                </a:cubicBezTo>
                <a:cubicBezTo>
                  <a:pt x="701800" y="504354"/>
                  <a:pt x="714380" y="613982"/>
                  <a:pt x="714380" y="725098"/>
                </a:cubicBezTo>
                <a:cubicBezTo>
                  <a:pt x="714380" y="836213"/>
                  <a:pt x="701800" y="945843"/>
                  <a:pt x="677612" y="1045520"/>
                </a:cubicBezTo>
                <a:cubicBezTo>
                  <a:pt x="617488" y="1293285"/>
                  <a:pt x="493247" y="1235856"/>
                  <a:pt x="357190" y="1235856"/>
                </a:cubicBezTo>
                <a:cubicBezTo>
                  <a:pt x="221133" y="1235856"/>
                  <a:pt x="96892" y="1293284"/>
                  <a:pt x="36768" y="1045519"/>
                </a:cubicBezTo>
                <a:cubicBezTo>
                  <a:pt x="12580" y="945841"/>
                  <a:pt x="0" y="836212"/>
                  <a:pt x="0" y="725097"/>
                </a:cubicBezTo>
                <a:lnTo>
                  <a:pt x="0" y="725096"/>
                </a:ln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orme libre 7"/>
          <p:cNvSpPr/>
          <p:nvPr/>
        </p:nvSpPr>
        <p:spPr>
          <a:xfrm>
            <a:off x="1371600" y="571480"/>
            <a:ext cx="500066" cy="785818"/>
          </a:xfrm>
          <a:custGeom>
            <a:avLst/>
            <a:gdLst>
              <a:gd name="connsiteX0" fmla="*/ 0 w 714380"/>
              <a:gd name="connsiteY0" fmla="*/ 725096 h 1450192"/>
              <a:gd name="connsiteX1" fmla="*/ 36768 w 714380"/>
              <a:gd name="connsiteY1" fmla="*/ 404674 h 1450192"/>
              <a:gd name="connsiteX2" fmla="*/ 357191 w 714380"/>
              <a:gd name="connsiteY2" fmla="*/ 1 h 1450192"/>
              <a:gd name="connsiteX3" fmla="*/ 677612 w 714380"/>
              <a:gd name="connsiteY3" fmla="*/ 404676 h 1450192"/>
              <a:gd name="connsiteX4" fmla="*/ 714380 w 714380"/>
              <a:gd name="connsiteY4" fmla="*/ 725098 h 1450192"/>
              <a:gd name="connsiteX5" fmla="*/ 677612 w 714380"/>
              <a:gd name="connsiteY5" fmla="*/ 1045520 h 1450192"/>
              <a:gd name="connsiteX6" fmla="*/ 357190 w 714380"/>
              <a:gd name="connsiteY6" fmla="*/ 1450194 h 1450192"/>
              <a:gd name="connsiteX7" fmla="*/ 36768 w 714380"/>
              <a:gd name="connsiteY7" fmla="*/ 1045519 h 1450192"/>
              <a:gd name="connsiteX8" fmla="*/ 0 w 714380"/>
              <a:gd name="connsiteY8" fmla="*/ 725097 h 1450192"/>
              <a:gd name="connsiteX9" fmla="*/ 0 w 714380"/>
              <a:gd name="connsiteY9" fmla="*/ 725096 h 1450192"/>
              <a:gd name="connsiteX0" fmla="*/ 0 w 714380"/>
              <a:gd name="connsiteY0" fmla="*/ 725096 h 1293285"/>
              <a:gd name="connsiteX1" fmla="*/ 36768 w 714380"/>
              <a:gd name="connsiteY1" fmla="*/ 404674 h 1293285"/>
              <a:gd name="connsiteX2" fmla="*/ 357191 w 714380"/>
              <a:gd name="connsiteY2" fmla="*/ 1 h 1293285"/>
              <a:gd name="connsiteX3" fmla="*/ 677612 w 714380"/>
              <a:gd name="connsiteY3" fmla="*/ 404676 h 1293285"/>
              <a:gd name="connsiteX4" fmla="*/ 714380 w 714380"/>
              <a:gd name="connsiteY4" fmla="*/ 725098 h 1293285"/>
              <a:gd name="connsiteX5" fmla="*/ 677612 w 714380"/>
              <a:gd name="connsiteY5" fmla="*/ 1045520 h 1293285"/>
              <a:gd name="connsiteX6" fmla="*/ 357190 w 714380"/>
              <a:gd name="connsiteY6" fmla="*/ 1235856 h 1293285"/>
              <a:gd name="connsiteX7" fmla="*/ 36768 w 714380"/>
              <a:gd name="connsiteY7" fmla="*/ 1045519 h 1293285"/>
              <a:gd name="connsiteX8" fmla="*/ 0 w 714380"/>
              <a:gd name="connsiteY8" fmla="*/ 725097 h 1293285"/>
              <a:gd name="connsiteX9" fmla="*/ 0 w 714380"/>
              <a:gd name="connsiteY9" fmla="*/ 725096 h 1293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4380" h="1293285">
                <a:moveTo>
                  <a:pt x="0" y="725096"/>
                </a:moveTo>
                <a:cubicBezTo>
                  <a:pt x="0" y="613980"/>
                  <a:pt x="12580" y="504351"/>
                  <a:pt x="36768" y="404674"/>
                </a:cubicBezTo>
                <a:cubicBezTo>
                  <a:pt x="96892" y="156909"/>
                  <a:pt x="221134" y="0"/>
                  <a:pt x="357191" y="1"/>
                </a:cubicBezTo>
                <a:cubicBezTo>
                  <a:pt x="493248" y="2"/>
                  <a:pt x="617489" y="156911"/>
                  <a:pt x="677612" y="404676"/>
                </a:cubicBezTo>
                <a:cubicBezTo>
                  <a:pt x="701800" y="504354"/>
                  <a:pt x="714380" y="613982"/>
                  <a:pt x="714380" y="725098"/>
                </a:cubicBezTo>
                <a:cubicBezTo>
                  <a:pt x="714380" y="836213"/>
                  <a:pt x="701800" y="945843"/>
                  <a:pt x="677612" y="1045520"/>
                </a:cubicBezTo>
                <a:cubicBezTo>
                  <a:pt x="617488" y="1293285"/>
                  <a:pt x="493247" y="1235856"/>
                  <a:pt x="357190" y="1235856"/>
                </a:cubicBezTo>
                <a:cubicBezTo>
                  <a:pt x="221133" y="1235856"/>
                  <a:pt x="96892" y="1293284"/>
                  <a:pt x="36768" y="1045519"/>
                </a:cubicBezTo>
                <a:cubicBezTo>
                  <a:pt x="12580" y="945841"/>
                  <a:pt x="0" y="836212"/>
                  <a:pt x="0" y="725097"/>
                </a:cubicBezTo>
                <a:lnTo>
                  <a:pt x="0" y="725096"/>
                </a:ln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/>
          <p:cNvSpPr/>
          <p:nvPr/>
        </p:nvSpPr>
        <p:spPr>
          <a:xfrm>
            <a:off x="1250133" y="964389"/>
            <a:ext cx="500066" cy="785818"/>
          </a:xfrm>
          <a:custGeom>
            <a:avLst/>
            <a:gdLst>
              <a:gd name="connsiteX0" fmla="*/ 0 w 714380"/>
              <a:gd name="connsiteY0" fmla="*/ 725096 h 1450192"/>
              <a:gd name="connsiteX1" fmla="*/ 36768 w 714380"/>
              <a:gd name="connsiteY1" fmla="*/ 404674 h 1450192"/>
              <a:gd name="connsiteX2" fmla="*/ 357191 w 714380"/>
              <a:gd name="connsiteY2" fmla="*/ 1 h 1450192"/>
              <a:gd name="connsiteX3" fmla="*/ 677612 w 714380"/>
              <a:gd name="connsiteY3" fmla="*/ 404676 h 1450192"/>
              <a:gd name="connsiteX4" fmla="*/ 714380 w 714380"/>
              <a:gd name="connsiteY4" fmla="*/ 725098 h 1450192"/>
              <a:gd name="connsiteX5" fmla="*/ 677612 w 714380"/>
              <a:gd name="connsiteY5" fmla="*/ 1045520 h 1450192"/>
              <a:gd name="connsiteX6" fmla="*/ 357190 w 714380"/>
              <a:gd name="connsiteY6" fmla="*/ 1450194 h 1450192"/>
              <a:gd name="connsiteX7" fmla="*/ 36768 w 714380"/>
              <a:gd name="connsiteY7" fmla="*/ 1045519 h 1450192"/>
              <a:gd name="connsiteX8" fmla="*/ 0 w 714380"/>
              <a:gd name="connsiteY8" fmla="*/ 725097 h 1450192"/>
              <a:gd name="connsiteX9" fmla="*/ 0 w 714380"/>
              <a:gd name="connsiteY9" fmla="*/ 725096 h 1450192"/>
              <a:gd name="connsiteX0" fmla="*/ 0 w 714380"/>
              <a:gd name="connsiteY0" fmla="*/ 725096 h 1293285"/>
              <a:gd name="connsiteX1" fmla="*/ 36768 w 714380"/>
              <a:gd name="connsiteY1" fmla="*/ 404674 h 1293285"/>
              <a:gd name="connsiteX2" fmla="*/ 357191 w 714380"/>
              <a:gd name="connsiteY2" fmla="*/ 1 h 1293285"/>
              <a:gd name="connsiteX3" fmla="*/ 677612 w 714380"/>
              <a:gd name="connsiteY3" fmla="*/ 404676 h 1293285"/>
              <a:gd name="connsiteX4" fmla="*/ 714380 w 714380"/>
              <a:gd name="connsiteY4" fmla="*/ 725098 h 1293285"/>
              <a:gd name="connsiteX5" fmla="*/ 677612 w 714380"/>
              <a:gd name="connsiteY5" fmla="*/ 1045520 h 1293285"/>
              <a:gd name="connsiteX6" fmla="*/ 357190 w 714380"/>
              <a:gd name="connsiteY6" fmla="*/ 1235856 h 1293285"/>
              <a:gd name="connsiteX7" fmla="*/ 36768 w 714380"/>
              <a:gd name="connsiteY7" fmla="*/ 1045519 h 1293285"/>
              <a:gd name="connsiteX8" fmla="*/ 0 w 714380"/>
              <a:gd name="connsiteY8" fmla="*/ 725097 h 1293285"/>
              <a:gd name="connsiteX9" fmla="*/ 0 w 714380"/>
              <a:gd name="connsiteY9" fmla="*/ 725096 h 1293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4380" h="1293285">
                <a:moveTo>
                  <a:pt x="0" y="725096"/>
                </a:moveTo>
                <a:cubicBezTo>
                  <a:pt x="0" y="613980"/>
                  <a:pt x="12580" y="504351"/>
                  <a:pt x="36768" y="404674"/>
                </a:cubicBezTo>
                <a:cubicBezTo>
                  <a:pt x="96892" y="156909"/>
                  <a:pt x="221134" y="0"/>
                  <a:pt x="357191" y="1"/>
                </a:cubicBezTo>
                <a:cubicBezTo>
                  <a:pt x="493248" y="2"/>
                  <a:pt x="617489" y="156911"/>
                  <a:pt x="677612" y="404676"/>
                </a:cubicBezTo>
                <a:cubicBezTo>
                  <a:pt x="701800" y="504354"/>
                  <a:pt x="714380" y="613982"/>
                  <a:pt x="714380" y="725098"/>
                </a:cubicBezTo>
                <a:cubicBezTo>
                  <a:pt x="714380" y="836213"/>
                  <a:pt x="701800" y="945843"/>
                  <a:pt x="677612" y="1045520"/>
                </a:cubicBezTo>
                <a:cubicBezTo>
                  <a:pt x="617488" y="1293285"/>
                  <a:pt x="493247" y="1235856"/>
                  <a:pt x="357190" y="1235856"/>
                </a:cubicBezTo>
                <a:cubicBezTo>
                  <a:pt x="221133" y="1235856"/>
                  <a:pt x="96892" y="1293284"/>
                  <a:pt x="36768" y="1045519"/>
                </a:cubicBezTo>
                <a:cubicBezTo>
                  <a:pt x="12580" y="945841"/>
                  <a:pt x="0" y="836212"/>
                  <a:pt x="0" y="725097"/>
                </a:cubicBezTo>
                <a:lnTo>
                  <a:pt x="0" y="725096"/>
                </a:ln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 9"/>
          <p:cNvSpPr/>
          <p:nvPr/>
        </p:nvSpPr>
        <p:spPr>
          <a:xfrm>
            <a:off x="871534" y="1142984"/>
            <a:ext cx="500066" cy="785818"/>
          </a:xfrm>
          <a:custGeom>
            <a:avLst/>
            <a:gdLst>
              <a:gd name="connsiteX0" fmla="*/ 0 w 714380"/>
              <a:gd name="connsiteY0" fmla="*/ 725096 h 1450192"/>
              <a:gd name="connsiteX1" fmla="*/ 36768 w 714380"/>
              <a:gd name="connsiteY1" fmla="*/ 404674 h 1450192"/>
              <a:gd name="connsiteX2" fmla="*/ 357191 w 714380"/>
              <a:gd name="connsiteY2" fmla="*/ 1 h 1450192"/>
              <a:gd name="connsiteX3" fmla="*/ 677612 w 714380"/>
              <a:gd name="connsiteY3" fmla="*/ 404676 h 1450192"/>
              <a:gd name="connsiteX4" fmla="*/ 714380 w 714380"/>
              <a:gd name="connsiteY4" fmla="*/ 725098 h 1450192"/>
              <a:gd name="connsiteX5" fmla="*/ 677612 w 714380"/>
              <a:gd name="connsiteY5" fmla="*/ 1045520 h 1450192"/>
              <a:gd name="connsiteX6" fmla="*/ 357190 w 714380"/>
              <a:gd name="connsiteY6" fmla="*/ 1450194 h 1450192"/>
              <a:gd name="connsiteX7" fmla="*/ 36768 w 714380"/>
              <a:gd name="connsiteY7" fmla="*/ 1045519 h 1450192"/>
              <a:gd name="connsiteX8" fmla="*/ 0 w 714380"/>
              <a:gd name="connsiteY8" fmla="*/ 725097 h 1450192"/>
              <a:gd name="connsiteX9" fmla="*/ 0 w 714380"/>
              <a:gd name="connsiteY9" fmla="*/ 725096 h 1450192"/>
              <a:gd name="connsiteX0" fmla="*/ 0 w 714380"/>
              <a:gd name="connsiteY0" fmla="*/ 725096 h 1293285"/>
              <a:gd name="connsiteX1" fmla="*/ 36768 w 714380"/>
              <a:gd name="connsiteY1" fmla="*/ 404674 h 1293285"/>
              <a:gd name="connsiteX2" fmla="*/ 357191 w 714380"/>
              <a:gd name="connsiteY2" fmla="*/ 1 h 1293285"/>
              <a:gd name="connsiteX3" fmla="*/ 677612 w 714380"/>
              <a:gd name="connsiteY3" fmla="*/ 404676 h 1293285"/>
              <a:gd name="connsiteX4" fmla="*/ 714380 w 714380"/>
              <a:gd name="connsiteY4" fmla="*/ 725098 h 1293285"/>
              <a:gd name="connsiteX5" fmla="*/ 677612 w 714380"/>
              <a:gd name="connsiteY5" fmla="*/ 1045520 h 1293285"/>
              <a:gd name="connsiteX6" fmla="*/ 357190 w 714380"/>
              <a:gd name="connsiteY6" fmla="*/ 1235856 h 1293285"/>
              <a:gd name="connsiteX7" fmla="*/ 36768 w 714380"/>
              <a:gd name="connsiteY7" fmla="*/ 1045519 h 1293285"/>
              <a:gd name="connsiteX8" fmla="*/ 0 w 714380"/>
              <a:gd name="connsiteY8" fmla="*/ 725097 h 1293285"/>
              <a:gd name="connsiteX9" fmla="*/ 0 w 714380"/>
              <a:gd name="connsiteY9" fmla="*/ 725096 h 1293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4380" h="1293285">
                <a:moveTo>
                  <a:pt x="0" y="725096"/>
                </a:moveTo>
                <a:cubicBezTo>
                  <a:pt x="0" y="613980"/>
                  <a:pt x="12580" y="504351"/>
                  <a:pt x="36768" y="404674"/>
                </a:cubicBezTo>
                <a:cubicBezTo>
                  <a:pt x="96892" y="156909"/>
                  <a:pt x="221134" y="0"/>
                  <a:pt x="357191" y="1"/>
                </a:cubicBezTo>
                <a:cubicBezTo>
                  <a:pt x="493248" y="2"/>
                  <a:pt x="617489" y="156911"/>
                  <a:pt x="677612" y="404676"/>
                </a:cubicBezTo>
                <a:cubicBezTo>
                  <a:pt x="701800" y="504354"/>
                  <a:pt x="714380" y="613982"/>
                  <a:pt x="714380" y="725098"/>
                </a:cubicBezTo>
                <a:cubicBezTo>
                  <a:pt x="714380" y="836213"/>
                  <a:pt x="701800" y="945843"/>
                  <a:pt x="677612" y="1045520"/>
                </a:cubicBezTo>
                <a:cubicBezTo>
                  <a:pt x="617488" y="1293285"/>
                  <a:pt x="493247" y="1235856"/>
                  <a:pt x="357190" y="1235856"/>
                </a:cubicBezTo>
                <a:cubicBezTo>
                  <a:pt x="221133" y="1235856"/>
                  <a:pt x="96892" y="1293284"/>
                  <a:pt x="36768" y="1045519"/>
                </a:cubicBezTo>
                <a:cubicBezTo>
                  <a:pt x="12580" y="945841"/>
                  <a:pt x="0" y="836212"/>
                  <a:pt x="0" y="725097"/>
                </a:cubicBezTo>
                <a:lnTo>
                  <a:pt x="0" y="725096"/>
                </a:ln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orme libre 10"/>
          <p:cNvSpPr/>
          <p:nvPr/>
        </p:nvSpPr>
        <p:spPr>
          <a:xfrm>
            <a:off x="1371600" y="1295384"/>
            <a:ext cx="500066" cy="785818"/>
          </a:xfrm>
          <a:custGeom>
            <a:avLst/>
            <a:gdLst>
              <a:gd name="connsiteX0" fmla="*/ 0 w 714380"/>
              <a:gd name="connsiteY0" fmla="*/ 725096 h 1450192"/>
              <a:gd name="connsiteX1" fmla="*/ 36768 w 714380"/>
              <a:gd name="connsiteY1" fmla="*/ 404674 h 1450192"/>
              <a:gd name="connsiteX2" fmla="*/ 357191 w 714380"/>
              <a:gd name="connsiteY2" fmla="*/ 1 h 1450192"/>
              <a:gd name="connsiteX3" fmla="*/ 677612 w 714380"/>
              <a:gd name="connsiteY3" fmla="*/ 404676 h 1450192"/>
              <a:gd name="connsiteX4" fmla="*/ 714380 w 714380"/>
              <a:gd name="connsiteY4" fmla="*/ 725098 h 1450192"/>
              <a:gd name="connsiteX5" fmla="*/ 677612 w 714380"/>
              <a:gd name="connsiteY5" fmla="*/ 1045520 h 1450192"/>
              <a:gd name="connsiteX6" fmla="*/ 357190 w 714380"/>
              <a:gd name="connsiteY6" fmla="*/ 1450194 h 1450192"/>
              <a:gd name="connsiteX7" fmla="*/ 36768 w 714380"/>
              <a:gd name="connsiteY7" fmla="*/ 1045519 h 1450192"/>
              <a:gd name="connsiteX8" fmla="*/ 0 w 714380"/>
              <a:gd name="connsiteY8" fmla="*/ 725097 h 1450192"/>
              <a:gd name="connsiteX9" fmla="*/ 0 w 714380"/>
              <a:gd name="connsiteY9" fmla="*/ 725096 h 1450192"/>
              <a:gd name="connsiteX0" fmla="*/ 0 w 714380"/>
              <a:gd name="connsiteY0" fmla="*/ 725096 h 1293285"/>
              <a:gd name="connsiteX1" fmla="*/ 36768 w 714380"/>
              <a:gd name="connsiteY1" fmla="*/ 404674 h 1293285"/>
              <a:gd name="connsiteX2" fmla="*/ 357191 w 714380"/>
              <a:gd name="connsiteY2" fmla="*/ 1 h 1293285"/>
              <a:gd name="connsiteX3" fmla="*/ 677612 w 714380"/>
              <a:gd name="connsiteY3" fmla="*/ 404676 h 1293285"/>
              <a:gd name="connsiteX4" fmla="*/ 714380 w 714380"/>
              <a:gd name="connsiteY4" fmla="*/ 725098 h 1293285"/>
              <a:gd name="connsiteX5" fmla="*/ 677612 w 714380"/>
              <a:gd name="connsiteY5" fmla="*/ 1045520 h 1293285"/>
              <a:gd name="connsiteX6" fmla="*/ 357190 w 714380"/>
              <a:gd name="connsiteY6" fmla="*/ 1235856 h 1293285"/>
              <a:gd name="connsiteX7" fmla="*/ 36768 w 714380"/>
              <a:gd name="connsiteY7" fmla="*/ 1045519 h 1293285"/>
              <a:gd name="connsiteX8" fmla="*/ 0 w 714380"/>
              <a:gd name="connsiteY8" fmla="*/ 725097 h 1293285"/>
              <a:gd name="connsiteX9" fmla="*/ 0 w 714380"/>
              <a:gd name="connsiteY9" fmla="*/ 725096 h 1293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4380" h="1293285">
                <a:moveTo>
                  <a:pt x="0" y="725096"/>
                </a:moveTo>
                <a:cubicBezTo>
                  <a:pt x="0" y="613980"/>
                  <a:pt x="12580" y="504351"/>
                  <a:pt x="36768" y="404674"/>
                </a:cubicBezTo>
                <a:cubicBezTo>
                  <a:pt x="96892" y="156909"/>
                  <a:pt x="221134" y="0"/>
                  <a:pt x="357191" y="1"/>
                </a:cubicBezTo>
                <a:cubicBezTo>
                  <a:pt x="493248" y="2"/>
                  <a:pt x="617489" y="156911"/>
                  <a:pt x="677612" y="404676"/>
                </a:cubicBezTo>
                <a:cubicBezTo>
                  <a:pt x="701800" y="504354"/>
                  <a:pt x="714380" y="613982"/>
                  <a:pt x="714380" y="725098"/>
                </a:cubicBezTo>
                <a:cubicBezTo>
                  <a:pt x="714380" y="836213"/>
                  <a:pt x="701800" y="945843"/>
                  <a:pt x="677612" y="1045520"/>
                </a:cubicBezTo>
                <a:cubicBezTo>
                  <a:pt x="617488" y="1293285"/>
                  <a:pt x="493247" y="1235856"/>
                  <a:pt x="357190" y="1235856"/>
                </a:cubicBezTo>
                <a:cubicBezTo>
                  <a:pt x="221133" y="1235856"/>
                  <a:pt x="96892" y="1293284"/>
                  <a:pt x="36768" y="1045519"/>
                </a:cubicBezTo>
                <a:cubicBezTo>
                  <a:pt x="12580" y="945841"/>
                  <a:pt x="0" y="836212"/>
                  <a:pt x="0" y="725097"/>
                </a:cubicBezTo>
                <a:lnTo>
                  <a:pt x="0" y="725096"/>
                </a:ln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orme libre 11"/>
          <p:cNvSpPr/>
          <p:nvPr/>
        </p:nvSpPr>
        <p:spPr>
          <a:xfrm>
            <a:off x="1750199" y="571480"/>
            <a:ext cx="500066" cy="785818"/>
          </a:xfrm>
          <a:custGeom>
            <a:avLst/>
            <a:gdLst>
              <a:gd name="connsiteX0" fmla="*/ 0 w 714380"/>
              <a:gd name="connsiteY0" fmla="*/ 725096 h 1450192"/>
              <a:gd name="connsiteX1" fmla="*/ 36768 w 714380"/>
              <a:gd name="connsiteY1" fmla="*/ 404674 h 1450192"/>
              <a:gd name="connsiteX2" fmla="*/ 357191 w 714380"/>
              <a:gd name="connsiteY2" fmla="*/ 1 h 1450192"/>
              <a:gd name="connsiteX3" fmla="*/ 677612 w 714380"/>
              <a:gd name="connsiteY3" fmla="*/ 404676 h 1450192"/>
              <a:gd name="connsiteX4" fmla="*/ 714380 w 714380"/>
              <a:gd name="connsiteY4" fmla="*/ 725098 h 1450192"/>
              <a:gd name="connsiteX5" fmla="*/ 677612 w 714380"/>
              <a:gd name="connsiteY5" fmla="*/ 1045520 h 1450192"/>
              <a:gd name="connsiteX6" fmla="*/ 357190 w 714380"/>
              <a:gd name="connsiteY6" fmla="*/ 1450194 h 1450192"/>
              <a:gd name="connsiteX7" fmla="*/ 36768 w 714380"/>
              <a:gd name="connsiteY7" fmla="*/ 1045519 h 1450192"/>
              <a:gd name="connsiteX8" fmla="*/ 0 w 714380"/>
              <a:gd name="connsiteY8" fmla="*/ 725097 h 1450192"/>
              <a:gd name="connsiteX9" fmla="*/ 0 w 714380"/>
              <a:gd name="connsiteY9" fmla="*/ 725096 h 1450192"/>
              <a:gd name="connsiteX0" fmla="*/ 0 w 714380"/>
              <a:gd name="connsiteY0" fmla="*/ 725096 h 1293285"/>
              <a:gd name="connsiteX1" fmla="*/ 36768 w 714380"/>
              <a:gd name="connsiteY1" fmla="*/ 404674 h 1293285"/>
              <a:gd name="connsiteX2" fmla="*/ 357191 w 714380"/>
              <a:gd name="connsiteY2" fmla="*/ 1 h 1293285"/>
              <a:gd name="connsiteX3" fmla="*/ 677612 w 714380"/>
              <a:gd name="connsiteY3" fmla="*/ 404676 h 1293285"/>
              <a:gd name="connsiteX4" fmla="*/ 714380 w 714380"/>
              <a:gd name="connsiteY4" fmla="*/ 725098 h 1293285"/>
              <a:gd name="connsiteX5" fmla="*/ 677612 w 714380"/>
              <a:gd name="connsiteY5" fmla="*/ 1045520 h 1293285"/>
              <a:gd name="connsiteX6" fmla="*/ 357190 w 714380"/>
              <a:gd name="connsiteY6" fmla="*/ 1235856 h 1293285"/>
              <a:gd name="connsiteX7" fmla="*/ 36768 w 714380"/>
              <a:gd name="connsiteY7" fmla="*/ 1045519 h 1293285"/>
              <a:gd name="connsiteX8" fmla="*/ 0 w 714380"/>
              <a:gd name="connsiteY8" fmla="*/ 725097 h 1293285"/>
              <a:gd name="connsiteX9" fmla="*/ 0 w 714380"/>
              <a:gd name="connsiteY9" fmla="*/ 725096 h 1293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4380" h="1293285">
                <a:moveTo>
                  <a:pt x="0" y="725096"/>
                </a:moveTo>
                <a:cubicBezTo>
                  <a:pt x="0" y="613980"/>
                  <a:pt x="12580" y="504351"/>
                  <a:pt x="36768" y="404674"/>
                </a:cubicBezTo>
                <a:cubicBezTo>
                  <a:pt x="96892" y="156909"/>
                  <a:pt x="221134" y="0"/>
                  <a:pt x="357191" y="1"/>
                </a:cubicBezTo>
                <a:cubicBezTo>
                  <a:pt x="493248" y="2"/>
                  <a:pt x="617489" y="156911"/>
                  <a:pt x="677612" y="404676"/>
                </a:cubicBezTo>
                <a:cubicBezTo>
                  <a:pt x="701800" y="504354"/>
                  <a:pt x="714380" y="613982"/>
                  <a:pt x="714380" y="725098"/>
                </a:cubicBezTo>
                <a:cubicBezTo>
                  <a:pt x="714380" y="836213"/>
                  <a:pt x="701800" y="945843"/>
                  <a:pt x="677612" y="1045520"/>
                </a:cubicBezTo>
                <a:cubicBezTo>
                  <a:pt x="617488" y="1293285"/>
                  <a:pt x="493247" y="1235856"/>
                  <a:pt x="357190" y="1235856"/>
                </a:cubicBezTo>
                <a:cubicBezTo>
                  <a:pt x="221133" y="1235856"/>
                  <a:pt x="96892" y="1293284"/>
                  <a:pt x="36768" y="1045519"/>
                </a:cubicBezTo>
                <a:cubicBezTo>
                  <a:pt x="12580" y="945841"/>
                  <a:pt x="0" y="836212"/>
                  <a:pt x="0" y="725097"/>
                </a:cubicBezTo>
                <a:lnTo>
                  <a:pt x="0" y="725096"/>
                </a:ln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orme libre 12"/>
          <p:cNvSpPr/>
          <p:nvPr/>
        </p:nvSpPr>
        <p:spPr>
          <a:xfrm>
            <a:off x="1871666" y="1142984"/>
            <a:ext cx="500066" cy="785818"/>
          </a:xfrm>
          <a:custGeom>
            <a:avLst/>
            <a:gdLst>
              <a:gd name="connsiteX0" fmla="*/ 0 w 714380"/>
              <a:gd name="connsiteY0" fmla="*/ 725096 h 1450192"/>
              <a:gd name="connsiteX1" fmla="*/ 36768 w 714380"/>
              <a:gd name="connsiteY1" fmla="*/ 404674 h 1450192"/>
              <a:gd name="connsiteX2" fmla="*/ 357191 w 714380"/>
              <a:gd name="connsiteY2" fmla="*/ 1 h 1450192"/>
              <a:gd name="connsiteX3" fmla="*/ 677612 w 714380"/>
              <a:gd name="connsiteY3" fmla="*/ 404676 h 1450192"/>
              <a:gd name="connsiteX4" fmla="*/ 714380 w 714380"/>
              <a:gd name="connsiteY4" fmla="*/ 725098 h 1450192"/>
              <a:gd name="connsiteX5" fmla="*/ 677612 w 714380"/>
              <a:gd name="connsiteY5" fmla="*/ 1045520 h 1450192"/>
              <a:gd name="connsiteX6" fmla="*/ 357190 w 714380"/>
              <a:gd name="connsiteY6" fmla="*/ 1450194 h 1450192"/>
              <a:gd name="connsiteX7" fmla="*/ 36768 w 714380"/>
              <a:gd name="connsiteY7" fmla="*/ 1045519 h 1450192"/>
              <a:gd name="connsiteX8" fmla="*/ 0 w 714380"/>
              <a:gd name="connsiteY8" fmla="*/ 725097 h 1450192"/>
              <a:gd name="connsiteX9" fmla="*/ 0 w 714380"/>
              <a:gd name="connsiteY9" fmla="*/ 725096 h 1450192"/>
              <a:gd name="connsiteX0" fmla="*/ 0 w 714380"/>
              <a:gd name="connsiteY0" fmla="*/ 725096 h 1293285"/>
              <a:gd name="connsiteX1" fmla="*/ 36768 w 714380"/>
              <a:gd name="connsiteY1" fmla="*/ 404674 h 1293285"/>
              <a:gd name="connsiteX2" fmla="*/ 357191 w 714380"/>
              <a:gd name="connsiteY2" fmla="*/ 1 h 1293285"/>
              <a:gd name="connsiteX3" fmla="*/ 677612 w 714380"/>
              <a:gd name="connsiteY3" fmla="*/ 404676 h 1293285"/>
              <a:gd name="connsiteX4" fmla="*/ 714380 w 714380"/>
              <a:gd name="connsiteY4" fmla="*/ 725098 h 1293285"/>
              <a:gd name="connsiteX5" fmla="*/ 677612 w 714380"/>
              <a:gd name="connsiteY5" fmla="*/ 1045520 h 1293285"/>
              <a:gd name="connsiteX6" fmla="*/ 357190 w 714380"/>
              <a:gd name="connsiteY6" fmla="*/ 1235856 h 1293285"/>
              <a:gd name="connsiteX7" fmla="*/ 36768 w 714380"/>
              <a:gd name="connsiteY7" fmla="*/ 1045519 h 1293285"/>
              <a:gd name="connsiteX8" fmla="*/ 0 w 714380"/>
              <a:gd name="connsiteY8" fmla="*/ 725097 h 1293285"/>
              <a:gd name="connsiteX9" fmla="*/ 0 w 714380"/>
              <a:gd name="connsiteY9" fmla="*/ 725096 h 1293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4380" h="1293285">
                <a:moveTo>
                  <a:pt x="0" y="725096"/>
                </a:moveTo>
                <a:cubicBezTo>
                  <a:pt x="0" y="613980"/>
                  <a:pt x="12580" y="504351"/>
                  <a:pt x="36768" y="404674"/>
                </a:cubicBezTo>
                <a:cubicBezTo>
                  <a:pt x="96892" y="156909"/>
                  <a:pt x="221134" y="0"/>
                  <a:pt x="357191" y="1"/>
                </a:cubicBezTo>
                <a:cubicBezTo>
                  <a:pt x="493248" y="2"/>
                  <a:pt x="617489" y="156911"/>
                  <a:pt x="677612" y="404676"/>
                </a:cubicBezTo>
                <a:cubicBezTo>
                  <a:pt x="701800" y="504354"/>
                  <a:pt x="714380" y="613982"/>
                  <a:pt x="714380" y="725098"/>
                </a:cubicBezTo>
                <a:cubicBezTo>
                  <a:pt x="714380" y="836213"/>
                  <a:pt x="701800" y="945843"/>
                  <a:pt x="677612" y="1045520"/>
                </a:cubicBezTo>
                <a:cubicBezTo>
                  <a:pt x="617488" y="1293285"/>
                  <a:pt x="493247" y="1235856"/>
                  <a:pt x="357190" y="1235856"/>
                </a:cubicBezTo>
                <a:cubicBezTo>
                  <a:pt x="221133" y="1235856"/>
                  <a:pt x="96892" y="1293284"/>
                  <a:pt x="36768" y="1045519"/>
                </a:cubicBezTo>
                <a:cubicBezTo>
                  <a:pt x="12580" y="945841"/>
                  <a:pt x="0" y="836212"/>
                  <a:pt x="0" y="725097"/>
                </a:cubicBezTo>
                <a:lnTo>
                  <a:pt x="0" y="725096"/>
                </a:ln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orme libre 13"/>
          <p:cNvSpPr/>
          <p:nvPr/>
        </p:nvSpPr>
        <p:spPr>
          <a:xfrm>
            <a:off x="2250265" y="509566"/>
            <a:ext cx="500066" cy="785818"/>
          </a:xfrm>
          <a:custGeom>
            <a:avLst/>
            <a:gdLst>
              <a:gd name="connsiteX0" fmla="*/ 0 w 714380"/>
              <a:gd name="connsiteY0" fmla="*/ 725096 h 1450192"/>
              <a:gd name="connsiteX1" fmla="*/ 36768 w 714380"/>
              <a:gd name="connsiteY1" fmla="*/ 404674 h 1450192"/>
              <a:gd name="connsiteX2" fmla="*/ 357191 w 714380"/>
              <a:gd name="connsiteY2" fmla="*/ 1 h 1450192"/>
              <a:gd name="connsiteX3" fmla="*/ 677612 w 714380"/>
              <a:gd name="connsiteY3" fmla="*/ 404676 h 1450192"/>
              <a:gd name="connsiteX4" fmla="*/ 714380 w 714380"/>
              <a:gd name="connsiteY4" fmla="*/ 725098 h 1450192"/>
              <a:gd name="connsiteX5" fmla="*/ 677612 w 714380"/>
              <a:gd name="connsiteY5" fmla="*/ 1045520 h 1450192"/>
              <a:gd name="connsiteX6" fmla="*/ 357190 w 714380"/>
              <a:gd name="connsiteY6" fmla="*/ 1450194 h 1450192"/>
              <a:gd name="connsiteX7" fmla="*/ 36768 w 714380"/>
              <a:gd name="connsiteY7" fmla="*/ 1045519 h 1450192"/>
              <a:gd name="connsiteX8" fmla="*/ 0 w 714380"/>
              <a:gd name="connsiteY8" fmla="*/ 725097 h 1450192"/>
              <a:gd name="connsiteX9" fmla="*/ 0 w 714380"/>
              <a:gd name="connsiteY9" fmla="*/ 725096 h 1450192"/>
              <a:gd name="connsiteX0" fmla="*/ 0 w 714380"/>
              <a:gd name="connsiteY0" fmla="*/ 725096 h 1293285"/>
              <a:gd name="connsiteX1" fmla="*/ 36768 w 714380"/>
              <a:gd name="connsiteY1" fmla="*/ 404674 h 1293285"/>
              <a:gd name="connsiteX2" fmla="*/ 357191 w 714380"/>
              <a:gd name="connsiteY2" fmla="*/ 1 h 1293285"/>
              <a:gd name="connsiteX3" fmla="*/ 677612 w 714380"/>
              <a:gd name="connsiteY3" fmla="*/ 404676 h 1293285"/>
              <a:gd name="connsiteX4" fmla="*/ 714380 w 714380"/>
              <a:gd name="connsiteY4" fmla="*/ 725098 h 1293285"/>
              <a:gd name="connsiteX5" fmla="*/ 677612 w 714380"/>
              <a:gd name="connsiteY5" fmla="*/ 1045520 h 1293285"/>
              <a:gd name="connsiteX6" fmla="*/ 357190 w 714380"/>
              <a:gd name="connsiteY6" fmla="*/ 1235856 h 1293285"/>
              <a:gd name="connsiteX7" fmla="*/ 36768 w 714380"/>
              <a:gd name="connsiteY7" fmla="*/ 1045519 h 1293285"/>
              <a:gd name="connsiteX8" fmla="*/ 0 w 714380"/>
              <a:gd name="connsiteY8" fmla="*/ 725097 h 1293285"/>
              <a:gd name="connsiteX9" fmla="*/ 0 w 714380"/>
              <a:gd name="connsiteY9" fmla="*/ 725096 h 1293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4380" h="1293285">
                <a:moveTo>
                  <a:pt x="0" y="725096"/>
                </a:moveTo>
                <a:cubicBezTo>
                  <a:pt x="0" y="613980"/>
                  <a:pt x="12580" y="504351"/>
                  <a:pt x="36768" y="404674"/>
                </a:cubicBezTo>
                <a:cubicBezTo>
                  <a:pt x="96892" y="156909"/>
                  <a:pt x="221134" y="0"/>
                  <a:pt x="357191" y="1"/>
                </a:cubicBezTo>
                <a:cubicBezTo>
                  <a:pt x="493248" y="2"/>
                  <a:pt x="617489" y="156911"/>
                  <a:pt x="677612" y="404676"/>
                </a:cubicBezTo>
                <a:cubicBezTo>
                  <a:pt x="701800" y="504354"/>
                  <a:pt x="714380" y="613982"/>
                  <a:pt x="714380" y="725098"/>
                </a:cubicBezTo>
                <a:cubicBezTo>
                  <a:pt x="714380" y="836213"/>
                  <a:pt x="701800" y="945843"/>
                  <a:pt x="677612" y="1045520"/>
                </a:cubicBezTo>
                <a:cubicBezTo>
                  <a:pt x="617488" y="1293285"/>
                  <a:pt x="493247" y="1235856"/>
                  <a:pt x="357190" y="1235856"/>
                </a:cubicBezTo>
                <a:cubicBezTo>
                  <a:pt x="221133" y="1235856"/>
                  <a:pt x="96892" y="1293284"/>
                  <a:pt x="36768" y="1045519"/>
                </a:cubicBezTo>
                <a:cubicBezTo>
                  <a:pt x="12580" y="945841"/>
                  <a:pt x="0" y="836212"/>
                  <a:pt x="0" y="725097"/>
                </a:cubicBezTo>
                <a:lnTo>
                  <a:pt x="0" y="725096"/>
                </a:lnTo>
                <a:close/>
              </a:path>
            </a:pathLst>
          </a:cu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orme libre 14"/>
          <p:cNvSpPr/>
          <p:nvPr/>
        </p:nvSpPr>
        <p:spPr>
          <a:xfrm>
            <a:off x="2750331" y="750075"/>
            <a:ext cx="500066" cy="785818"/>
          </a:xfrm>
          <a:custGeom>
            <a:avLst/>
            <a:gdLst>
              <a:gd name="connsiteX0" fmla="*/ 0 w 714380"/>
              <a:gd name="connsiteY0" fmla="*/ 725096 h 1450192"/>
              <a:gd name="connsiteX1" fmla="*/ 36768 w 714380"/>
              <a:gd name="connsiteY1" fmla="*/ 404674 h 1450192"/>
              <a:gd name="connsiteX2" fmla="*/ 357191 w 714380"/>
              <a:gd name="connsiteY2" fmla="*/ 1 h 1450192"/>
              <a:gd name="connsiteX3" fmla="*/ 677612 w 714380"/>
              <a:gd name="connsiteY3" fmla="*/ 404676 h 1450192"/>
              <a:gd name="connsiteX4" fmla="*/ 714380 w 714380"/>
              <a:gd name="connsiteY4" fmla="*/ 725098 h 1450192"/>
              <a:gd name="connsiteX5" fmla="*/ 677612 w 714380"/>
              <a:gd name="connsiteY5" fmla="*/ 1045520 h 1450192"/>
              <a:gd name="connsiteX6" fmla="*/ 357190 w 714380"/>
              <a:gd name="connsiteY6" fmla="*/ 1450194 h 1450192"/>
              <a:gd name="connsiteX7" fmla="*/ 36768 w 714380"/>
              <a:gd name="connsiteY7" fmla="*/ 1045519 h 1450192"/>
              <a:gd name="connsiteX8" fmla="*/ 0 w 714380"/>
              <a:gd name="connsiteY8" fmla="*/ 725097 h 1450192"/>
              <a:gd name="connsiteX9" fmla="*/ 0 w 714380"/>
              <a:gd name="connsiteY9" fmla="*/ 725096 h 1450192"/>
              <a:gd name="connsiteX0" fmla="*/ 0 w 714380"/>
              <a:gd name="connsiteY0" fmla="*/ 725096 h 1293285"/>
              <a:gd name="connsiteX1" fmla="*/ 36768 w 714380"/>
              <a:gd name="connsiteY1" fmla="*/ 404674 h 1293285"/>
              <a:gd name="connsiteX2" fmla="*/ 357191 w 714380"/>
              <a:gd name="connsiteY2" fmla="*/ 1 h 1293285"/>
              <a:gd name="connsiteX3" fmla="*/ 677612 w 714380"/>
              <a:gd name="connsiteY3" fmla="*/ 404676 h 1293285"/>
              <a:gd name="connsiteX4" fmla="*/ 714380 w 714380"/>
              <a:gd name="connsiteY4" fmla="*/ 725098 h 1293285"/>
              <a:gd name="connsiteX5" fmla="*/ 677612 w 714380"/>
              <a:gd name="connsiteY5" fmla="*/ 1045520 h 1293285"/>
              <a:gd name="connsiteX6" fmla="*/ 357190 w 714380"/>
              <a:gd name="connsiteY6" fmla="*/ 1235856 h 1293285"/>
              <a:gd name="connsiteX7" fmla="*/ 36768 w 714380"/>
              <a:gd name="connsiteY7" fmla="*/ 1045519 h 1293285"/>
              <a:gd name="connsiteX8" fmla="*/ 0 w 714380"/>
              <a:gd name="connsiteY8" fmla="*/ 725097 h 1293285"/>
              <a:gd name="connsiteX9" fmla="*/ 0 w 714380"/>
              <a:gd name="connsiteY9" fmla="*/ 725096 h 1293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4380" h="1293285">
                <a:moveTo>
                  <a:pt x="0" y="725096"/>
                </a:moveTo>
                <a:cubicBezTo>
                  <a:pt x="0" y="613980"/>
                  <a:pt x="12580" y="504351"/>
                  <a:pt x="36768" y="404674"/>
                </a:cubicBezTo>
                <a:cubicBezTo>
                  <a:pt x="96892" y="156909"/>
                  <a:pt x="221134" y="0"/>
                  <a:pt x="357191" y="1"/>
                </a:cubicBezTo>
                <a:cubicBezTo>
                  <a:pt x="493248" y="2"/>
                  <a:pt x="617489" y="156911"/>
                  <a:pt x="677612" y="404676"/>
                </a:cubicBezTo>
                <a:cubicBezTo>
                  <a:pt x="701800" y="504354"/>
                  <a:pt x="714380" y="613982"/>
                  <a:pt x="714380" y="725098"/>
                </a:cubicBezTo>
                <a:cubicBezTo>
                  <a:pt x="714380" y="836213"/>
                  <a:pt x="701800" y="945843"/>
                  <a:pt x="677612" y="1045520"/>
                </a:cubicBezTo>
                <a:cubicBezTo>
                  <a:pt x="617488" y="1293285"/>
                  <a:pt x="493247" y="1235856"/>
                  <a:pt x="357190" y="1235856"/>
                </a:cubicBezTo>
                <a:cubicBezTo>
                  <a:pt x="221133" y="1235856"/>
                  <a:pt x="96892" y="1293284"/>
                  <a:pt x="36768" y="1045519"/>
                </a:cubicBezTo>
                <a:cubicBezTo>
                  <a:pt x="12580" y="945841"/>
                  <a:pt x="0" y="836212"/>
                  <a:pt x="0" y="725097"/>
                </a:cubicBezTo>
                <a:lnTo>
                  <a:pt x="0" y="725096"/>
                </a:lnTo>
                <a:close/>
              </a:path>
            </a:pathLst>
          </a:cu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orme libre 15"/>
          <p:cNvSpPr/>
          <p:nvPr/>
        </p:nvSpPr>
        <p:spPr>
          <a:xfrm>
            <a:off x="2250265" y="964389"/>
            <a:ext cx="500066" cy="785818"/>
          </a:xfrm>
          <a:custGeom>
            <a:avLst/>
            <a:gdLst>
              <a:gd name="connsiteX0" fmla="*/ 0 w 714380"/>
              <a:gd name="connsiteY0" fmla="*/ 725096 h 1450192"/>
              <a:gd name="connsiteX1" fmla="*/ 36768 w 714380"/>
              <a:gd name="connsiteY1" fmla="*/ 404674 h 1450192"/>
              <a:gd name="connsiteX2" fmla="*/ 357191 w 714380"/>
              <a:gd name="connsiteY2" fmla="*/ 1 h 1450192"/>
              <a:gd name="connsiteX3" fmla="*/ 677612 w 714380"/>
              <a:gd name="connsiteY3" fmla="*/ 404676 h 1450192"/>
              <a:gd name="connsiteX4" fmla="*/ 714380 w 714380"/>
              <a:gd name="connsiteY4" fmla="*/ 725098 h 1450192"/>
              <a:gd name="connsiteX5" fmla="*/ 677612 w 714380"/>
              <a:gd name="connsiteY5" fmla="*/ 1045520 h 1450192"/>
              <a:gd name="connsiteX6" fmla="*/ 357190 w 714380"/>
              <a:gd name="connsiteY6" fmla="*/ 1450194 h 1450192"/>
              <a:gd name="connsiteX7" fmla="*/ 36768 w 714380"/>
              <a:gd name="connsiteY7" fmla="*/ 1045519 h 1450192"/>
              <a:gd name="connsiteX8" fmla="*/ 0 w 714380"/>
              <a:gd name="connsiteY8" fmla="*/ 725097 h 1450192"/>
              <a:gd name="connsiteX9" fmla="*/ 0 w 714380"/>
              <a:gd name="connsiteY9" fmla="*/ 725096 h 1450192"/>
              <a:gd name="connsiteX0" fmla="*/ 0 w 714380"/>
              <a:gd name="connsiteY0" fmla="*/ 725096 h 1293285"/>
              <a:gd name="connsiteX1" fmla="*/ 36768 w 714380"/>
              <a:gd name="connsiteY1" fmla="*/ 404674 h 1293285"/>
              <a:gd name="connsiteX2" fmla="*/ 357191 w 714380"/>
              <a:gd name="connsiteY2" fmla="*/ 1 h 1293285"/>
              <a:gd name="connsiteX3" fmla="*/ 677612 w 714380"/>
              <a:gd name="connsiteY3" fmla="*/ 404676 h 1293285"/>
              <a:gd name="connsiteX4" fmla="*/ 714380 w 714380"/>
              <a:gd name="connsiteY4" fmla="*/ 725098 h 1293285"/>
              <a:gd name="connsiteX5" fmla="*/ 677612 w 714380"/>
              <a:gd name="connsiteY5" fmla="*/ 1045520 h 1293285"/>
              <a:gd name="connsiteX6" fmla="*/ 357190 w 714380"/>
              <a:gd name="connsiteY6" fmla="*/ 1235856 h 1293285"/>
              <a:gd name="connsiteX7" fmla="*/ 36768 w 714380"/>
              <a:gd name="connsiteY7" fmla="*/ 1045519 h 1293285"/>
              <a:gd name="connsiteX8" fmla="*/ 0 w 714380"/>
              <a:gd name="connsiteY8" fmla="*/ 725097 h 1293285"/>
              <a:gd name="connsiteX9" fmla="*/ 0 w 714380"/>
              <a:gd name="connsiteY9" fmla="*/ 725096 h 1293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4380" h="1293285">
                <a:moveTo>
                  <a:pt x="0" y="725096"/>
                </a:moveTo>
                <a:cubicBezTo>
                  <a:pt x="0" y="613980"/>
                  <a:pt x="12580" y="504351"/>
                  <a:pt x="36768" y="404674"/>
                </a:cubicBezTo>
                <a:cubicBezTo>
                  <a:pt x="96892" y="156909"/>
                  <a:pt x="221134" y="0"/>
                  <a:pt x="357191" y="1"/>
                </a:cubicBezTo>
                <a:cubicBezTo>
                  <a:pt x="493248" y="2"/>
                  <a:pt x="617489" y="156911"/>
                  <a:pt x="677612" y="404676"/>
                </a:cubicBezTo>
                <a:cubicBezTo>
                  <a:pt x="701800" y="504354"/>
                  <a:pt x="714380" y="613982"/>
                  <a:pt x="714380" y="725098"/>
                </a:cubicBezTo>
                <a:cubicBezTo>
                  <a:pt x="714380" y="836213"/>
                  <a:pt x="701800" y="945843"/>
                  <a:pt x="677612" y="1045520"/>
                </a:cubicBezTo>
                <a:cubicBezTo>
                  <a:pt x="617488" y="1293285"/>
                  <a:pt x="493247" y="1235856"/>
                  <a:pt x="357190" y="1235856"/>
                </a:cubicBezTo>
                <a:cubicBezTo>
                  <a:pt x="221133" y="1235856"/>
                  <a:pt x="96892" y="1293284"/>
                  <a:pt x="36768" y="1045519"/>
                </a:cubicBezTo>
                <a:cubicBezTo>
                  <a:pt x="12580" y="945841"/>
                  <a:pt x="0" y="836212"/>
                  <a:pt x="0" y="725097"/>
                </a:cubicBezTo>
                <a:lnTo>
                  <a:pt x="0" y="725096"/>
                </a:lnTo>
                <a:close/>
              </a:path>
            </a:pathLst>
          </a:cu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orme libre 16"/>
          <p:cNvSpPr/>
          <p:nvPr/>
        </p:nvSpPr>
        <p:spPr>
          <a:xfrm>
            <a:off x="2371732" y="1295384"/>
            <a:ext cx="500066" cy="785818"/>
          </a:xfrm>
          <a:custGeom>
            <a:avLst/>
            <a:gdLst>
              <a:gd name="connsiteX0" fmla="*/ 0 w 714380"/>
              <a:gd name="connsiteY0" fmla="*/ 725096 h 1450192"/>
              <a:gd name="connsiteX1" fmla="*/ 36768 w 714380"/>
              <a:gd name="connsiteY1" fmla="*/ 404674 h 1450192"/>
              <a:gd name="connsiteX2" fmla="*/ 357191 w 714380"/>
              <a:gd name="connsiteY2" fmla="*/ 1 h 1450192"/>
              <a:gd name="connsiteX3" fmla="*/ 677612 w 714380"/>
              <a:gd name="connsiteY3" fmla="*/ 404676 h 1450192"/>
              <a:gd name="connsiteX4" fmla="*/ 714380 w 714380"/>
              <a:gd name="connsiteY4" fmla="*/ 725098 h 1450192"/>
              <a:gd name="connsiteX5" fmla="*/ 677612 w 714380"/>
              <a:gd name="connsiteY5" fmla="*/ 1045520 h 1450192"/>
              <a:gd name="connsiteX6" fmla="*/ 357190 w 714380"/>
              <a:gd name="connsiteY6" fmla="*/ 1450194 h 1450192"/>
              <a:gd name="connsiteX7" fmla="*/ 36768 w 714380"/>
              <a:gd name="connsiteY7" fmla="*/ 1045519 h 1450192"/>
              <a:gd name="connsiteX8" fmla="*/ 0 w 714380"/>
              <a:gd name="connsiteY8" fmla="*/ 725097 h 1450192"/>
              <a:gd name="connsiteX9" fmla="*/ 0 w 714380"/>
              <a:gd name="connsiteY9" fmla="*/ 725096 h 1450192"/>
              <a:gd name="connsiteX0" fmla="*/ 0 w 714380"/>
              <a:gd name="connsiteY0" fmla="*/ 725096 h 1293285"/>
              <a:gd name="connsiteX1" fmla="*/ 36768 w 714380"/>
              <a:gd name="connsiteY1" fmla="*/ 404674 h 1293285"/>
              <a:gd name="connsiteX2" fmla="*/ 357191 w 714380"/>
              <a:gd name="connsiteY2" fmla="*/ 1 h 1293285"/>
              <a:gd name="connsiteX3" fmla="*/ 677612 w 714380"/>
              <a:gd name="connsiteY3" fmla="*/ 404676 h 1293285"/>
              <a:gd name="connsiteX4" fmla="*/ 714380 w 714380"/>
              <a:gd name="connsiteY4" fmla="*/ 725098 h 1293285"/>
              <a:gd name="connsiteX5" fmla="*/ 677612 w 714380"/>
              <a:gd name="connsiteY5" fmla="*/ 1045520 h 1293285"/>
              <a:gd name="connsiteX6" fmla="*/ 357190 w 714380"/>
              <a:gd name="connsiteY6" fmla="*/ 1235856 h 1293285"/>
              <a:gd name="connsiteX7" fmla="*/ 36768 w 714380"/>
              <a:gd name="connsiteY7" fmla="*/ 1045519 h 1293285"/>
              <a:gd name="connsiteX8" fmla="*/ 0 w 714380"/>
              <a:gd name="connsiteY8" fmla="*/ 725097 h 1293285"/>
              <a:gd name="connsiteX9" fmla="*/ 0 w 714380"/>
              <a:gd name="connsiteY9" fmla="*/ 725096 h 1293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4380" h="1293285">
                <a:moveTo>
                  <a:pt x="0" y="725096"/>
                </a:moveTo>
                <a:cubicBezTo>
                  <a:pt x="0" y="613980"/>
                  <a:pt x="12580" y="504351"/>
                  <a:pt x="36768" y="404674"/>
                </a:cubicBezTo>
                <a:cubicBezTo>
                  <a:pt x="96892" y="156909"/>
                  <a:pt x="221134" y="0"/>
                  <a:pt x="357191" y="1"/>
                </a:cubicBezTo>
                <a:cubicBezTo>
                  <a:pt x="493248" y="2"/>
                  <a:pt x="617489" y="156911"/>
                  <a:pt x="677612" y="404676"/>
                </a:cubicBezTo>
                <a:cubicBezTo>
                  <a:pt x="701800" y="504354"/>
                  <a:pt x="714380" y="613982"/>
                  <a:pt x="714380" y="725098"/>
                </a:cubicBezTo>
                <a:cubicBezTo>
                  <a:pt x="714380" y="836213"/>
                  <a:pt x="701800" y="945843"/>
                  <a:pt x="677612" y="1045520"/>
                </a:cubicBezTo>
                <a:cubicBezTo>
                  <a:pt x="617488" y="1293285"/>
                  <a:pt x="493247" y="1235856"/>
                  <a:pt x="357190" y="1235856"/>
                </a:cubicBezTo>
                <a:cubicBezTo>
                  <a:pt x="221133" y="1235856"/>
                  <a:pt x="96892" y="1293284"/>
                  <a:pt x="36768" y="1045519"/>
                </a:cubicBezTo>
                <a:cubicBezTo>
                  <a:pt x="12580" y="945841"/>
                  <a:pt x="0" y="836212"/>
                  <a:pt x="0" y="725097"/>
                </a:cubicBezTo>
                <a:lnTo>
                  <a:pt x="0" y="725096"/>
                </a:lnTo>
                <a:close/>
              </a:path>
            </a:pathLst>
          </a:cu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orme libre 17"/>
          <p:cNvSpPr/>
          <p:nvPr/>
        </p:nvSpPr>
        <p:spPr>
          <a:xfrm>
            <a:off x="2652698" y="1142984"/>
            <a:ext cx="500066" cy="785818"/>
          </a:xfrm>
          <a:custGeom>
            <a:avLst/>
            <a:gdLst>
              <a:gd name="connsiteX0" fmla="*/ 0 w 714380"/>
              <a:gd name="connsiteY0" fmla="*/ 725096 h 1450192"/>
              <a:gd name="connsiteX1" fmla="*/ 36768 w 714380"/>
              <a:gd name="connsiteY1" fmla="*/ 404674 h 1450192"/>
              <a:gd name="connsiteX2" fmla="*/ 357191 w 714380"/>
              <a:gd name="connsiteY2" fmla="*/ 1 h 1450192"/>
              <a:gd name="connsiteX3" fmla="*/ 677612 w 714380"/>
              <a:gd name="connsiteY3" fmla="*/ 404676 h 1450192"/>
              <a:gd name="connsiteX4" fmla="*/ 714380 w 714380"/>
              <a:gd name="connsiteY4" fmla="*/ 725098 h 1450192"/>
              <a:gd name="connsiteX5" fmla="*/ 677612 w 714380"/>
              <a:gd name="connsiteY5" fmla="*/ 1045520 h 1450192"/>
              <a:gd name="connsiteX6" fmla="*/ 357190 w 714380"/>
              <a:gd name="connsiteY6" fmla="*/ 1450194 h 1450192"/>
              <a:gd name="connsiteX7" fmla="*/ 36768 w 714380"/>
              <a:gd name="connsiteY7" fmla="*/ 1045519 h 1450192"/>
              <a:gd name="connsiteX8" fmla="*/ 0 w 714380"/>
              <a:gd name="connsiteY8" fmla="*/ 725097 h 1450192"/>
              <a:gd name="connsiteX9" fmla="*/ 0 w 714380"/>
              <a:gd name="connsiteY9" fmla="*/ 725096 h 1450192"/>
              <a:gd name="connsiteX0" fmla="*/ 0 w 714380"/>
              <a:gd name="connsiteY0" fmla="*/ 725096 h 1293285"/>
              <a:gd name="connsiteX1" fmla="*/ 36768 w 714380"/>
              <a:gd name="connsiteY1" fmla="*/ 404674 h 1293285"/>
              <a:gd name="connsiteX2" fmla="*/ 357191 w 714380"/>
              <a:gd name="connsiteY2" fmla="*/ 1 h 1293285"/>
              <a:gd name="connsiteX3" fmla="*/ 677612 w 714380"/>
              <a:gd name="connsiteY3" fmla="*/ 404676 h 1293285"/>
              <a:gd name="connsiteX4" fmla="*/ 714380 w 714380"/>
              <a:gd name="connsiteY4" fmla="*/ 725098 h 1293285"/>
              <a:gd name="connsiteX5" fmla="*/ 677612 w 714380"/>
              <a:gd name="connsiteY5" fmla="*/ 1045520 h 1293285"/>
              <a:gd name="connsiteX6" fmla="*/ 357190 w 714380"/>
              <a:gd name="connsiteY6" fmla="*/ 1235856 h 1293285"/>
              <a:gd name="connsiteX7" fmla="*/ 36768 w 714380"/>
              <a:gd name="connsiteY7" fmla="*/ 1045519 h 1293285"/>
              <a:gd name="connsiteX8" fmla="*/ 0 w 714380"/>
              <a:gd name="connsiteY8" fmla="*/ 725097 h 1293285"/>
              <a:gd name="connsiteX9" fmla="*/ 0 w 714380"/>
              <a:gd name="connsiteY9" fmla="*/ 725096 h 1293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4380" h="1293285">
                <a:moveTo>
                  <a:pt x="0" y="725096"/>
                </a:moveTo>
                <a:cubicBezTo>
                  <a:pt x="0" y="613980"/>
                  <a:pt x="12580" y="504351"/>
                  <a:pt x="36768" y="404674"/>
                </a:cubicBezTo>
                <a:cubicBezTo>
                  <a:pt x="96892" y="156909"/>
                  <a:pt x="221134" y="0"/>
                  <a:pt x="357191" y="1"/>
                </a:cubicBezTo>
                <a:cubicBezTo>
                  <a:pt x="493248" y="2"/>
                  <a:pt x="617489" y="156911"/>
                  <a:pt x="677612" y="404676"/>
                </a:cubicBezTo>
                <a:cubicBezTo>
                  <a:pt x="701800" y="504354"/>
                  <a:pt x="714380" y="613982"/>
                  <a:pt x="714380" y="725098"/>
                </a:cubicBezTo>
                <a:cubicBezTo>
                  <a:pt x="714380" y="836213"/>
                  <a:pt x="701800" y="945843"/>
                  <a:pt x="677612" y="1045520"/>
                </a:cubicBezTo>
                <a:cubicBezTo>
                  <a:pt x="617488" y="1293285"/>
                  <a:pt x="493247" y="1235856"/>
                  <a:pt x="357190" y="1235856"/>
                </a:cubicBezTo>
                <a:cubicBezTo>
                  <a:pt x="221133" y="1235856"/>
                  <a:pt x="96892" y="1293284"/>
                  <a:pt x="36768" y="1045519"/>
                </a:cubicBezTo>
                <a:cubicBezTo>
                  <a:pt x="12580" y="945841"/>
                  <a:pt x="0" y="836212"/>
                  <a:pt x="0" y="725097"/>
                </a:cubicBezTo>
                <a:lnTo>
                  <a:pt x="0" y="725096"/>
                </a:lnTo>
                <a:close/>
              </a:path>
            </a:pathLst>
          </a:cu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23.JPG"/>
          <p:cNvPicPr>
            <a:picLocks noChangeAspect="1"/>
          </p:cNvPicPr>
          <p:nvPr/>
        </p:nvPicPr>
        <p:blipFill>
          <a:blip r:embed="rId2" cstate="print"/>
          <a:srcRect l="2957" t="68424" r="55105" b="1607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00430" y="4286256"/>
            <a:ext cx="2143107" cy="2571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23.JPG"/>
          <p:cNvPicPr>
            <a:picLocks noChangeAspect="1"/>
          </p:cNvPicPr>
          <p:nvPr/>
        </p:nvPicPr>
        <p:blipFill>
          <a:blip r:embed="rId2" cstate="print"/>
          <a:srcRect l="2957" t="61438" r="7575" b="1607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29421" y="4500570"/>
            <a:ext cx="2143107" cy="2571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</a:t>
            </a:r>
            <a:endParaRPr lang="fr-FR" sz="96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2976" y="4652970"/>
            <a:ext cx="2143107" cy="2571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</a:t>
            </a:r>
            <a:endParaRPr lang="fr-FR" sz="96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23.JPG"/>
          <p:cNvPicPr>
            <a:picLocks noChangeAspect="1"/>
          </p:cNvPicPr>
          <p:nvPr/>
        </p:nvPicPr>
        <p:blipFill>
          <a:blip r:embed="rId2" cstate="print"/>
          <a:srcRect t="83994" r="5357" b="5013"/>
          <a:stretch>
            <a:fillRect/>
          </a:stretch>
        </p:blipFill>
        <p:spPr>
          <a:xfrm>
            <a:off x="0" y="642918"/>
            <a:ext cx="9144000" cy="44291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00529" y="0"/>
            <a:ext cx="4571999" cy="2571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الثلاثاء</a:t>
            </a:r>
            <a:endParaRPr lang="fr-FR" sz="96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28992" y="2285992"/>
            <a:ext cx="214281" cy="857256"/>
          </a:xfrm>
          <a:prstGeom prst="rect">
            <a:avLst/>
          </a:prstGeom>
          <a:solidFill>
            <a:srgbClr val="00B0F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43042" y="3295648"/>
            <a:ext cx="642942" cy="857256"/>
          </a:xfrm>
          <a:prstGeom prst="rect">
            <a:avLst/>
          </a:prstGeom>
          <a:solidFill>
            <a:srgbClr val="00B0F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8" grpId="2" animBg="1"/>
      <p:bldP spid="9" grpId="0" animBg="1"/>
      <p:bldP spid="9" grpId="2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0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حصة 4</a:t>
            </a:r>
            <a:endParaRPr lang="fr-FR" sz="23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8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أنشطة تقويمية</a:t>
            </a:r>
            <a:endParaRPr kumimoji="0" lang="fr-FR" sz="80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lvl="0"/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:أقرأ </a:t>
            </a:r>
            <a:r>
              <a:rPr lang="ar-MA" sz="96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أحسب.</a:t>
            </a:r>
            <a:r>
              <a:rPr lang="fr-FR" sz="8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fr-FR" sz="8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fr-FR" sz="88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المقترح: مسألة</a:t>
            </a:r>
            <a:endParaRPr kumimoji="0" lang="fr-FR" sz="72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7030A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7200" b="1" i="0" u="none" strike="noStrike" kern="1200" normalizeH="0" baseline="0" noProof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اللوازم: كراسة التلميذ</a:t>
            </a:r>
            <a:endParaRPr kumimoji="0" lang="fr-FR" sz="7200" b="1" i="0" u="none" strike="noStrike" kern="1200" normalizeH="0" baseline="0" noProof="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ق2 فضاء الرياضيات 024.JPG"/>
          <p:cNvPicPr>
            <a:picLocks noChangeAspect="1"/>
          </p:cNvPicPr>
          <p:nvPr/>
        </p:nvPicPr>
        <p:blipFill>
          <a:blip r:embed="rId2"/>
          <a:srcRect l="4839" t="3433" r="2581" b="7159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 descr="ق2 فضاء الرياضيات 024.JPG"/>
          <p:cNvPicPr>
            <a:picLocks noChangeAspect="1"/>
          </p:cNvPicPr>
          <p:nvPr/>
        </p:nvPicPr>
        <p:blipFill>
          <a:blip r:embed="rId2"/>
          <a:srcRect l="64329" t="6520" r="7789" b="824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ق2 فضاء الرياضيات 024.JPG"/>
          <p:cNvPicPr>
            <a:picLocks noChangeAspect="1"/>
          </p:cNvPicPr>
          <p:nvPr/>
        </p:nvPicPr>
        <p:blipFill>
          <a:blip r:embed="rId2"/>
          <a:srcRect l="7732" t="6223" r="63433" b="8480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>
          <a:xfrm>
            <a:off x="685800" y="2500306"/>
            <a:ext cx="3786182" cy="3107554"/>
          </a:xfrm>
          <a:prstGeom prst="roundRect">
            <a:avLst/>
          </a:prstGeom>
          <a:noFill/>
          <a:ln w="130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71442" y="357166"/>
            <a:ext cx="8186758" cy="2571744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يملك 6 خرفان</a:t>
            </a:r>
            <a:endParaRPr kumimoji="0" lang="fr-FR" sz="96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4471982" y="2500306"/>
            <a:ext cx="3986218" cy="3138494"/>
          </a:xfrm>
          <a:prstGeom prst="roundRect">
            <a:avLst/>
          </a:prstGeom>
          <a:noFill/>
          <a:ln w="130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0" y="4786346"/>
            <a:ext cx="9144000" cy="2571744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8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اشترى 5 خرفان</a:t>
            </a:r>
            <a:endParaRPr kumimoji="0" lang="fr-FR" sz="88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ق2 فضاء الرياضيات 024.JPG"/>
          <p:cNvPicPr>
            <a:picLocks noChangeAspect="1"/>
          </p:cNvPicPr>
          <p:nvPr/>
        </p:nvPicPr>
        <p:blipFill>
          <a:blip r:embed="rId2"/>
          <a:srcRect l="7732" t="6223" r="63433" b="8480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>
          <a:xfrm>
            <a:off x="685800" y="2500306"/>
            <a:ext cx="3786182" cy="3107554"/>
          </a:xfrm>
          <a:prstGeom prst="roundRect">
            <a:avLst/>
          </a:prstGeom>
          <a:noFill/>
          <a:ln w="130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71442" y="357166"/>
            <a:ext cx="8186758" cy="2571744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يملك 6 خرفان</a:t>
            </a:r>
            <a:endParaRPr kumimoji="0" lang="fr-FR" sz="96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4471982" y="2500306"/>
            <a:ext cx="3986218" cy="3138494"/>
          </a:xfrm>
          <a:prstGeom prst="roundRect">
            <a:avLst/>
          </a:prstGeom>
          <a:noFill/>
          <a:ln w="130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0" y="4786346"/>
            <a:ext cx="9144000" cy="2571744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8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اشترى 5 خرفان</a:t>
            </a:r>
            <a:endParaRPr kumimoji="0" lang="fr-FR" sz="88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500034" y="2316952"/>
            <a:ext cx="8429684" cy="3612377"/>
          </a:xfrm>
          <a:prstGeom prst="roundRect">
            <a:avLst/>
          </a:prstGeom>
          <a:noFill/>
          <a:ln w="130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423842" y="-71462"/>
            <a:ext cx="8186758" cy="2571744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9600" b="1" dirty="0" smtClean="0">
                <a:ln w="381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أصبح لديه 11 خروفا</a:t>
            </a:r>
            <a:endParaRPr kumimoji="0" lang="fr-FR" sz="9600" b="1" i="0" u="none" strike="noStrike" kern="1200" normalizeH="0" baseline="0" noProof="0" dirty="0">
              <a:ln w="3810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 tmFilter="0,0; .5, 0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/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أكتب العدد بالأرقام</a:t>
            </a:r>
            <a:endParaRPr lang="fr-FR" sz="16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اليومي </a:t>
            </a:r>
            <a:r>
              <a:rPr lang="ar-MA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الاستئناسي</a:t>
            </a:r>
            <a:endParaRPr kumimoji="0" lang="fr-FR" sz="36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ق2 فضاء الرياضيات 024.JPG"/>
          <p:cNvPicPr>
            <a:picLocks noChangeAspect="1"/>
          </p:cNvPicPr>
          <p:nvPr/>
        </p:nvPicPr>
        <p:blipFill>
          <a:blip r:embed="rId2"/>
          <a:srcRect l="9105" t="5774" r="33682" b="8345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214346" y="4429132"/>
            <a:ext cx="2143107" cy="2571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</a:t>
            </a:r>
            <a:endParaRPr lang="fr-FR" sz="199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Plus 6"/>
          <p:cNvSpPr/>
          <p:nvPr/>
        </p:nvSpPr>
        <p:spPr>
          <a:xfrm>
            <a:off x="1928761" y="5072074"/>
            <a:ext cx="1500199" cy="1500162"/>
          </a:xfrm>
          <a:prstGeom prst="mathPlus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/>
          </a:p>
        </p:txBody>
      </p:sp>
      <p:sp>
        <p:nvSpPr>
          <p:cNvPr id="8" name="Rectangle 7"/>
          <p:cNvSpPr/>
          <p:nvPr/>
        </p:nvSpPr>
        <p:spPr>
          <a:xfrm>
            <a:off x="3071802" y="4286256"/>
            <a:ext cx="2143107" cy="2571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</a:t>
            </a:r>
            <a:endParaRPr lang="fr-FR" sz="199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Égal 8"/>
          <p:cNvSpPr/>
          <p:nvPr/>
        </p:nvSpPr>
        <p:spPr>
          <a:xfrm>
            <a:off x="4843478" y="5429260"/>
            <a:ext cx="1371596" cy="1142976"/>
          </a:xfrm>
          <a:prstGeom prst="mathEqual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86445" y="4352928"/>
            <a:ext cx="3214711" cy="2571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11</a:t>
            </a:r>
            <a:endParaRPr lang="fr-FR" sz="199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  <p:bldP spid="9" grpId="0" animBg="1"/>
      <p:bldP spid="10" grpId="0"/>
      <p:bldP spid="10" grpId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ق2 فضاء الرياضيات 024.JPG"/>
          <p:cNvPicPr>
            <a:picLocks noChangeAspect="1"/>
          </p:cNvPicPr>
          <p:nvPr/>
        </p:nvPicPr>
        <p:blipFill>
          <a:blip r:embed="rId2"/>
          <a:srcRect l="4839" t="3433" r="2581" b="7159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598557" y="1785926"/>
            <a:ext cx="1473377" cy="1959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</a:t>
            </a:r>
            <a:endParaRPr lang="fr-FR" sz="80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Plus 12"/>
          <p:cNvSpPr/>
          <p:nvPr/>
        </p:nvSpPr>
        <p:spPr>
          <a:xfrm>
            <a:off x="3658888" y="2643182"/>
            <a:ext cx="772450" cy="742954"/>
          </a:xfrm>
          <a:prstGeom prst="mathPlus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14" name="Rectangle 13"/>
          <p:cNvSpPr/>
          <p:nvPr/>
        </p:nvSpPr>
        <p:spPr>
          <a:xfrm>
            <a:off x="4106789" y="1912498"/>
            <a:ext cx="1473377" cy="1889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</a:t>
            </a:r>
            <a:endParaRPr lang="fr-FR" sz="80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Égal 14"/>
          <p:cNvSpPr/>
          <p:nvPr/>
        </p:nvSpPr>
        <p:spPr>
          <a:xfrm>
            <a:off x="5286380" y="2500306"/>
            <a:ext cx="530408" cy="870835"/>
          </a:xfrm>
          <a:prstGeom prst="mathEqual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86380" y="1928802"/>
            <a:ext cx="2210102" cy="1959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11</a:t>
            </a:r>
            <a:endParaRPr lang="fr-FR" sz="80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P spid="15" grpId="0" animBg="1"/>
      <p:bldP spid="16" grpId="0"/>
      <p:bldP spid="16" grpId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ق2 فضاء الرياضيات 024.JPG"/>
          <p:cNvPicPr>
            <a:picLocks noChangeAspect="1"/>
          </p:cNvPicPr>
          <p:nvPr/>
        </p:nvPicPr>
        <p:blipFill>
          <a:blip r:embed="rId2"/>
          <a:srcRect l="7732" t="17585" r="63559" b="74215"/>
          <a:stretch>
            <a:fillRect/>
          </a:stretch>
        </p:blipFill>
        <p:spPr>
          <a:xfrm>
            <a:off x="-142908" y="0"/>
            <a:ext cx="4286280" cy="6858000"/>
          </a:xfrm>
          <a:prstGeom prst="rect">
            <a:avLst/>
          </a:prstGeom>
        </p:spPr>
      </p:pic>
      <p:pic>
        <p:nvPicPr>
          <p:cNvPr id="10" name="Image 9" descr="ق2 فضاء الرياضيات 024.JPG"/>
          <p:cNvPicPr>
            <a:picLocks noChangeAspect="1"/>
          </p:cNvPicPr>
          <p:nvPr/>
        </p:nvPicPr>
        <p:blipFill>
          <a:blip r:embed="rId2"/>
          <a:srcRect l="63147" t="17585" r="5474" b="74215"/>
          <a:stretch>
            <a:fillRect/>
          </a:stretch>
        </p:blipFill>
        <p:spPr>
          <a:xfrm>
            <a:off x="4143372" y="0"/>
            <a:ext cx="514353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ق2 فضاء الرياضيات 024.JPG"/>
          <p:cNvPicPr>
            <a:picLocks noChangeAspect="1"/>
          </p:cNvPicPr>
          <p:nvPr/>
        </p:nvPicPr>
        <p:blipFill>
          <a:blip r:embed="rId2"/>
          <a:srcRect l="7732" t="17585" r="63559" b="74215"/>
          <a:stretch>
            <a:fillRect/>
          </a:stretch>
        </p:blipFill>
        <p:spPr>
          <a:xfrm>
            <a:off x="-142908" y="0"/>
            <a:ext cx="9286908" cy="6858000"/>
          </a:xfrm>
          <a:prstGeom prst="rect">
            <a:avLst/>
          </a:prstGeom>
        </p:spPr>
      </p:pic>
      <p:sp>
        <p:nvSpPr>
          <p:cNvPr id="7" name="Rectangle à coins arrondis 6"/>
          <p:cNvSpPr/>
          <p:nvPr/>
        </p:nvSpPr>
        <p:spPr>
          <a:xfrm>
            <a:off x="357158" y="1832347"/>
            <a:ext cx="7858180" cy="3536206"/>
          </a:xfrm>
          <a:prstGeom prst="roundRect">
            <a:avLst/>
          </a:prstGeom>
          <a:noFill/>
          <a:ln w="130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-642974" y="-500090"/>
            <a:ext cx="9572660" cy="2571744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9600" b="1" dirty="0" smtClean="0">
                <a:ln w="381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يملك 11 خروفا</a:t>
            </a:r>
            <a:endParaRPr kumimoji="0" lang="fr-FR" sz="9600" b="1" i="0" u="none" strike="noStrike" kern="1200" normalizeH="0" baseline="0" noProof="0" dirty="0">
              <a:ln w="3810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429124" y="1857364"/>
            <a:ext cx="3986218" cy="3138494"/>
          </a:xfrm>
          <a:prstGeom prst="roundRect">
            <a:avLst/>
          </a:prstGeom>
          <a:noFill/>
          <a:ln w="130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0" y="4786346"/>
            <a:ext cx="9144000" cy="2571744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8800" b="1" dirty="0" smtClean="0">
                <a:ln w="381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باع منها 5 خرفان</a:t>
            </a:r>
            <a:endParaRPr kumimoji="0" lang="fr-FR" sz="8800" b="1" i="0" u="none" strike="noStrike" kern="1200" normalizeH="0" baseline="0" noProof="0" dirty="0">
              <a:ln w="3810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357158" y="1832347"/>
            <a:ext cx="3786182" cy="3107554"/>
          </a:xfrm>
          <a:prstGeom prst="roundRect">
            <a:avLst/>
          </a:prstGeom>
          <a:noFill/>
          <a:ln w="130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271442" y="1857388"/>
            <a:ext cx="8186758" cy="2571744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أصبح لديه 6 خرفان</a:t>
            </a:r>
            <a:endParaRPr kumimoji="0" lang="fr-FR" sz="66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3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9" grpId="1" animBg="1"/>
      <p:bldP spid="11" grpId="0"/>
      <p:bldP spid="14" grpId="0" animBg="1"/>
      <p:bldP spid="15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ق2 فضاء الرياضيات 024.JPG"/>
          <p:cNvPicPr>
            <a:picLocks noChangeAspect="1"/>
          </p:cNvPicPr>
          <p:nvPr/>
        </p:nvPicPr>
        <p:blipFill>
          <a:blip r:embed="rId2"/>
          <a:srcRect l="8744" t="16987" r="37298" b="74454"/>
          <a:stretch>
            <a:fillRect/>
          </a:stretch>
        </p:blipFill>
        <p:spPr>
          <a:xfrm>
            <a:off x="-214346" y="0"/>
            <a:ext cx="9358346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15074" y="4143388"/>
            <a:ext cx="2143107" cy="2571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</a:t>
            </a:r>
            <a:endParaRPr lang="fr-FR" sz="199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71802" y="4286256"/>
            <a:ext cx="2143107" cy="2571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</a:t>
            </a:r>
            <a:endParaRPr lang="fr-FR" sz="199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Égal 17"/>
          <p:cNvSpPr/>
          <p:nvPr/>
        </p:nvSpPr>
        <p:spPr>
          <a:xfrm>
            <a:off x="4843478" y="5429260"/>
            <a:ext cx="1371596" cy="1142976"/>
          </a:xfrm>
          <a:prstGeom prst="mathEqual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714412" y="4286256"/>
            <a:ext cx="3214711" cy="2571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11</a:t>
            </a:r>
            <a:endParaRPr lang="fr-FR" sz="199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" name="Moins 19"/>
          <p:cNvSpPr/>
          <p:nvPr/>
        </p:nvSpPr>
        <p:spPr>
          <a:xfrm>
            <a:off x="2000232" y="5172082"/>
            <a:ext cx="1428760" cy="933436"/>
          </a:xfrm>
          <a:prstGeom prst="mathMinus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8" grpId="0" animBg="1"/>
      <p:bldP spid="19" grpId="1"/>
      <p:bldP spid="20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ق2 فضاء الرياضيات 024.JPG"/>
          <p:cNvPicPr>
            <a:picLocks noChangeAspect="1"/>
          </p:cNvPicPr>
          <p:nvPr/>
        </p:nvPicPr>
        <p:blipFill>
          <a:blip r:embed="rId2"/>
          <a:srcRect l="11782" t="27408" r="4751" b="4943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ق2 فضاء الرياضيات 024.JPG"/>
          <p:cNvPicPr>
            <a:picLocks noChangeAspect="1"/>
          </p:cNvPicPr>
          <p:nvPr/>
        </p:nvPicPr>
        <p:blipFill>
          <a:blip r:embed="rId2"/>
          <a:srcRect l="62645" t="31508" r="15038" b="5016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86050" y="2071676"/>
            <a:ext cx="2428892" cy="1814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3</a:t>
            </a:r>
          </a:p>
        </p:txBody>
      </p:sp>
      <p:sp>
        <p:nvSpPr>
          <p:cNvPr id="7" name="Rectangle 6"/>
          <p:cNvSpPr/>
          <p:nvPr/>
        </p:nvSpPr>
        <p:spPr>
          <a:xfrm>
            <a:off x="3143240" y="3600450"/>
            <a:ext cx="2428892" cy="1814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6715108" y="5186376"/>
            <a:ext cx="2428892" cy="1814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8" grpId="0"/>
      <p:bldP spid="8" grpId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ق2 فضاء الرياضيات 024.JPG"/>
          <p:cNvPicPr>
            <a:picLocks noChangeAspect="1"/>
          </p:cNvPicPr>
          <p:nvPr/>
        </p:nvPicPr>
        <p:blipFill>
          <a:blip r:embed="rId2"/>
          <a:srcRect l="39276" t="31026" r="38708" b="5004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14612" y="1928802"/>
            <a:ext cx="2428892" cy="1814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5</a:t>
            </a:r>
          </a:p>
        </p:txBody>
      </p:sp>
      <p:sp>
        <p:nvSpPr>
          <p:cNvPr id="7" name="Rectangle 6"/>
          <p:cNvSpPr/>
          <p:nvPr/>
        </p:nvSpPr>
        <p:spPr>
          <a:xfrm>
            <a:off x="2714612" y="3543302"/>
            <a:ext cx="2428892" cy="1814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5</a:t>
            </a:r>
          </a:p>
        </p:txBody>
      </p:sp>
      <p:sp>
        <p:nvSpPr>
          <p:cNvPr id="8" name="Rectangle 7"/>
          <p:cNvSpPr/>
          <p:nvPr/>
        </p:nvSpPr>
        <p:spPr>
          <a:xfrm>
            <a:off x="6557954" y="5043476"/>
            <a:ext cx="2428892" cy="1814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8" grpId="0"/>
      <p:bldP spid="8" grpId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ق2 فضاء الرياضيات 024.JPG"/>
          <p:cNvPicPr>
            <a:picLocks noChangeAspect="1"/>
          </p:cNvPicPr>
          <p:nvPr/>
        </p:nvPicPr>
        <p:blipFill>
          <a:blip r:embed="rId2"/>
          <a:srcRect l="12597" t="30302" r="62135" b="49439"/>
          <a:stretch>
            <a:fillRect/>
          </a:stretch>
        </p:blipFill>
        <p:spPr>
          <a:xfrm>
            <a:off x="-142908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28927" y="1928802"/>
            <a:ext cx="1928826" cy="1814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4</a:t>
            </a:r>
          </a:p>
        </p:txBody>
      </p:sp>
      <p:sp>
        <p:nvSpPr>
          <p:cNvPr id="7" name="Rectangle 6"/>
          <p:cNvSpPr/>
          <p:nvPr/>
        </p:nvSpPr>
        <p:spPr>
          <a:xfrm>
            <a:off x="2928927" y="3357562"/>
            <a:ext cx="1928826" cy="1814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4</a:t>
            </a:r>
          </a:p>
        </p:txBody>
      </p:sp>
      <p:sp>
        <p:nvSpPr>
          <p:cNvPr id="8" name="Rectangle 7"/>
          <p:cNvSpPr/>
          <p:nvPr/>
        </p:nvSpPr>
        <p:spPr>
          <a:xfrm>
            <a:off x="6029308" y="3357562"/>
            <a:ext cx="2428892" cy="1814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10</a:t>
            </a:r>
          </a:p>
        </p:txBody>
      </p:sp>
      <p:sp>
        <p:nvSpPr>
          <p:cNvPr id="9" name="Rectangle 8"/>
          <p:cNvSpPr/>
          <p:nvPr/>
        </p:nvSpPr>
        <p:spPr>
          <a:xfrm>
            <a:off x="2643174" y="5043500"/>
            <a:ext cx="2428892" cy="1814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10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29308" y="4972062"/>
            <a:ext cx="2428892" cy="1814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5" grpId="2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ق2 فضاء الرياضيات 024.JPG"/>
          <p:cNvPicPr>
            <a:picLocks noChangeAspect="1"/>
          </p:cNvPicPr>
          <p:nvPr/>
        </p:nvPicPr>
        <p:blipFill>
          <a:blip r:embed="rId2"/>
          <a:srcRect l="9178" t="51213" r="2581" b="1233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1714488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4286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ar-MA" sz="3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</a:t>
            </a:r>
            <a:endParaRPr kumimoji="0" lang="fr-FR" sz="344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4143380"/>
            <a:ext cx="9144000" cy="271462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تِسْعُونَ</a:t>
            </a:r>
            <a:endParaRPr kumimoji="0" lang="fr-FR" sz="166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ق2 فضاء الرياضيات 024.JPG"/>
          <p:cNvPicPr>
            <a:picLocks noChangeAspect="1"/>
          </p:cNvPicPr>
          <p:nvPr/>
        </p:nvPicPr>
        <p:blipFill>
          <a:blip r:embed="rId2"/>
          <a:srcRect l="9178" t="54630" r="34982" b="12338"/>
          <a:stretch>
            <a:fillRect/>
          </a:stretch>
        </p:blipFill>
        <p:spPr>
          <a:xfrm>
            <a:off x="-32" y="-24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00232" y="-71438"/>
            <a:ext cx="1500198" cy="928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10</a:t>
            </a:r>
          </a:p>
        </p:txBody>
      </p:sp>
      <p:sp>
        <p:nvSpPr>
          <p:cNvPr id="7" name="Rectangle 6"/>
          <p:cNvSpPr/>
          <p:nvPr/>
        </p:nvSpPr>
        <p:spPr>
          <a:xfrm>
            <a:off x="2000232" y="545297"/>
            <a:ext cx="1500198" cy="928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9</a:t>
            </a:r>
          </a:p>
        </p:txBody>
      </p:sp>
      <p:sp>
        <p:nvSpPr>
          <p:cNvPr id="8" name="Rectangle 7"/>
          <p:cNvSpPr/>
          <p:nvPr/>
        </p:nvSpPr>
        <p:spPr>
          <a:xfrm>
            <a:off x="2000232" y="1143008"/>
            <a:ext cx="1500198" cy="928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8</a:t>
            </a:r>
          </a:p>
        </p:txBody>
      </p:sp>
      <p:sp>
        <p:nvSpPr>
          <p:cNvPr id="9" name="Rectangle 8"/>
          <p:cNvSpPr/>
          <p:nvPr/>
        </p:nvSpPr>
        <p:spPr>
          <a:xfrm>
            <a:off x="2000232" y="1785950"/>
            <a:ext cx="1500198" cy="928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7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00232" y="2428892"/>
            <a:ext cx="1500198" cy="928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6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00232" y="3071834"/>
            <a:ext cx="1500198" cy="928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28794" y="3714776"/>
            <a:ext cx="1500198" cy="928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00232" y="4286280"/>
            <a:ext cx="1500198" cy="928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00232" y="4929222"/>
            <a:ext cx="1500198" cy="928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00232" y="5572164"/>
            <a:ext cx="1500198" cy="928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071670" y="6143668"/>
            <a:ext cx="1500198" cy="928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0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0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1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1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85728"/>
            <a:ext cx="4000528" cy="6242304"/>
          </a:xfrm>
          <a:prstGeom prst="rect">
            <a:avLst/>
          </a:prstGeom>
        </p:spPr>
      </p:pic>
      <p:pic>
        <p:nvPicPr>
          <p:cNvPr id="6" name="Image 5" descr="ق2 فضاء الرياضيات 0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357166"/>
            <a:ext cx="4429156" cy="6242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963</Words>
  <Application>Microsoft Office PowerPoint</Application>
  <PresentationFormat>Affichage à l'écran (4:3)</PresentationFormat>
  <Paragraphs>592</Paragraphs>
  <Slides>91</Slides>
  <Notes>25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91</vt:i4>
      </vt:variant>
    </vt:vector>
  </HeadingPairs>
  <TitlesOfParts>
    <vt:vector size="92" baseType="lpstr">
      <vt:lpstr>Thème Office</vt:lpstr>
      <vt:lpstr>    </vt:lpstr>
      <vt:lpstr>أكتب العدد بالحروف</vt:lpstr>
      <vt:lpstr>Diapositive 3</vt:lpstr>
      <vt:lpstr>Diapositive 4</vt:lpstr>
      <vt:lpstr>Diapositive 5</vt:lpstr>
      <vt:lpstr>Diapositive 6</vt:lpstr>
      <vt:lpstr>Diapositive 7</vt:lpstr>
      <vt:lpstr>أكتب العدد بالأرقام</vt:lpstr>
      <vt:lpstr>Diapositive 9</vt:lpstr>
      <vt:lpstr>Diapositive 10</vt:lpstr>
      <vt:lpstr>Diapositive 11</vt:lpstr>
      <vt:lpstr>Diapositive 12</vt:lpstr>
      <vt:lpstr>Diapositive 13</vt:lpstr>
      <vt:lpstr>أجد عدد محصور بين عددين</vt:lpstr>
      <vt:lpstr>Diapositive 15</vt:lpstr>
      <vt:lpstr>Diapositive 16</vt:lpstr>
      <vt:lpstr>Diapositive 17</vt:lpstr>
      <vt:lpstr>Diapositive 18</vt:lpstr>
      <vt:lpstr>Diapositive 19</vt:lpstr>
      <vt:lpstr>حصة 1</vt:lpstr>
      <vt:lpstr>Diapositive 21</vt:lpstr>
      <vt:lpstr>Diapositive 22</vt:lpstr>
      <vt:lpstr>Diapositive 23</vt:lpstr>
      <vt:lpstr>Diapositive 24</vt:lpstr>
      <vt:lpstr>نقدم مثالا آخر</vt:lpstr>
      <vt:lpstr>Diapositive 26</vt:lpstr>
      <vt:lpstr>Diapositive 27</vt:lpstr>
      <vt:lpstr>Diapositive 28</vt:lpstr>
      <vt:lpstr>Diapositive 29</vt:lpstr>
      <vt:lpstr>Diapositive 30</vt:lpstr>
      <vt:lpstr>حساب المكمل باللجوء إلى مناولات.</vt:lpstr>
      <vt:lpstr>حبات فاصوليا ،أو أحجار صغيرة عددها محدود بين 31 و 39 .</vt:lpstr>
      <vt:lpstr>Diapositive 33</vt:lpstr>
      <vt:lpstr>Diapositive 34</vt:lpstr>
      <vt:lpstr>تقوم المجموعات بإجراءاتهم الخاصة  و التي قد تختلف من مجموعة لأخرى.</vt:lpstr>
      <vt:lpstr>Diapositive 36</vt:lpstr>
      <vt:lpstr>إجراء المجموعة الثانية.</vt:lpstr>
      <vt:lpstr>Diapositive 38</vt:lpstr>
      <vt:lpstr>Diapositive 39</vt:lpstr>
      <vt:lpstr>Diapositive 40</vt:lpstr>
      <vt:lpstr>Diapositive 41</vt:lpstr>
      <vt:lpstr>Diapositive 42</vt:lpstr>
      <vt:lpstr>حصة 2</vt:lpstr>
      <vt:lpstr>أقرأ الأعداد بالأرقام  من 50 إلى 60  تصاعديا</vt:lpstr>
      <vt:lpstr>Diapositive 45</vt:lpstr>
      <vt:lpstr>أقرأ الأعداد بالأرقام  من 60 إلى 50  تنازليا</vt:lpstr>
      <vt:lpstr>Diapositive 47</vt:lpstr>
      <vt:lpstr>الانتقال على الشريط   العددي قصد الوصول إلى 20 ينقسم التلاميذ إلى مجموعتين   </vt:lpstr>
      <vt:lpstr>الفائز من وصل إلى العدد 20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حصة 3</vt:lpstr>
      <vt:lpstr>1:أعبر عن الصورة وأكتب  </vt:lpstr>
      <vt:lpstr>Diapositive 61</vt:lpstr>
      <vt:lpstr>Diapositive 62</vt:lpstr>
      <vt:lpstr>Diapositive 63</vt:lpstr>
      <vt:lpstr>Diapositive 64</vt:lpstr>
      <vt:lpstr>2:أملأ العلبة بالبيض و أكمل </vt:lpstr>
      <vt:lpstr>Diapositive 66</vt:lpstr>
      <vt:lpstr>Diapositive 67</vt:lpstr>
      <vt:lpstr>3:أكتب عدد البيضات التي أكلها الثعبان </vt:lpstr>
      <vt:lpstr>Diapositive 69</vt:lpstr>
      <vt:lpstr>Diapositive 70</vt:lpstr>
      <vt:lpstr>Diapositive 71</vt:lpstr>
      <vt:lpstr>Diapositive 72</vt:lpstr>
      <vt:lpstr>Diapositive 73</vt:lpstr>
      <vt:lpstr>حصة 4</vt:lpstr>
      <vt:lpstr>4:أقرأ و أحسب. </vt:lpstr>
      <vt:lpstr>Diapositive 76</vt:lpstr>
      <vt:lpstr>Diapositive 77</vt:lpstr>
      <vt:lpstr>Diapositive 78</vt:lpstr>
      <vt:lpstr>Diapositive 79</vt:lpstr>
      <vt:lpstr>Diapositive 80</vt:lpstr>
      <vt:lpstr>Diapositive 81</vt:lpstr>
      <vt:lpstr>Diapositive 82</vt:lpstr>
      <vt:lpstr>Diapositive 83</vt:lpstr>
      <vt:lpstr>Diapositive 84</vt:lpstr>
      <vt:lpstr>Diapositive 85</vt:lpstr>
      <vt:lpstr>Diapositive 86</vt:lpstr>
      <vt:lpstr>Diapositive 87</vt:lpstr>
      <vt:lpstr>Diapositive 88</vt:lpstr>
      <vt:lpstr>Diapositive 89</vt:lpstr>
      <vt:lpstr>Diapositive 90</vt:lpstr>
      <vt:lpstr>Diapositive 91</vt:lpstr>
    </vt:vector>
  </TitlesOfParts>
  <Company>Unicornis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Unicornis</dc:creator>
  <cp:lastModifiedBy>Unicornis</cp:lastModifiedBy>
  <cp:revision>114</cp:revision>
  <dcterms:created xsi:type="dcterms:W3CDTF">2010-10-13T16:32:46Z</dcterms:created>
  <dcterms:modified xsi:type="dcterms:W3CDTF">2010-10-19T17:05:31Z</dcterms:modified>
</cp:coreProperties>
</file>