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6" r:id="rId4"/>
    <p:sldId id="260" r:id="rId5"/>
    <p:sldId id="266" r:id="rId6"/>
    <p:sldId id="267" r:id="rId7"/>
    <p:sldId id="259" r:id="rId8"/>
    <p:sldId id="262" r:id="rId9"/>
    <p:sldId id="261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D7EC-6BCD-4502-95B1-45527AC8A57F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AD496-3383-409B-88DD-6E164EFAC56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60774-0C3D-4456-AA71-D1B017280A6A}" type="datetimeFigureOut">
              <a:rPr lang="fr-FR" smtClean="0"/>
              <a:pPr/>
              <a:t>04/01/2011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962A3-D4AC-4EB7-9511-296BC4463A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019 أتعرف الزاوية القائمة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5000" r="3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riangle rectangle 6"/>
          <p:cNvSpPr/>
          <p:nvPr/>
        </p:nvSpPr>
        <p:spPr>
          <a:xfrm rot="5400000" flipH="1" flipV="1">
            <a:off x="1393009" y="2536025"/>
            <a:ext cx="5929355" cy="185738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/>
          <p:cNvSpPr/>
          <p:nvPr/>
        </p:nvSpPr>
        <p:spPr>
          <a:xfrm rot="10800000" flipH="1">
            <a:off x="3428992" y="500042"/>
            <a:ext cx="1857388" cy="6000792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/>
          <p:cNvSpPr/>
          <p:nvPr/>
        </p:nvSpPr>
        <p:spPr>
          <a:xfrm rot="5400000" flipH="1" flipV="1">
            <a:off x="-464379" y="2607464"/>
            <a:ext cx="5929355" cy="1857386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/>
          <p:cNvSpPr/>
          <p:nvPr/>
        </p:nvSpPr>
        <p:spPr>
          <a:xfrm rot="10800000" flipH="1">
            <a:off x="1500166" y="500042"/>
            <a:ext cx="1928826" cy="6143668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1.JPG"/>
          <p:cNvPicPr>
            <a:picLocks noChangeAspect="1"/>
          </p:cNvPicPr>
          <p:nvPr/>
        </p:nvPicPr>
        <p:blipFill>
          <a:blip r:embed="rId2"/>
          <a:srcRect l="5749" t="71244" r="2209" b="103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3280779" y="3310602"/>
            <a:ext cx="1862726" cy="3286148"/>
          </a:xfrm>
          <a:prstGeom prst="round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214942" y="1285860"/>
            <a:ext cx="2005009" cy="3286148"/>
          </a:xfrm>
          <a:prstGeom prst="round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1.JPG"/>
          <p:cNvPicPr>
            <a:picLocks noChangeAspect="1"/>
          </p:cNvPicPr>
          <p:nvPr/>
        </p:nvPicPr>
        <p:blipFill>
          <a:blip r:embed="rId2"/>
          <a:srcRect l="10327" t="18958" r="2697" b="6602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1.JPG"/>
          <p:cNvPicPr>
            <a:picLocks noChangeAspect="1"/>
          </p:cNvPicPr>
          <p:nvPr/>
        </p:nvPicPr>
        <p:blipFill>
          <a:blip r:embed="rId2"/>
          <a:srcRect l="10327" t="23054" r="11530" b="660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riangle rectangle 4"/>
          <p:cNvSpPr/>
          <p:nvPr/>
        </p:nvSpPr>
        <p:spPr>
          <a:xfrm rot="10995082">
            <a:off x="851222" y="1102328"/>
            <a:ext cx="1214446" cy="4543333"/>
          </a:xfrm>
          <a:prstGeom prst="rtTriangl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rectangle 5"/>
          <p:cNvSpPr/>
          <p:nvPr/>
        </p:nvSpPr>
        <p:spPr>
          <a:xfrm>
            <a:off x="2500298" y="1357298"/>
            <a:ext cx="1214446" cy="4643470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00298" y="5643578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/>
          <p:cNvSpPr/>
          <p:nvPr/>
        </p:nvSpPr>
        <p:spPr>
          <a:xfrm rot="10800000">
            <a:off x="3571868" y="1214422"/>
            <a:ext cx="1214446" cy="4643470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29124" y="1142984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rectangle 9"/>
          <p:cNvSpPr>
            <a:spLocks noChangeAspect="1"/>
          </p:cNvSpPr>
          <p:nvPr/>
        </p:nvSpPr>
        <p:spPr>
          <a:xfrm rot="11608209" flipH="1">
            <a:off x="5461372" y="1221755"/>
            <a:ext cx="1233130" cy="4714908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10415348">
            <a:off x="7184895" y="624762"/>
            <a:ext cx="1214446" cy="4643470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21241326">
            <a:off x="5874259" y="1232116"/>
            <a:ext cx="357190" cy="3331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1.JPG"/>
          <p:cNvPicPr>
            <a:picLocks noChangeAspect="1"/>
          </p:cNvPicPr>
          <p:nvPr/>
        </p:nvPicPr>
        <p:blipFill>
          <a:blip r:embed="rId2"/>
          <a:srcRect l="10327" t="23054" r="46939" b="660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riangle rectangle 4"/>
          <p:cNvSpPr/>
          <p:nvPr/>
        </p:nvSpPr>
        <p:spPr>
          <a:xfrm rot="10995082">
            <a:off x="2628163" y="1157333"/>
            <a:ext cx="1214446" cy="4543333"/>
          </a:xfrm>
          <a:prstGeom prst="rtTriangle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rectangle 5"/>
          <p:cNvSpPr/>
          <p:nvPr/>
        </p:nvSpPr>
        <p:spPr>
          <a:xfrm>
            <a:off x="4572000" y="1285860"/>
            <a:ext cx="1214446" cy="4643470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0" y="5572140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/>
          <p:cNvSpPr/>
          <p:nvPr/>
        </p:nvSpPr>
        <p:spPr>
          <a:xfrm rot="10800000">
            <a:off x="7429520" y="1107265"/>
            <a:ext cx="1214446" cy="4643470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286776" y="1214422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1.JPG"/>
          <p:cNvPicPr>
            <a:picLocks noChangeAspect="1"/>
          </p:cNvPicPr>
          <p:nvPr/>
        </p:nvPicPr>
        <p:blipFill>
          <a:blip r:embed="rId2"/>
          <a:srcRect l="53317" t="23054" r="15370" b="660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riangle rectangle 9"/>
          <p:cNvSpPr>
            <a:spLocks noChangeAspect="1"/>
          </p:cNvSpPr>
          <p:nvPr/>
        </p:nvSpPr>
        <p:spPr>
          <a:xfrm rot="12953244" flipH="1">
            <a:off x="907662" y="1271211"/>
            <a:ext cx="1233130" cy="4714908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10508308">
            <a:off x="6838280" y="614589"/>
            <a:ext cx="1214446" cy="4643470"/>
          </a:xfrm>
          <a:prstGeom prst="rtTriangl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18268102">
            <a:off x="2279357" y="1343432"/>
            <a:ext cx="547493" cy="44547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1.JPG"/>
          <p:cNvPicPr>
            <a:picLocks noChangeAspect="1"/>
          </p:cNvPicPr>
          <p:nvPr/>
        </p:nvPicPr>
        <p:blipFill>
          <a:blip r:embed="rId2"/>
          <a:srcRect l="17956" t="35123" r="2697" b="45422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1.JPG"/>
          <p:cNvPicPr>
            <a:picLocks noChangeAspect="1"/>
          </p:cNvPicPr>
          <p:nvPr/>
        </p:nvPicPr>
        <p:blipFill>
          <a:blip r:embed="rId2"/>
          <a:srcRect l="22373" t="36290" r="40085" b="4678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72264" y="6286520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86776" y="1643050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00826" y="1643050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43636" y="3857628"/>
            <a:ext cx="357190" cy="3841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71736" y="3929066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15074" y="6286520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571736" y="6286520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214546" y="6286520"/>
            <a:ext cx="357190" cy="3571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57</Words>
  <Application>Microsoft Office PowerPoint</Application>
  <PresentationFormat>Affichage à l'écran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    </vt:lpstr>
      <vt:lpstr>حصة 1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12</cp:revision>
  <dcterms:created xsi:type="dcterms:W3CDTF">2010-12-25T13:50:14Z</dcterms:created>
  <dcterms:modified xsi:type="dcterms:W3CDTF">2011-01-04T16:40:09Z</dcterms:modified>
</cp:coreProperties>
</file>