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6" r:id="rId4"/>
    <p:sldId id="259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60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3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5792F-7E64-4031-A5CE-6FB684DFD79E}" type="datetimeFigureOut">
              <a:rPr lang="fr-FR" smtClean="0"/>
              <a:pPr/>
              <a:t>18/12/2010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ADBF1-0F6F-4D15-8BF1-35D9D5AD31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0195E7-1E9A-40F9-8B26-59BEC0DE568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0E534-1317-4B02-BBB9-ED06D2B74310}" type="datetimeFigureOut">
              <a:rPr lang="fr-FR" smtClean="0"/>
              <a:pPr/>
              <a:t>18/12/2010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DE12-0DD6-4045-B20C-510F8901D9A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0E534-1317-4B02-BBB9-ED06D2B74310}" type="datetimeFigureOut">
              <a:rPr lang="fr-FR" smtClean="0"/>
              <a:pPr/>
              <a:t>18/12/2010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DE12-0DD6-4045-B20C-510F8901D9A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0E534-1317-4B02-BBB9-ED06D2B74310}" type="datetimeFigureOut">
              <a:rPr lang="fr-FR" smtClean="0"/>
              <a:pPr/>
              <a:t>18/12/2010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DE12-0DD6-4045-B20C-510F8901D9A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0E534-1317-4B02-BBB9-ED06D2B74310}" type="datetimeFigureOut">
              <a:rPr lang="fr-FR" smtClean="0"/>
              <a:pPr/>
              <a:t>18/12/2010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DE12-0DD6-4045-B20C-510F8901D9A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0E534-1317-4B02-BBB9-ED06D2B74310}" type="datetimeFigureOut">
              <a:rPr lang="fr-FR" smtClean="0"/>
              <a:pPr/>
              <a:t>18/12/2010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DE12-0DD6-4045-B20C-510F8901D9A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0E534-1317-4B02-BBB9-ED06D2B74310}" type="datetimeFigureOut">
              <a:rPr lang="fr-FR" smtClean="0"/>
              <a:pPr/>
              <a:t>18/12/2010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DE12-0DD6-4045-B20C-510F8901D9A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0E534-1317-4B02-BBB9-ED06D2B74310}" type="datetimeFigureOut">
              <a:rPr lang="fr-FR" smtClean="0"/>
              <a:pPr/>
              <a:t>18/12/2010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DE12-0DD6-4045-B20C-510F8901D9A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0E534-1317-4B02-BBB9-ED06D2B74310}" type="datetimeFigureOut">
              <a:rPr lang="fr-FR" smtClean="0"/>
              <a:pPr/>
              <a:t>18/12/2010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DE12-0DD6-4045-B20C-510F8901D9A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0E534-1317-4B02-BBB9-ED06D2B74310}" type="datetimeFigureOut">
              <a:rPr lang="fr-FR" smtClean="0"/>
              <a:pPr/>
              <a:t>18/12/2010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DE12-0DD6-4045-B20C-510F8901D9A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0E534-1317-4B02-BBB9-ED06D2B74310}" type="datetimeFigureOut">
              <a:rPr lang="fr-FR" smtClean="0"/>
              <a:pPr/>
              <a:t>18/12/2010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DE12-0DD6-4045-B20C-510F8901D9A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0E534-1317-4B02-BBB9-ED06D2B74310}" type="datetimeFigureOut">
              <a:rPr lang="fr-FR" smtClean="0"/>
              <a:pPr/>
              <a:t>18/12/2010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DE12-0DD6-4045-B20C-510F8901D9A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0E534-1317-4B02-BBB9-ED06D2B74310}" type="datetimeFigureOut">
              <a:rPr lang="fr-FR" smtClean="0"/>
              <a:pPr/>
              <a:t>18/12/2010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ADE12-0DD6-4045-B20C-510F8901D9A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785927"/>
            <a:ext cx="9144000" cy="507207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786584" y="0"/>
            <a:ext cx="2357416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المستوى الثاني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1785926"/>
            <a:ext cx="9144000" cy="403187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الكفايات</a:t>
            </a:r>
            <a:r>
              <a:rPr lang="ar-MA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القدرات المستهدفة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M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5780806"/>
            <a:ext cx="9153556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صيغة العمل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ينجز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العمل جماعيا </a:t>
            </a:r>
            <a:r>
              <a:rPr lang="ar-M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على الكراسات.</a:t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اللوازم </a:t>
            </a:r>
            <a:r>
              <a:rPr lang="ar-MA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الضرورية</a:t>
            </a:r>
            <a:r>
              <a:rPr lang="ar-MA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جداول صور ألواح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71472" y="642918"/>
            <a:ext cx="764386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الموضوع: 017 أتعرف الأعداد من 100 إلى 200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857488" y="0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المكون:الرياضيات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0"/>
            <a:ext cx="2643206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ar-M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المدة:45د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786584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الدرس من إعداد: رشيد </a:t>
            </a:r>
            <a:r>
              <a:rPr lang="ar-MA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العوفير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المرجع: فضاء الرياضيات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928926" y="1214422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الحصص من 1 إلى 4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48.JPG"/>
          <p:cNvPicPr>
            <a:picLocks noChangeAspect="1"/>
          </p:cNvPicPr>
          <p:nvPr/>
        </p:nvPicPr>
        <p:blipFill>
          <a:blip r:embed="rId2" cstate="print"/>
          <a:srcRect l="8214" t="43702" r="16529" b="1517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3500430" y="71414"/>
            <a:ext cx="1214446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5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2143108" y="71414"/>
            <a:ext cx="1643074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30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429124" y="1785926"/>
            <a:ext cx="2714644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4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مِئَة ٌوَاحِدَة </a:t>
            </a:r>
            <a:r>
              <a:rPr lang="ar-MA" sz="48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ٌ</a:t>
            </a:r>
            <a:endParaRPr lang="fr-FR" sz="4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3571868" y="1428736"/>
            <a:ext cx="1214446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8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2357422" y="1428736"/>
            <a:ext cx="1428760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60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-357222" y="1428736"/>
            <a:ext cx="2000232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6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168</a:t>
            </a:r>
            <a:endParaRPr lang="fr-FR" sz="6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3000364" y="2714620"/>
            <a:ext cx="1214446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6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9</a:t>
            </a:r>
            <a:endParaRPr lang="fr-FR" sz="6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1071570" y="2714620"/>
            <a:ext cx="2000232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6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100</a:t>
            </a:r>
            <a:endParaRPr lang="fr-FR" sz="6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-357222" y="2786058"/>
            <a:ext cx="2000232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6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109</a:t>
            </a:r>
            <a:endParaRPr lang="fr-FR" sz="6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7882 0.02963 0.15764 0.05925 0.21806 0.06666 C 0.27847 0.07407 0.32032 0.05925 0.36216 0.04444 " pathEditMode="relative" ptsTypes="aaA">
                                      <p:cBhvr>
                                        <p:cTn id="2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4" grpId="1"/>
      <p:bldP spid="14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48.JPG"/>
          <p:cNvPicPr>
            <a:picLocks noChangeAspect="1"/>
          </p:cNvPicPr>
          <p:nvPr/>
        </p:nvPicPr>
        <p:blipFill>
          <a:blip r:embed="rId2" cstate="print"/>
          <a:srcRect l="8214" t="43702" r="16529" b="1517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3500430" y="71414"/>
            <a:ext cx="1214446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5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2143108" y="71414"/>
            <a:ext cx="1643074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30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429124" y="1785926"/>
            <a:ext cx="2714644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4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مِئَة ٌوَاحِدَة </a:t>
            </a:r>
            <a:r>
              <a:rPr lang="ar-MA" sz="48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ٌ</a:t>
            </a:r>
            <a:endParaRPr lang="fr-FR" sz="4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3571868" y="1428736"/>
            <a:ext cx="1214446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8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2357422" y="1428736"/>
            <a:ext cx="1428760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60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-357222" y="1428736"/>
            <a:ext cx="2000232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6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168</a:t>
            </a:r>
            <a:endParaRPr lang="fr-FR" sz="6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3000364" y="2714620"/>
            <a:ext cx="1214446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6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9</a:t>
            </a:r>
            <a:endParaRPr lang="fr-FR" sz="6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1071570" y="2714620"/>
            <a:ext cx="2000232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6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100</a:t>
            </a:r>
            <a:endParaRPr lang="fr-FR" sz="6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-357222" y="2786058"/>
            <a:ext cx="2000232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6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109</a:t>
            </a:r>
            <a:endParaRPr lang="fr-FR" sz="6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8001024" y="4000504"/>
            <a:ext cx="1214446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7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3643306" y="4143380"/>
            <a:ext cx="2714644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4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مِئَة </a:t>
            </a:r>
            <a:r>
              <a:rPr lang="ar-MA" sz="48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ٌ</a:t>
            </a:r>
            <a:r>
              <a:rPr lang="ar-MA" sz="4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 </a:t>
            </a:r>
            <a:endParaRPr lang="fr-FR" sz="4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59259E-6 C -0.00243 -0.04791 -0.00468 -0.09583 -0.0073 -0.1243 C -0.00989 -0.15278 -0.01268 -0.16203 -0.01546 -0.17153 " pathEditMode="relative" rAng="0" ptsTypes="aaA">
                                      <p:cBhvr>
                                        <p:cTn id="2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-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6" grpId="1"/>
      <p:bldP spid="16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48.JPG"/>
          <p:cNvPicPr>
            <a:picLocks noChangeAspect="1"/>
          </p:cNvPicPr>
          <p:nvPr/>
        </p:nvPicPr>
        <p:blipFill>
          <a:blip r:embed="rId2" cstate="print"/>
          <a:srcRect l="8214" t="43702" r="16529" b="1517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3500430" y="71414"/>
            <a:ext cx="1214446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5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2143108" y="71414"/>
            <a:ext cx="1643074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30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429124" y="1785926"/>
            <a:ext cx="2714644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4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مِئَة ٌوَاحِدَة </a:t>
            </a:r>
            <a:r>
              <a:rPr lang="ar-MA" sz="48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ٌ</a:t>
            </a:r>
            <a:endParaRPr lang="fr-FR" sz="4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3571868" y="1428736"/>
            <a:ext cx="1214446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8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2357422" y="1428736"/>
            <a:ext cx="1428760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60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-357222" y="1428736"/>
            <a:ext cx="2000232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6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168</a:t>
            </a:r>
            <a:endParaRPr lang="fr-FR" sz="6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3000364" y="2714620"/>
            <a:ext cx="1214446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6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9</a:t>
            </a:r>
            <a:endParaRPr lang="fr-FR" sz="6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1071570" y="2714620"/>
            <a:ext cx="2000232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6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100</a:t>
            </a:r>
            <a:endParaRPr lang="fr-FR" sz="6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-357222" y="2786058"/>
            <a:ext cx="2000232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6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109</a:t>
            </a:r>
            <a:endParaRPr lang="fr-FR" sz="6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8001024" y="4000504"/>
            <a:ext cx="1214446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7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3643306" y="4143380"/>
            <a:ext cx="2714644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4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مِئَة </a:t>
            </a:r>
            <a:r>
              <a:rPr lang="ar-MA" sz="48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ٌ</a:t>
            </a:r>
            <a:r>
              <a:rPr lang="ar-MA" sz="4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 </a:t>
            </a:r>
            <a:endParaRPr lang="fr-FR" sz="4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7" name="Titre 1"/>
          <p:cNvSpPr txBox="1">
            <a:spLocks/>
          </p:cNvSpPr>
          <p:nvPr/>
        </p:nvSpPr>
        <p:spPr>
          <a:xfrm>
            <a:off x="2500298" y="4214818"/>
            <a:ext cx="1500198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90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0" y="4286256"/>
            <a:ext cx="2000232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197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7407E-6 C 0.06806 -0.03565 0.13612 -0.07107 0.20261 -0.10116 C 0.26893 -0.13149 0.33369 -0.15672 0.39844 -0.18195 " pathEditMode="relative" rAng="0" ptsTypes="aaA">
                                      <p:cBhvr>
                                        <p:cTn id="2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" y="-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8" grpId="1"/>
      <p:bldP spid="18" grpId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48.JPG"/>
          <p:cNvPicPr>
            <a:picLocks noChangeAspect="1"/>
          </p:cNvPicPr>
          <p:nvPr/>
        </p:nvPicPr>
        <p:blipFill>
          <a:blip r:embed="rId2" cstate="print"/>
          <a:srcRect l="8214" t="43702" r="16529" b="1517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3500430" y="71414"/>
            <a:ext cx="1214446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5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2143108" y="71414"/>
            <a:ext cx="1643074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30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429124" y="1785926"/>
            <a:ext cx="2714644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4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مِئَة ٌوَاحِدَة </a:t>
            </a:r>
            <a:r>
              <a:rPr lang="ar-MA" sz="48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ٌ</a:t>
            </a:r>
            <a:endParaRPr lang="fr-FR" sz="4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3571868" y="1428736"/>
            <a:ext cx="1214446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8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2357422" y="1428736"/>
            <a:ext cx="1428760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60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-357222" y="1428736"/>
            <a:ext cx="2000232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6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168</a:t>
            </a:r>
            <a:endParaRPr lang="fr-FR" sz="6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3000364" y="2714620"/>
            <a:ext cx="1214446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6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9</a:t>
            </a:r>
            <a:endParaRPr lang="fr-FR" sz="6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1071570" y="2714620"/>
            <a:ext cx="2000232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6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100</a:t>
            </a:r>
            <a:endParaRPr lang="fr-FR" sz="6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-357222" y="2786058"/>
            <a:ext cx="2000232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6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109</a:t>
            </a:r>
            <a:endParaRPr lang="fr-FR" sz="6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8001024" y="4000504"/>
            <a:ext cx="1214446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7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3643306" y="4143380"/>
            <a:ext cx="2714644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4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مِئَة </a:t>
            </a:r>
            <a:r>
              <a:rPr lang="ar-MA" sz="48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ٌ</a:t>
            </a:r>
            <a:r>
              <a:rPr lang="ar-MA" sz="4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 </a:t>
            </a:r>
            <a:endParaRPr lang="fr-FR" sz="4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7" name="Titre 1"/>
          <p:cNvSpPr txBox="1">
            <a:spLocks/>
          </p:cNvSpPr>
          <p:nvPr/>
        </p:nvSpPr>
        <p:spPr>
          <a:xfrm>
            <a:off x="2500298" y="4214818"/>
            <a:ext cx="1500198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90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0" y="4286256"/>
            <a:ext cx="2000232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197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6286512" y="5357826"/>
            <a:ext cx="1500198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3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3214678" y="5500702"/>
            <a:ext cx="1500198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4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21" name="Titre 1"/>
          <p:cNvSpPr txBox="1">
            <a:spLocks/>
          </p:cNvSpPr>
          <p:nvPr/>
        </p:nvSpPr>
        <p:spPr>
          <a:xfrm>
            <a:off x="857224" y="5643554"/>
            <a:ext cx="1928826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54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100</a:t>
            </a:r>
            <a:endParaRPr lang="fr-FR" sz="54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-214346" y="5643554"/>
            <a:ext cx="1643010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54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134</a:t>
            </a:r>
            <a:endParaRPr lang="fr-FR" sz="54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7407E-6 C 0.06806 -0.03565 0.13612 -0.07107 0.20261 -0.10116 C 0.26893 -0.13149 0.33369 -0.15672 0.39844 -0.18195 " pathEditMode="relative" rAng="0" ptsTypes="aaA">
                                      <p:cBhvr>
                                        <p:cTn id="3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" y="-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2" grpId="1"/>
      <p:bldP spid="22" grpId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48.JPG"/>
          <p:cNvPicPr>
            <a:picLocks noChangeAspect="1"/>
          </p:cNvPicPr>
          <p:nvPr/>
        </p:nvPicPr>
        <p:blipFill>
          <a:blip r:embed="rId2" cstate="print"/>
          <a:srcRect l="8214" t="43702" r="16529" b="1517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3500430" y="71414"/>
            <a:ext cx="1214446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5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2143108" y="71414"/>
            <a:ext cx="1643074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30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429124" y="1785926"/>
            <a:ext cx="2714644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4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مِئَة ٌوَاحِدَة </a:t>
            </a:r>
            <a:r>
              <a:rPr lang="ar-MA" sz="48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ٌ</a:t>
            </a:r>
            <a:endParaRPr lang="fr-FR" sz="4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3571868" y="1428736"/>
            <a:ext cx="1214446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8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2357422" y="1428736"/>
            <a:ext cx="1428760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60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-357222" y="1428736"/>
            <a:ext cx="2000232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6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168</a:t>
            </a:r>
            <a:endParaRPr lang="fr-FR" sz="6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3000364" y="2714620"/>
            <a:ext cx="1214446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6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9</a:t>
            </a:r>
            <a:endParaRPr lang="fr-FR" sz="6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1071570" y="2714620"/>
            <a:ext cx="2000232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6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100</a:t>
            </a:r>
            <a:endParaRPr lang="fr-FR" sz="6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-357222" y="2786058"/>
            <a:ext cx="2000232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6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109</a:t>
            </a:r>
            <a:endParaRPr lang="fr-FR" sz="6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8001024" y="4000504"/>
            <a:ext cx="1214446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7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3643306" y="4143380"/>
            <a:ext cx="2714644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4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مِئَة </a:t>
            </a:r>
            <a:r>
              <a:rPr lang="ar-MA" sz="48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ٌ</a:t>
            </a:r>
            <a:r>
              <a:rPr lang="ar-MA" sz="4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 </a:t>
            </a:r>
            <a:endParaRPr lang="fr-FR" sz="4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7" name="Titre 1"/>
          <p:cNvSpPr txBox="1">
            <a:spLocks/>
          </p:cNvSpPr>
          <p:nvPr/>
        </p:nvSpPr>
        <p:spPr>
          <a:xfrm>
            <a:off x="2500298" y="4214818"/>
            <a:ext cx="1500198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90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0" y="4286256"/>
            <a:ext cx="2000232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197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6286512" y="5357826"/>
            <a:ext cx="1500198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3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3214678" y="5500702"/>
            <a:ext cx="1500198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4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21" name="Titre 1"/>
          <p:cNvSpPr txBox="1">
            <a:spLocks/>
          </p:cNvSpPr>
          <p:nvPr/>
        </p:nvSpPr>
        <p:spPr>
          <a:xfrm>
            <a:off x="857224" y="5643554"/>
            <a:ext cx="1928826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54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100</a:t>
            </a:r>
            <a:endParaRPr lang="fr-FR" sz="54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-214346" y="5643554"/>
            <a:ext cx="1643010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54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134</a:t>
            </a:r>
            <a:endParaRPr lang="fr-FR" sz="54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4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357166"/>
            <a:ext cx="4681728" cy="6242304"/>
          </a:xfrm>
          <a:prstGeom prst="rect">
            <a:avLst/>
          </a:prstGeom>
        </p:spPr>
      </p:pic>
      <p:pic>
        <p:nvPicPr>
          <p:cNvPr id="5" name="Image 4" descr="ق2 فضاء الرياضيات 04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9058" y="428604"/>
            <a:ext cx="4681728" cy="6242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حصة 1</a:t>
            </a:r>
            <a:endParaRPr lang="fr-FR" sz="239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5857892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أنشطة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ترييض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الوضعيات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و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بناء المفاهيم</a:t>
            </a:r>
            <a:endParaRPr kumimoji="0" lang="fr-FR" sz="4800" b="1" i="0" u="none" strike="noStrike" kern="1200" spc="50" normalizeH="0" baseline="0" noProof="0" dirty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 descr="ق2 فضاء الرياضيات 047.JPG"/>
          <p:cNvPicPr>
            <a:picLocks noChangeAspect="1"/>
          </p:cNvPicPr>
          <p:nvPr/>
        </p:nvPicPr>
        <p:blipFill>
          <a:blip r:embed="rId2" cstate="print"/>
          <a:srcRect l="7629" t="14877" b="4964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6786578" y="5500726"/>
            <a:ext cx="2286016" cy="1500174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134</a:t>
            </a:r>
            <a:endParaRPr lang="fr-FR" sz="8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 descr="ق2 فضاء الرياضيات 047.JPG"/>
          <p:cNvPicPr>
            <a:picLocks noChangeAspect="1"/>
          </p:cNvPicPr>
          <p:nvPr/>
        </p:nvPicPr>
        <p:blipFill>
          <a:blip r:embed="rId2" cstate="print"/>
          <a:srcRect l="6104" t="50354" b="959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5072066" y="5357826"/>
            <a:ext cx="1214446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7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6215074" y="2857496"/>
            <a:ext cx="1500198" cy="1928826"/>
          </a:xfrm>
          <a:prstGeom prst="roundRect">
            <a:avLst/>
          </a:prstGeom>
          <a:noFill/>
          <a:ln w="1270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3143240" y="928670"/>
            <a:ext cx="3000396" cy="3857652"/>
          </a:xfrm>
          <a:prstGeom prst="roundRect">
            <a:avLst/>
          </a:prstGeom>
          <a:noFill/>
          <a:ln w="127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3786182" y="5429264"/>
            <a:ext cx="1214446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6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928670"/>
            <a:ext cx="2714644" cy="3705252"/>
          </a:xfrm>
          <a:prstGeom prst="roundRect">
            <a:avLst/>
          </a:prstGeom>
          <a:noFill/>
          <a:ln w="1270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2643174" y="5429264"/>
            <a:ext cx="1214446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142876" y="5357826"/>
            <a:ext cx="2428860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167</a:t>
            </a:r>
            <a:endParaRPr lang="fr-FR" sz="96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/>
      <p:bldP spid="10" grpId="0" animBg="1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48.JPG"/>
          <p:cNvPicPr>
            <a:picLocks noChangeAspect="1"/>
          </p:cNvPicPr>
          <p:nvPr/>
        </p:nvPicPr>
        <p:blipFill>
          <a:blip r:embed="rId2" cstate="print"/>
          <a:srcRect t="3433" r="5395" b="6337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48.JPG"/>
          <p:cNvPicPr>
            <a:picLocks noChangeAspect="1"/>
          </p:cNvPicPr>
          <p:nvPr/>
        </p:nvPicPr>
        <p:blipFill>
          <a:blip r:embed="rId2" cstate="print"/>
          <a:srcRect l="4434" t="9656" r="11308" b="6752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214282" y="0"/>
            <a:ext cx="857256" cy="1071546"/>
          </a:xfrm>
          <a:prstGeom prst="roundRect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1428728" y="214290"/>
            <a:ext cx="1428760" cy="1071546"/>
          </a:xfrm>
          <a:prstGeom prst="roundRect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 rot="245194">
            <a:off x="2604872" y="5127919"/>
            <a:ext cx="1608547" cy="1155710"/>
          </a:xfrm>
          <a:prstGeom prst="roundRect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7929586" y="3071810"/>
            <a:ext cx="857256" cy="1071546"/>
          </a:xfrm>
          <a:prstGeom prst="roundRect">
            <a:avLst/>
          </a:prstGeom>
          <a:solidFill>
            <a:srgbClr val="FF000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6929454" y="5500702"/>
            <a:ext cx="2214546" cy="1071546"/>
          </a:xfrm>
          <a:prstGeom prst="roundRect">
            <a:avLst/>
          </a:prstGeom>
          <a:solidFill>
            <a:srgbClr val="FF000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3143240" y="500042"/>
            <a:ext cx="2500330" cy="1071546"/>
          </a:xfrm>
          <a:prstGeom prst="roundRect">
            <a:avLst/>
          </a:prstGeom>
          <a:solidFill>
            <a:srgbClr val="FF000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0" y="5000636"/>
            <a:ext cx="1142976" cy="1071546"/>
          </a:xfrm>
          <a:prstGeom prst="roundRect">
            <a:avLst/>
          </a:prstGeom>
          <a:solidFill>
            <a:srgbClr val="92D05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500034" y="2500306"/>
            <a:ext cx="2428892" cy="1071546"/>
          </a:xfrm>
          <a:prstGeom prst="roundRect">
            <a:avLst/>
          </a:prstGeom>
          <a:solidFill>
            <a:srgbClr val="92D05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 rot="384254">
            <a:off x="3630013" y="2891037"/>
            <a:ext cx="3349146" cy="1071546"/>
          </a:xfrm>
          <a:prstGeom prst="roundRect">
            <a:avLst/>
          </a:prstGeom>
          <a:solidFill>
            <a:srgbClr val="92D05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à coins arrondis 13"/>
          <p:cNvSpPr/>
          <p:nvPr/>
        </p:nvSpPr>
        <p:spPr>
          <a:xfrm>
            <a:off x="1357290" y="5000636"/>
            <a:ext cx="1000132" cy="1071546"/>
          </a:xfrm>
          <a:prstGeom prst="roundRect">
            <a:avLst/>
          </a:prstGeom>
          <a:solidFill>
            <a:srgbClr val="FFFF0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à coins arrondis 14"/>
          <p:cNvSpPr/>
          <p:nvPr/>
        </p:nvSpPr>
        <p:spPr>
          <a:xfrm rot="183616">
            <a:off x="4384678" y="5417388"/>
            <a:ext cx="2259955" cy="1071546"/>
          </a:xfrm>
          <a:prstGeom prst="roundRect">
            <a:avLst/>
          </a:prstGeom>
          <a:solidFill>
            <a:srgbClr val="FFFF0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à coins arrondis 15"/>
          <p:cNvSpPr/>
          <p:nvPr/>
        </p:nvSpPr>
        <p:spPr>
          <a:xfrm>
            <a:off x="5786446" y="642918"/>
            <a:ext cx="3143272" cy="1071546"/>
          </a:xfrm>
          <a:prstGeom prst="roundRect">
            <a:avLst/>
          </a:prstGeom>
          <a:solidFill>
            <a:srgbClr val="FFFF0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48.JPG"/>
          <p:cNvPicPr>
            <a:picLocks noChangeAspect="1"/>
          </p:cNvPicPr>
          <p:nvPr/>
        </p:nvPicPr>
        <p:blipFill>
          <a:blip r:embed="rId2" cstate="print"/>
          <a:srcRect l="6104" t="35477" r="3869" b="1188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48.JPG"/>
          <p:cNvPicPr>
            <a:picLocks noChangeAspect="1"/>
          </p:cNvPicPr>
          <p:nvPr/>
        </p:nvPicPr>
        <p:blipFill>
          <a:blip r:embed="rId2" cstate="print"/>
          <a:srcRect l="8214" t="43702" r="16529" b="1517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3500430" y="71414"/>
            <a:ext cx="1214446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5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2143108" y="71414"/>
            <a:ext cx="1643074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30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429124" y="1785926"/>
            <a:ext cx="2714644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4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مِئَة ٌوَاحِدَة </a:t>
            </a:r>
            <a:r>
              <a:rPr lang="ar-MA" sz="48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ٌ</a:t>
            </a:r>
            <a:endParaRPr lang="fr-FR" sz="4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545 0.04283 -0.0309 0.08565 -0.04809 0.11111 C -0.06528 0.13658 -0.0842 0.14491 -0.10313 0.15347 " pathEditMode="relative" ptsTypes="aaA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7" grpId="1"/>
      <p:bldP spid="7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48.JPG"/>
          <p:cNvPicPr>
            <a:picLocks noChangeAspect="1"/>
          </p:cNvPicPr>
          <p:nvPr/>
        </p:nvPicPr>
        <p:blipFill>
          <a:blip r:embed="rId2" cstate="print"/>
          <a:srcRect l="8214" t="43702" r="16529" b="1517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3500430" y="71414"/>
            <a:ext cx="1214446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5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2143108" y="71414"/>
            <a:ext cx="1643074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30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429124" y="1785926"/>
            <a:ext cx="2714644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4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مِئَة ٌوَاحِدَة </a:t>
            </a:r>
            <a:r>
              <a:rPr lang="ar-MA" sz="48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ٌ</a:t>
            </a:r>
            <a:endParaRPr lang="fr-FR" sz="4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3571868" y="1428736"/>
            <a:ext cx="1214446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8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2357422" y="1428736"/>
            <a:ext cx="1428760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60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-214314" y="1428736"/>
            <a:ext cx="2000232" cy="121444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168</a:t>
            </a:r>
            <a:endParaRPr lang="fr-FR" sz="80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25 0.03287 0.125 0.06574 0.18594 0.09375 C 0.24688 0.12176 0.30625 0.14514 0.36563 0.16875 " pathEditMode="relative" ptsTypes="aaA"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0" grpId="1"/>
      <p:bldP spid="10" grpId="2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159</Words>
  <Application>Microsoft Office PowerPoint</Application>
  <PresentationFormat>Affichage à l'écran (4:3)</PresentationFormat>
  <Paragraphs>101</Paragraphs>
  <Slides>15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    </vt:lpstr>
      <vt:lpstr>حصة 1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</vt:vector>
  </TitlesOfParts>
  <Company>Unicornis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</dc:title>
  <dc:creator>Unicornis</dc:creator>
  <cp:lastModifiedBy>Unicornis</cp:lastModifiedBy>
  <cp:revision>9</cp:revision>
  <dcterms:created xsi:type="dcterms:W3CDTF">2010-12-18T22:15:39Z</dcterms:created>
  <dcterms:modified xsi:type="dcterms:W3CDTF">2010-12-18T23:03:07Z</dcterms:modified>
</cp:coreProperties>
</file>