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6" r:id="rId26"/>
    <p:sldId id="281" r:id="rId27"/>
    <p:sldId id="283" r:id="rId28"/>
    <p:sldId id="282" r:id="rId29"/>
    <p:sldId id="284" r:id="rId30"/>
    <p:sldId id="286" r:id="rId31"/>
    <p:sldId id="289" r:id="rId32"/>
    <p:sldId id="285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CB92-4233-4501-B28D-87AD19330CF3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20CF1-7A3C-4FAA-92E7-3D760512F79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7F59-26C4-4AEE-9396-B5627F326F9A}" type="datetimeFigureOut">
              <a:rPr lang="fr-FR" smtClean="0"/>
              <a:pPr/>
              <a:t>01/12/2010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37F52-52E4-4CA4-AECD-65072DEA00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014 أتعرف الأعداد من 0إلى 99 (2)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ثمانون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تسعون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بالأرقام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تِسْعُونَ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سَـبْـعَــة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وَ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خَــمْــسُونَ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ثـَلاثـَة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سِــتُّــونَ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89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تـِـسْــعَــة</a:t>
            </a:r>
            <a:r>
              <a:rPr kumimoji="0" lang="ar-MA" sz="1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ثـَـمانُــونَ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سَــبـْـعَــة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وتِــسـْـعُـونَ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أجد عدد محصور بين عددين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27&gt;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60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39&gt;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42&gt;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61&gt;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74&gt;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0.JPG"/>
          <p:cNvPicPr>
            <a:picLocks noChangeAspect="1"/>
          </p:cNvPicPr>
          <p:nvPr/>
        </p:nvPicPr>
        <p:blipFill>
          <a:blip r:embed="rId2"/>
          <a:srcRect l="10924" t="17264" r="2521" b="6049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14282" y="142852"/>
            <a:ext cx="3857652" cy="928694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0" y="1071546"/>
            <a:ext cx="3857652" cy="928694"/>
          </a:xfrm>
          <a:prstGeom prst="roundRect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00562" y="3429000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Plus 9"/>
          <p:cNvSpPr/>
          <p:nvPr/>
        </p:nvSpPr>
        <p:spPr>
          <a:xfrm>
            <a:off x="5786446" y="3929066"/>
            <a:ext cx="428628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0" y="1928802"/>
            <a:ext cx="3857652" cy="928694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715008" y="3429000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0" y="2928934"/>
            <a:ext cx="3857652" cy="928694"/>
          </a:xfrm>
          <a:prstGeom prst="roundRect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lus 13"/>
          <p:cNvSpPr/>
          <p:nvPr/>
        </p:nvSpPr>
        <p:spPr>
          <a:xfrm>
            <a:off x="6929454" y="3929066"/>
            <a:ext cx="428628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714744" y="4286256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5000628" y="4714884"/>
            <a:ext cx="428628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0" y="3786190"/>
            <a:ext cx="3857652" cy="928694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000628" y="4286256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6286512" y="4714884"/>
            <a:ext cx="428628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0" y="4643446"/>
            <a:ext cx="3857652" cy="928694"/>
          </a:xfrm>
          <a:prstGeom prst="roundRect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286512" y="4286256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7572396" y="4786322"/>
            <a:ext cx="428628" cy="50006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0" y="5500702"/>
            <a:ext cx="2071670" cy="928694"/>
          </a:xfrm>
          <a:prstGeom prst="roundRect">
            <a:avLst/>
          </a:prstGeom>
          <a:noFill/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7500926" y="4357694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8001024" y="3643314"/>
            <a:ext cx="1142976" cy="1071570"/>
          </a:xfrm>
          <a:prstGeom prst="rect">
            <a:avLst/>
          </a:prstGeom>
          <a:solidFill>
            <a:srgbClr val="FFFF00">
              <a:alpha val="53000"/>
            </a:srgbClr>
          </a:solidFill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65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0.JPG"/>
          <p:cNvPicPr>
            <a:picLocks noChangeAspect="1"/>
          </p:cNvPicPr>
          <p:nvPr/>
        </p:nvPicPr>
        <p:blipFill>
          <a:blip r:embed="rId2"/>
          <a:srcRect l="7629" t="39346" b="286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0.JPG"/>
          <p:cNvPicPr>
            <a:picLocks noChangeAspect="1"/>
          </p:cNvPicPr>
          <p:nvPr/>
        </p:nvPicPr>
        <p:blipFill>
          <a:blip r:embed="rId2"/>
          <a:srcRect l="9794" t="46022" r="7216" b="296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214942" y="1643050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53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14480" y="5500678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53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500694" y="5286388"/>
            <a:ext cx="1643074" cy="135732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32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870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rme libre 6"/>
          <p:cNvSpPr/>
          <p:nvPr/>
        </p:nvSpPr>
        <p:spPr>
          <a:xfrm>
            <a:off x="428597" y="1768194"/>
            <a:ext cx="6416982" cy="1667733"/>
          </a:xfrm>
          <a:custGeom>
            <a:avLst/>
            <a:gdLst>
              <a:gd name="connsiteX0" fmla="*/ 0 w 6357982"/>
              <a:gd name="connsiteY0" fmla="*/ 0 h 1571636"/>
              <a:gd name="connsiteX1" fmla="*/ 6357982 w 6357982"/>
              <a:gd name="connsiteY1" fmla="*/ 0 h 1571636"/>
              <a:gd name="connsiteX2" fmla="*/ 6357982 w 6357982"/>
              <a:gd name="connsiteY2" fmla="*/ 1571636 h 1571636"/>
              <a:gd name="connsiteX3" fmla="*/ 0 w 6357982"/>
              <a:gd name="connsiteY3" fmla="*/ 1571636 h 1571636"/>
              <a:gd name="connsiteX4" fmla="*/ 0 w 6357982"/>
              <a:gd name="connsiteY4" fmla="*/ 0 h 1571636"/>
              <a:gd name="connsiteX0" fmla="*/ 0 w 6357982"/>
              <a:gd name="connsiteY0" fmla="*/ 0 h 1571636"/>
              <a:gd name="connsiteX1" fmla="*/ 6357982 w 6357982"/>
              <a:gd name="connsiteY1" fmla="*/ 0 h 1571636"/>
              <a:gd name="connsiteX2" fmla="*/ 6357982 w 6357982"/>
              <a:gd name="connsiteY2" fmla="*/ 1571636 h 1571636"/>
              <a:gd name="connsiteX3" fmla="*/ 0 w 6357982"/>
              <a:gd name="connsiteY3" fmla="*/ 1571636 h 1571636"/>
              <a:gd name="connsiteX4" fmla="*/ 0 w 6357982"/>
              <a:gd name="connsiteY4" fmla="*/ 0 h 1571636"/>
              <a:gd name="connsiteX0" fmla="*/ 0 w 6360131"/>
              <a:gd name="connsiteY0" fmla="*/ 0 h 1571636"/>
              <a:gd name="connsiteX1" fmla="*/ 6357982 w 6360131"/>
              <a:gd name="connsiteY1" fmla="*/ 0 h 1571636"/>
              <a:gd name="connsiteX2" fmla="*/ 6360131 w 6360131"/>
              <a:gd name="connsiteY2" fmla="*/ 13000 h 1571636"/>
              <a:gd name="connsiteX3" fmla="*/ 6357982 w 6360131"/>
              <a:gd name="connsiteY3" fmla="*/ 1571636 h 1571636"/>
              <a:gd name="connsiteX4" fmla="*/ 0 w 6360131"/>
              <a:gd name="connsiteY4" fmla="*/ 1571636 h 1571636"/>
              <a:gd name="connsiteX5" fmla="*/ 0 w 6360131"/>
              <a:gd name="connsiteY5" fmla="*/ 0 h 1571636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0 w 6360131"/>
              <a:gd name="connsiteY5" fmla="*/ 1571636 h 1578563"/>
              <a:gd name="connsiteX6" fmla="*/ 0 w 6360131"/>
              <a:gd name="connsiteY6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0 w 6360131"/>
              <a:gd name="connsiteY5" fmla="*/ 1571636 h 1578563"/>
              <a:gd name="connsiteX6" fmla="*/ 0 w 6360131"/>
              <a:gd name="connsiteY6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1649586 w 6360131"/>
              <a:gd name="connsiteY5" fmla="*/ 1564709 h 1578563"/>
              <a:gd name="connsiteX6" fmla="*/ 0 w 6360131"/>
              <a:gd name="connsiteY6" fmla="*/ 1571636 h 1578563"/>
              <a:gd name="connsiteX7" fmla="*/ 0 w 6360131"/>
              <a:gd name="connsiteY7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1649586 w 6360131"/>
              <a:gd name="connsiteY5" fmla="*/ 1564709 h 1578563"/>
              <a:gd name="connsiteX6" fmla="*/ 0 w 6360131"/>
              <a:gd name="connsiteY6" fmla="*/ 1571636 h 1578563"/>
              <a:gd name="connsiteX7" fmla="*/ 0 w 6360131"/>
              <a:gd name="connsiteY7" fmla="*/ 0 h 1578563"/>
              <a:gd name="connsiteX0" fmla="*/ 0 w 6416982"/>
              <a:gd name="connsiteY0" fmla="*/ 89170 h 1667733"/>
              <a:gd name="connsiteX1" fmla="*/ 6357982 w 6416982"/>
              <a:gd name="connsiteY1" fmla="*/ 89170 h 1667733"/>
              <a:gd name="connsiteX2" fmla="*/ 6360131 w 6416982"/>
              <a:gd name="connsiteY2" fmla="*/ 102170 h 1667733"/>
              <a:gd name="connsiteX3" fmla="*/ 6357982 w 6416982"/>
              <a:gd name="connsiteY3" fmla="*/ 1660806 h 1667733"/>
              <a:gd name="connsiteX4" fmla="*/ 6332422 w 6416982"/>
              <a:gd name="connsiteY4" fmla="*/ 1667733 h 1667733"/>
              <a:gd name="connsiteX5" fmla="*/ 1649586 w 6416982"/>
              <a:gd name="connsiteY5" fmla="*/ 1653879 h 1667733"/>
              <a:gd name="connsiteX6" fmla="*/ 0 w 6416982"/>
              <a:gd name="connsiteY6" fmla="*/ 1660806 h 1667733"/>
              <a:gd name="connsiteX7" fmla="*/ 0 w 6416982"/>
              <a:gd name="connsiteY7" fmla="*/ 89170 h 16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6982" h="1667733">
                <a:moveTo>
                  <a:pt x="0" y="89170"/>
                </a:moveTo>
                <a:lnTo>
                  <a:pt x="6357982" y="89170"/>
                </a:lnTo>
                <a:cubicBezTo>
                  <a:pt x="6358698" y="93503"/>
                  <a:pt x="6416982" y="0"/>
                  <a:pt x="6360131" y="102170"/>
                </a:cubicBezTo>
                <a:cubicBezTo>
                  <a:pt x="6359415" y="621715"/>
                  <a:pt x="6358698" y="1141261"/>
                  <a:pt x="6357982" y="1660806"/>
                </a:cubicBezTo>
                <a:cubicBezTo>
                  <a:pt x="6349462" y="1663115"/>
                  <a:pt x="6356946" y="1547660"/>
                  <a:pt x="6332422" y="1667733"/>
                </a:cubicBezTo>
                <a:lnTo>
                  <a:pt x="1649586" y="1653879"/>
                </a:lnTo>
                <a:lnTo>
                  <a:pt x="0" y="1660806"/>
                </a:lnTo>
                <a:lnTo>
                  <a:pt x="0" y="89170"/>
                </a:lnTo>
                <a:close/>
              </a:path>
            </a:pathLst>
          </a:cu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428596" y="3429000"/>
            <a:ext cx="6416982" cy="1667733"/>
          </a:xfrm>
          <a:custGeom>
            <a:avLst/>
            <a:gdLst>
              <a:gd name="connsiteX0" fmla="*/ 0 w 6357982"/>
              <a:gd name="connsiteY0" fmla="*/ 0 h 1571636"/>
              <a:gd name="connsiteX1" fmla="*/ 6357982 w 6357982"/>
              <a:gd name="connsiteY1" fmla="*/ 0 h 1571636"/>
              <a:gd name="connsiteX2" fmla="*/ 6357982 w 6357982"/>
              <a:gd name="connsiteY2" fmla="*/ 1571636 h 1571636"/>
              <a:gd name="connsiteX3" fmla="*/ 0 w 6357982"/>
              <a:gd name="connsiteY3" fmla="*/ 1571636 h 1571636"/>
              <a:gd name="connsiteX4" fmla="*/ 0 w 6357982"/>
              <a:gd name="connsiteY4" fmla="*/ 0 h 1571636"/>
              <a:gd name="connsiteX0" fmla="*/ 0 w 6357982"/>
              <a:gd name="connsiteY0" fmla="*/ 0 h 1571636"/>
              <a:gd name="connsiteX1" fmla="*/ 6357982 w 6357982"/>
              <a:gd name="connsiteY1" fmla="*/ 0 h 1571636"/>
              <a:gd name="connsiteX2" fmla="*/ 6357982 w 6357982"/>
              <a:gd name="connsiteY2" fmla="*/ 1571636 h 1571636"/>
              <a:gd name="connsiteX3" fmla="*/ 0 w 6357982"/>
              <a:gd name="connsiteY3" fmla="*/ 1571636 h 1571636"/>
              <a:gd name="connsiteX4" fmla="*/ 0 w 6357982"/>
              <a:gd name="connsiteY4" fmla="*/ 0 h 1571636"/>
              <a:gd name="connsiteX0" fmla="*/ 0 w 6360131"/>
              <a:gd name="connsiteY0" fmla="*/ 0 h 1571636"/>
              <a:gd name="connsiteX1" fmla="*/ 6357982 w 6360131"/>
              <a:gd name="connsiteY1" fmla="*/ 0 h 1571636"/>
              <a:gd name="connsiteX2" fmla="*/ 6360131 w 6360131"/>
              <a:gd name="connsiteY2" fmla="*/ 13000 h 1571636"/>
              <a:gd name="connsiteX3" fmla="*/ 6357982 w 6360131"/>
              <a:gd name="connsiteY3" fmla="*/ 1571636 h 1571636"/>
              <a:gd name="connsiteX4" fmla="*/ 0 w 6360131"/>
              <a:gd name="connsiteY4" fmla="*/ 1571636 h 1571636"/>
              <a:gd name="connsiteX5" fmla="*/ 0 w 6360131"/>
              <a:gd name="connsiteY5" fmla="*/ 0 h 1571636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0 w 6360131"/>
              <a:gd name="connsiteY5" fmla="*/ 1571636 h 1578563"/>
              <a:gd name="connsiteX6" fmla="*/ 0 w 6360131"/>
              <a:gd name="connsiteY6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0 w 6360131"/>
              <a:gd name="connsiteY5" fmla="*/ 1571636 h 1578563"/>
              <a:gd name="connsiteX6" fmla="*/ 0 w 6360131"/>
              <a:gd name="connsiteY6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1649586 w 6360131"/>
              <a:gd name="connsiteY5" fmla="*/ 1564709 h 1578563"/>
              <a:gd name="connsiteX6" fmla="*/ 0 w 6360131"/>
              <a:gd name="connsiteY6" fmla="*/ 1571636 h 1578563"/>
              <a:gd name="connsiteX7" fmla="*/ 0 w 6360131"/>
              <a:gd name="connsiteY7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1649586 w 6360131"/>
              <a:gd name="connsiteY5" fmla="*/ 1564709 h 1578563"/>
              <a:gd name="connsiteX6" fmla="*/ 0 w 6360131"/>
              <a:gd name="connsiteY6" fmla="*/ 1571636 h 1578563"/>
              <a:gd name="connsiteX7" fmla="*/ 0 w 6360131"/>
              <a:gd name="connsiteY7" fmla="*/ 0 h 1578563"/>
              <a:gd name="connsiteX0" fmla="*/ 0 w 6416982"/>
              <a:gd name="connsiteY0" fmla="*/ 89170 h 1667733"/>
              <a:gd name="connsiteX1" fmla="*/ 6357982 w 6416982"/>
              <a:gd name="connsiteY1" fmla="*/ 89170 h 1667733"/>
              <a:gd name="connsiteX2" fmla="*/ 6360131 w 6416982"/>
              <a:gd name="connsiteY2" fmla="*/ 102170 h 1667733"/>
              <a:gd name="connsiteX3" fmla="*/ 6357982 w 6416982"/>
              <a:gd name="connsiteY3" fmla="*/ 1660806 h 1667733"/>
              <a:gd name="connsiteX4" fmla="*/ 6332422 w 6416982"/>
              <a:gd name="connsiteY4" fmla="*/ 1667733 h 1667733"/>
              <a:gd name="connsiteX5" fmla="*/ 1649586 w 6416982"/>
              <a:gd name="connsiteY5" fmla="*/ 1653879 h 1667733"/>
              <a:gd name="connsiteX6" fmla="*/ 0 w 6416982"/>
              <a:gd name="connsiteY6" fmla="*/ 1660806 h 1667733"/>
              <a:gd name="connsiteX7" fmla="*/ 0 w 6416982"/>
              <a:gd name="connsiteY7" fmla="*/ 89170 h 16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6982" h="1667733">
                <a:moveTo>
                  <a:pt x="0" y="89170"/>
                </a:moveTo>
                <a:lnTo>
                  <a:pt x="6357982" y="89170"/>
                </a:lnTo>
                <a:cubicBezTo>
                  <a:pt x="6358698" y="93503"/>
                  <a:pt x="6416982" y="0"/>
                  <a:pt x="6360131" y="102170"/>
                </a:cubicBezTo>
                <a:cubicBezTo>
                  <a:pt x="6359415" y="621715"/>
                  <a:pt x="6358698" y="1141261"/>
                  <a:pt x="6357982" y="1660806"/>
                </a:cubicBezTo>
                <a:cubicBezTo>
                  <a:pt x="6349462" y="1663115"/>
                  <a:pt x="6356946" y="1547660"/>
                  <a:pt x="6332422" y="1667733"/>
                </a:cubicBezTo>
                <a:lnTo>
                  <a:pt x="1649586" y="1653879"/>
                </a:lnTo>
                <a:lnTo>
                  <a:pt x="0" y="1660806"/>
                </a:lnTo>
                <a:lnTo>
                  <a:pt x="0" y="89170"/>
                </a:lnTo>
                <a:close/>
              </a:path>
            </a:pathLst>
          </a:cu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85720" y="5000636"/>
            <a:ext cx="4929222" cy="1667733"/>
          </a:xfrm>
          <a:custGeom>
            <a:avLst/>
            <a:gdLst>
              <a:gd name="connsiteX0" fmla="*/ 0 w 6357982"/>
              <a:gd name="connsiteY0" fmla="*/ 0 h 1571636"/>
              <a:gd name="connsiteX1" fmla="*/ 6357982 w 6357982"/>
              <a:gd name="connsiteY1" fmla="*/ 0 h 1571636"/>
              <a:gd name="connsiteX2" fmla="*/ 6357982 w 6357982"/>
              <a:gd name="connsiteY2" fmla="*/ 1571636 h 1571636"/>
              <a:gd name="connsiteX3" fmla="*/ 0 w 6357982"/>
              <a:gd name="connsiteY3" fmla="*/ 1571636 h 1571636"/>
              <a:gd name="connsiteX4" fmla="*/ 0 w 6357982"/>
              <a:gd name="connsiteY4" fmla="*/ 0 h 1571636"/>
              <a:gd name="connsiteX0" fmla="*/ 0 w 6357982"/>
              <a:gd name="connsiteY0" fmla="*/ 0 h 1571636"/>
              <a:gd name="connsiteX1" fmla="*/ 6357982 w 6357982"/>
              <a:gd name="connsiteY1" fmla="*/ 0 h 1571636"/>
              <a:gd name="connsiteX2" fmla="*/ 6357982 w 6357982"/>
              <a:gd name="connsiteY2" fmla="*/ 1571636 h 1571636"/>
              <a:gd name="connsiteX3" fmla="*/ 0 w 6357982"/>
              <a:gd name="connsiteY3" fmla="*/ 1571636 h 1571636"/>
              <a:gd name="connsiteX4" fmla="*/ 0 w 6357982"/>
              <a:gd name="connsiteY4" fmla="*/ 0 h 1571636"/>
              <a:gd name="connsiteX0" fmla="*/ 0 w 6360131"/>
              <a:gd name="connsiteY0" fmla="*/ 0 h 1571636"/>
              <a:gd name="connsiteX1" fmla="*/ 6357982 w 6360131"/>
              <a:gd name="connsiteY1" fmla="*/ 0 h 1571636"/>
              <a:gd name="connsiteX2" fmla="*/ 6360131 w 6360131"/>
              <a:gd name="connsiteY2" fmla="*/ 13000 h 1571636"/>
              <a:gd name="connsiteX3" fmla="*/ 6357982 w 6360131"/>
              <a:gd name="connsiteY3" fmla="*/ 1571636 h 1571636"/>
              <a:gd name="connsiteX4" fmla="*/ 0 w 6360131"/>
              <a:gd name="connsiteY4" fmla="*/ 1571636 h 1571636"/>
              <a:gd name="connsiteX5" fmla="*/ 0 w 6360131"/>
              <a:gd name="connsiteY5" fmla="*/ 0 h 1571636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0 w 6360131"/>
              <a:gd name="connsiteY5" fmla="*/ 1571636 h 1578563"/>
              <a:gd name="connsiteX6" fmla="*/ 0 w 6360131"/>
              <a:gd name="connsiteY6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0 w 6360131"/>
              <a:gd name="connsiteY5" fmla="*/ 1571636 h 1578563"/>
              <a:gd name="connsiteX6" fmla="*/ 0 w 6360131"/>
              <a:gd name="connsiteY6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1649586 w 6360131"/>
              <a:gd name="connsiteY5" fmla="*/ 1564709 h 1578563"/>
              <a:gd name="connsiteX6" fmla="*/ 0 w 6360131"/>
              <a:gd name="connsiteY6" fmla="*/ 1571636 h 1578563"/>
              <a:gd name="connsiteX7" fmla="*/ 0 w 6360131"/>
              <a:gd name="connsiteY7" fmla="*/ 0 h 1578563"/>
              <a:gd name="connsiteX0" fmla="*/ 0 w 6360131"/>
              <a:gd name="connsiteY0" fmla="*/ 0 h 1578563"/>
              <a:gd name="connsiteX1" fmla="*/ 6357982 w 6360131"/>
              <a:gd name="connsiteY1" fmla="*/ 0 h 1578563"/>
              <a:gd name="connsiteX2" fmla="*/ 6360131 w 6360131"/>
              <a:gd name="connsiteY2" fmla="*/ 13000 h 1578563"/>
              <a:gd name="connsiteX3" fmla="*/ 6357982 w 6360131"/>
              <a:gd name="connsiteY3" fmla="*/ 1571636 h 1578563"/>
              <a:gd name="connsiteX4" fmla="*/ 6332422 w 6360131"/>
              <a:gd name="connsiteY4" fmla="*/ 1578563 h 1578563"/>
              <a:gd name="connsiteX5" fmla="*/ 1649586 w 6360131"/>
              <a:gd name="connsiteY5" fmla="*/ 1564709 h 1578563"/>
              <a:gd name="connsiteX6" fmla="*/ 0 w 6360131"/>
              <a:gd name="connsiteY6" fmla="*/ 1571636 h 1578563"/>
              <a:gd name="connsiteX7" fmla="*/ 0 w 6360131"/>
              <a:gd name="connsiteY7" fmla="*/ 0 h 1578563"/>
              <a:gd name="connsiteX0" fmla="*/ 0 w 6416982"/>
              <a:gd name="connsiteY0" fmla="*/ 89170 h 1667733"/>
              <a:gd name="connsiteX1" fmla="*/ 6357982 w 6416982"/>
              <a:gd name="connsiteY1" fmla="*/ 89170 h 1667733"/>
              <a:gd name="connsiteX2" fmla="*/ 6360131 w 6416982"/>
              <a:gd name="connsiteY2" fmla="*/ 102170 h 1667733"/>
              <a:gd name="connsiteX3" fmla="*/ 6357982 w 6416982"/>
              <a:gd name="connsiteY3" fmla="*/ 1660806 h 1667733"/>
              <a:gd name="connsiteX4" fmla="*/ 6332422 w 6416982"/>
              <a:gd name="connsiteY4" fmla="*/ 1667733 h 1667733"/>
              <a:gd name="connsiteX5" fmla="*/ 1649586 w 6416982"/>
              <a:gd name="connsiteY5" fmla="*/ 1653879 h 1667733"/>
              <a:gd name="connsiteX6" fmla="*/ 0 w 6416982"/>
              <a:gd name="connsiteY6" fmla="*/ 1660806 h 1667733"/>
              <a:gd name="connsiteX7" fmla="*/ 0 w 6416982"/>
              <a:gd name="connsiteY7" fmla="*/ 89170 h 166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6982" h="1667733">
                <a:moveTo>
                  <a:pt x="0" y="89170"/>
                </a:moveTo>
                <a:lnTo>
                  <a:pt x="6357982" y="89170"/>
                </a:lnTo>
                <a:cubicBezTo>
                  <a:pt x="6358698" y="93503"/>
                  <a:pt x="6416982" y="0"/>
                  <a:pt x="6360131" y="102170"/>
                </a:cubicBezTo>
                <a:cubicBezTo>
                  <a:pt x="6359415" y="621715"/>
                  <a:pt x="6358698" y="1141261"/>
                  <a:pt x="6357982" y="1660806"/>
                </a:cubicBezTo>
                <a:cubicBezTo>
                  <a:pt x="6349462" y="1663115"/>
                  <a:pt x="6356946" y="1547660"/>
                  <a:pt x="6332422" y="1667733"/>
                </a:cubicBezTo>
                <a:lnTo>
                  <a:pt x="1649586" y="1653879"/>
                </a:lnTo>
                <a:lnTo>
                  <a:pt x="0" y="1660806"/>
                </a:lnTo>
                <a:lnTo>
                  <a:pt x="0" y="89170"/>
                </a:lnTo>
                <a:close/>
              </a:path>
            </a:pathLst>
          </a:custGeom>
          <a:solidFill>
            <a:srgbClr val="FF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1.JPG"/>
          <p:cNvPicPr>
            <a:picLocks noChangeAspect="1"/>
          </p:cNvPicPr>
          <p:nvPr/>
        </p:nvPicPr>
        <p:blipFill>
          <a:blip r:embed="rId2"/>
          <a:srcRect l="3125" t="4053" r="3906" b="823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500034" y="1000108"/>
            <a:ext cx="1000132" cy="4000528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072166" y="2928934"/>
            <a:ext cx="3071834" cy="22860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643042" y="1000108"/>
            <a:ext cx="1071570" cy="4000528"/>
          </a:xfrm>
          <a:prstGeom prst="roundRect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072198" y="2928934"/>
            <a:ext cx="3071834" cy="22860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857488" y="928670"/>
            <a:ext cx="1143008" cy="4000528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072166" y="3000372"/>
            <a:ext cx="3071834" cy="22860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143372" y="785794"/>
            <a:ext cx="1000132" cy="4000528"/>
          </a:xfrm>
          <a:prstGeom prst="roundRect">
            <a:avLst/>
          </a:prstGeom>
          <a:noFill/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072198" y="2928934"/>
            <a:ext cx="3071834" cy="22860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286380" y="642918"/>
            <a:ext cx="1214446" cy="4000528"/>
          </a:xfrm>
          <a:prstGeom prst="round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6072166" y="3000372"/>
            <a:ext cx="3071834" cy="22860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71538" y="5357826"/>
            <a:ext cx="4786346" cy="1500174"/>
          </a:xfrm>
          <a:prstGeom prst="roundRect">
            <a:avLst/>
          </a:prstGeom>
          <a:noFill/>
          <a:ln w="1143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072166" y="3143248"/>
            <a:ext cx="3071834" cy="228601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54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1.JPG"/>
          <p:cNvPicPr>
            <a:picLocks noChangeAspect="1"/>
          </p:cNvPicPr>
          <p:nvPr/>
        </p:nvPicPr>
        <p:blipFill>
          <a:blip r:embed="rId2"/>
          <a:srcRect l="4578" t="17166" r="2343" b="393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rot="5400000" flipH="1" flipV="1">
            <a:off x="2107389" y="2393149"/>
            <a:ext cx="1571636" cy="150019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rot="16200000" flipH="1">
            <a:off x="2786050" y="3643314"/>
            <a:ext cx="3643338" cy="928694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643174" y="6072206"/>
            <a:ext cx="1071570" cy="1588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 flipH="1" flipV="1">
            <a:off x="3750463" y="4679165"/>
            <a:ext cx="1643074" cy="857256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H="1" flipV="1">
            <a:off x="5536413" y="4822041"/>
            <a:ext cx="1714512" cy="50006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 flipH="1" flipV="1">
            <a:off x="5643570" y="2714620"/>
            <a:ext cx="1500198" cy="500066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1.JPG"/>
          <p:cNvPicPr>
            <a:picLocks noChangeAspect="1"/>
          </p:cNvPicPr>
          <p:nvPr/>
        </p:nvPicPr>
        <p:blipFill>
          <a:blip r:embed="rId2"/>
          <a:srcRect l="3052" t="60845" r="1514" b="9448"/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500034" y="1357298"/>
            <a:ext cx="2714644" cy="785818"/>
          </a:xfrm>
          <a:prstGeom prst="roundRect">
            <a:avLst/>
          </a:prstGeom>
          <a:noFill/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286248" y="2428868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50</a:t>
            </a:r>
            <a:endParaRPr lang="fr-FR" sz="4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357554" y="2428868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4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857488" y="3429000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85918" y="3429000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285984" y="3429000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و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214414" y="3429000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و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85786" y="3357562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74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85720" y="3429000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و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214346" y="3357562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75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572000" y="3929066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و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4000496" y="4000504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76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3428992" y="4000504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و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857488" y="4000504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77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2357422" y="4000504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و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857356" y="4000504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78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5000628" y="1428736"/>
            <a:ext cx="2500330" cy="785818"/>
          </a:xfrm>
          <a:prstGeom prst="round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285852" y="3929066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.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2857488" y="4572008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69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2357422" y="5429264"/>
            <a:ext cx="1214446" cy="1285884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93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4681728" cy="6242304"/>
          </a:xfrm>
          <a:prstGeom prst="rect">
            <a:avLst/>
          </a:prstGeom>
        </p:spPr>
      </p:pic>
      <p:pic>
        <p:nvPicPr>
          <p:cNvPr id="6" name="Image 5" descr="ق2 فضاء الرياضيات 0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42852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60 إلى 50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بالحروف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ستون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سبعون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338</Words>
  <Application>Microsoft Office PowerPoint</Application>
  <PresentationFormat>Affichage à l'écran (4:3)</PresentationFormat>
  <Paragraphs>173</Paragraphs>
  <Slides>32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    </vt:lpstr>
      <vt:lpstr>أقرأ الأعداد بالأرقام  من 50 إلى 60  تصاعديا</vt:lpstr>
      <vt:lpstr>Diapositive 3</vt:lpstr>
      <vt:lpstr>أقرأ الأعداد بالأرقام  من 60 إلى 50  تنازليا</vt:lpstr>
      <vt:lpstr>Diapositive 5</vt:lpstr>
      <vt:lpstr>أكتب العدد بالحروف</vt:lpstr>
      <vt:lpstr>Diapositive 7</vt:lpstr>
      <vt:lpstr>Diapositive 8</vt:lpstr>
      <vt:lpstr>Diapositive 9</vt:lpstr>
      <vt:lpstr>Diapositive 10</vt:lpstr>
      <vt:lpstr>Diapositive 11</vt:lpstr>
      <vt:lpstr>أكتب العدد بالأرقام</vt:lpstr>
      <vt:lpstr>Diapositive 13</vt:lpstr>
      <vt:lpstr>Diapositive 14</vt:lpstr>
      <vt:lpstr>Diapositive 15</vt:lpstr>
      <vt:lpstr>Diapositive 16</vt:lpstr>
      <vt:lpstr>Diapositive 17</vt:lpstr>
      <vt:lpstr>أجد عدد محصور بين عددين</vt:lpstr>
      <vt:lpstr>Diapositive 19</vt:lpstr>
      <vt:lpstr>Diapositive 20</vt:lpstr>
      <vt:lpstr>Diapositive 21</vt:lpstr>
      <vt:lpstr>Diapositive 22</vt:lpstr>
      <vt:lpstr>Diapositive 23</vt:lpstr>
      <vt:lpstr>حصة 1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18</cp:revision>
  <dcterms:created xsi:type="dcterms:W3CDTF">2010-11-29T23:11:36Z</dcterms:created>
  <dcterms:modified xsi:type="dcterms:W3CDTF">2010-12-02T00:11:42Z</dcterms:modified>
</cp:coreProperties>
</file>