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6" r:id="rId4"/>
    <p:sldId id="259" r:id="rId5"/>
    <p:sldId id="261" r:id="rId6"/>
    <p:sldId id="260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63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CC54E-B4B2-496A-B708-45364632C0EE}" type="datetimeFigureOut">
              <a:rPr lang="fr-FR" smtClean="0"/>
              <a:pPr/>
              <a:t>26/12/2010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1BBD7A-1DDD-4586-8257-BC325831FD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BB3F-6EAE-4385-9000-2AB5BE9A4A58}" type="datetimeFigureOut">
              <a:rPr lang="fr-FR" smtClean="0"/>
              <a:pPr/>
              <a:t>26/12/2010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0E19-F28A-4AD3-8846-1D93B6697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BB3F-6EAE-4385-9000-2AB5BE9A4A58}" type="datetimeFigureOut">
              <a:rPr lang="fr-FR" smtClean="0"/>
              <a:pPr/>
              <a:t>26/12/2010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0E19-F28A-4AD3-8846-1D93B6697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BB3F-6EAE-4385-9000-2AB5BE9A4A58}" type="datetimeFigureOut">
              <a:rPr lang="fr-FR" smtClean="0"/>
              <a:pPr/>
              <a:t>26/12/2010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0E19-F28A-4AD3-8846-1D93B6697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BB3F-6EAE-4385-9000-2AB5BE9A4A58}" type="datetimeFigureOut">
              <a:rPr lang="fr-FR" smtClean="0"/>
              <a:pPr/>
              <a:t>26/12/2010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0E19-F28A-4AD3-8846-1D93B6697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BB3F-6EAE-4385-9000-2AB5BE9A4A58}" type="datetimeFigureOut">
              <a:rPr lang="fr-FR" smtClean="0"/>
              <a:pPr/>
              <a:t>26/12/2010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0E19-F28A-4AD3-8846-1D93B6697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BB3F-6EAE-4385-9000-2AB5BE9A4A58}" type="datetimeFigureOut">
              <a:rPr lang="fr-FR" smtClean="0"/>
              <a:pPr/>
              <a:t>26/12/2010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0E19-F28A-4AD3-8846-1D93B6697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BB3F-6EAE-4385-9000-2AB5BE9A4A58}" type="datetimeFigureOut">
              <a:rPr lang="fr-FR" smtClean="0"/>
              <a:pPr/>
              <a:t>26/12/2010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0E19-F28A-4AD3-8846-1D93B6697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BB3F-6EAE-4385-9000-2AB5BE9A4A58}" type="datetimeFigureOut">
              <a:rPr lang="fr-FR" smtClean="0"/>
              <a:pPr/>
              <a:t>26/12/2010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0E19-F28A-4AD3-8846-1D93B6697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BB3F-6EAE-4385-9000-2AB5BE9A4A58}" type="datetimeFigureOut">
              <a:rPr lang="fr-FR" smtClean="0"/>
              <a:pPr/>
              <a:t>26/12/2010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0E19-F28A-4AD3-8846-1D93B6697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BB3F-6EAE-4385-9000-2AB5BE9A4A58}" type="datetimeFigureOut">
              <a:rPr lang="fr-FR" smtClean="0"/>
              <a:pPr/>
              <a:t>26/12/2010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0E19-F28A-4AD3-8846-1D93B6697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BB3F-6EAE-4385-9000-2AB5BE9A4A58}" type="datetimeFigureOut">
              <a:rPr lang="fr-FR" smtClean="0"/>
              <a:pPr/>
              <a:t>26/12/2010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D0E19-F28A-4AD3-8846-1D93B6697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FBB3F-6EAE-4385-9000-2AB5BE9A4A58}" type="datetimeFigureOut">
              <a:rPr lang="fr-FR" smtClean="0"/>
              <a:pPr/>
              <a:t>26/12/2010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D0E19-F28A-4AD3-8846-1D93B6697E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85927"/>
            <a:ext cx="9144000" cy="50720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786584" y="0"/>
            <a:ext cx="2357416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1785926"/>
            <a:ext cx="9144000" cy="40318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الكفايات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القدرات المستهدفة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5780806"/>
            <a:ext cx="9153556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ينجز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العمل جماعيا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الضرورية</a:t>
            </a:r>
            <a:r>
              <a:rPr lang="ar-M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جداول صور ألواح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1472" y="642918"/>
            <a:ext cx="764386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الموضوع: 020 أتعرف الأشكال المتماثلة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57488" y="0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0"/>
            <a:ext cx="2643206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ar-M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المدة:45د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786584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من إعداد: رشيد </a:t>
            </a:r>
            <a:r>
              <a:rPr lang="ar-MA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المرجع: فضاء الرياضيات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928926" y="1214422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الحصص من 1 إلى 4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2.JPG"/>
          <p:cNvPicPr>
            <a:picLocks noChangeAspect="1"/>
          </p:cNvPicPr>
          <p:nvPr/>
        </p:nvPicPr>
        <p:blipFill>
          <a:blip r:embed="rId2" cstate="print"/>
          <a:srcRect l="54556" t="66485" r="29993" b="23853"/>
          <a:stretch>
            <a:fillRect/>
          </a:stretch>
        </p:blipFill>
        <p:spPr>
          <a:xfrm>
            <a:off x="142844" y="0"/>
            <a:ext cx="9001156" cy="6858000"/>
          </a:xfrm>
          <a:prstGeom prst="rect">
            <a:avLst/>
          </a:prstGeom>
        </p:spPr>
      </p:pic>
      <p:pic>
        <p:nvPicPr>
          <p:cNvPr id="7" name="Image 6" descr="ق2 فضاء الرياضيات 052.JPG"/>
          <p:cNvPicPr>
            <a:picLocks noChangeAspect="1"/>
          </p:cNvPicPr>
          <p:nvPr/>
        </p:nvPicPr>
        <p:blipFill>
          <a:blip r:embed="rId2" cstate="print"/>
          <a:srcRect l="56134" t="66874" r="39084" b="29805"/>
          <a:stretch>
            <a:fillRect/>
          </a:stretch>
        </p:blipFill>
        <p:spPr>
          <a:xfrm>
            <a:off x="1000100" y="1928802"/>
            <a:ext cx="2786082" cy="2357454"/>
          </a:xfrm>
          <a:prstGeom prst="rect">
            <a:avLst/>
          </a:prstGeom>
        </p:spPr>
      </p:pic>
      <p:cxnSp>
        <p:nvCxnSpPr>
          <p:cNvPr id="14" name="Connecteur droit 13"/>
          <p:cNvCxnSpPr/>
          <p:nvPr/>
        </p:nvCxnSpPr>
        <p:spPr>
          <a:xfrm rot="5400000">
            <a:off x="1535885" y="3393281"/>
            <a:ext cx="6215106" cy="1588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èche en arc 14"/>
          <p:cNvSpPr/>
          <p:nvPr/>
        </p:nvSpPr>
        <p:spPr>
          <a:xfrm flipH="1">
            <a:off x="4500562" y="2786058"/>
            <a:ext cx="1143008" cy="1071570"/>
          </a:xfrm>
          <a:prstGeom prst="circular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" name="Flèche en arc 15"/>
          <p:cNvSpPr/>
          <p:nvPr/>
        </p:nvSpPr>
        <p:spPr>
          <a:xfrm flipH="1">
            <a:off x="3571868" y="2786058"/>
            <a:ext cx="1143008" cy="1071570"/>
          </a:xfrm>
          <a:prstGeom prst="circular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 flipH="1">
            <a:off x="5429256" y="3286124"/>
            <a:ext cx="214314" cy="21431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Organigramme : Connecteur 17"/>
          <p:cNvSpPr/>
          <p:nvPr/>
        </p:nvSpPr>
        <p:spPr>
          <a:xfrm flipH="1">
            <a:off x="3571868" y="3286124"/>
            <a:ext cx="214314" cy="21431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en arc 20"/>
          <p:cNvSpPr/>
          <p:nvPr/>
        </p:nvSpPr>
        <p:spPr>
          <a:xfrm flipH="1">
            <a:off x="4429124" y="1571612"/>
            <a:ext cx="2071702" cy="1785950"/>
          </a:xfrm>
          <a:prstGeom prst="circularArrow">
            <a:avLst>
              <a:gd name="adj1" fmla="val 12500"/>
              <a:gd name="adj2" fmla="val 1480068"/>
              <a:gd name="adj3" fmla="val 20457681"/>
              <a:gd name="adj4" fmla="val 10800000"/>
              <a:gd name="adj5" fmla="val 1250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 flipH="1">
            <a:off x="6215074" y="2500306"/>
            <a:ext cx="214314" cy="214314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lèche en arc 22"/>
          <p:cNvSpPr/>
          <p:nvPr/>
        </p:nvSpPr>
        <p:spPr>
          <a:xfrm flipH="1">
            <a:off x="2571736" y="1643050"/>
            <a:ext cx="2071702" cy="1785950"/>
          </a:xfrm>
          <a:prstGeom prst="circularArrow">
            <a:avLst>
              <a:gd name="adj1" fmla="val 12500"/>
              <a:gd name="adj2" fmla="val 1480068"/>
              <a:gd name="adj3" fmla="val 20457681"/>
              <a:gd name="adj4" fmla="val 10800000"/>
              <a:gd name="adj5" fmla="val 1250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 flipH="1">
            <a:off x="2714612" y="2643182"/>
            <a:ext cx="214314" cy="214314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Organigramme : Connecteur 24"/>
          <p:cNvSpPr/>
          <p:nvPr/>
        </p:nvSpPr>
        <p:spPr>
          <a:xfrm flipH="1">
            <a:off x="7929586" y="2428868"/>
            <a:ext cx="214314" cy="214314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lèche en arc 25"/>
          <p:cNvSpPr/>
          <p:nvPr/>
        </p:nvSpPr>
        <p:spPr>
          <a:xfrm flipH="1">
            <a:off x="4286248" y="857232"/>
            <a:ext cx="4071966" cy="3214710"/>
          </a:xfrm>
          <a:prstGeom prst="circularArrow">
            <a:avLst>
              <a:gd name="adj1" fmla="val 12500"/>
              <a:gd name="adj2" fmla="val 1129305"/>
              <a:gd name="adj3" fmla="val 20457681"/>
              <a:gd name="adj4" fmla="val 10800000"/>
              <a:gd name="adj5" fmla="val 125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7" name="Flèche en arc 26"/>
          <p:cNvSpPr/>
          <p:nvPr/>
        </p:nvSpPr>
        <p:spPr>
          <a:xfrm flipH="1">
            <a:off x="642910" y="857232"/>
            <a:ext cx="4214842" cy="3214710"/>
          </a:xfrm>
          <a:prstGeom prst="circularArrow">
            <a:avLst>
              <a:gd name="adj1" fmla="val 12500"/>
              <a:gd name="adj2" fmla="val 1129305"/>
              <a:gd name="adj3" fmla="val 20457681"/>
              <a:gd name="adj4" fmla="val 10800000"/>
              <a:gd name="adj5" fmla="val 125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 flipH="1">
            <a:off x="928662" y="2571744"/>
            <a:ext cx="214314" cy="214314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Organigramme : Connecteur 19"/>
          <p:cNvSpPr/>
          <p:nvPr/>
        </p:nvSpPr>
        <p:spPr>
          <a:xfrm flipH="1">
            <a:off x="7858148" y="3929066"/>
            <a:ext cx="214314" cy="214314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Flèche en arc 28"/>
          <p:cNvSpPr/>
          <p:nvPr/>
        </p:nvSpPr>
        <p:spPr>
          <a:xfrm flipH="1">
            <a:off x="4071934" y="2428868"/>
            <a:ext cx="4071966" cy="3214710"/>
          </a:xfrm>
          <a:prstGeom prst="circularArrow">
            <a:avLst>
              <a:gd name="adj1" fmla="val 12500"/>
              <a:gd name="adj2" fmla="val 1129305"/>
              <a:gd name="adj3" fmla="val 20457681"/>
              <a:gd name="adj4" fmla="val 10800000"/>
              <a:gd name="adj5" fmla="val 1250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0" name="Flèche en arc 29"/>
          <p:cNvSpPr/>
          <p:nvPr/>
        </p:nvSpPr>
        <p:spPr>
          <a:xfrm flipH="1">
            <a:off x="857224" y="2571744"/>
            <a:ext cx="4071966" cy="3214710"/>
          </a:xfrm>
          <a:prstGeom prst="circularArrow">
            <a:avLst>
              <a:gd name="adj1" fmla="val 12500"/>
              <a:gd name="adj2" fmla="val 1129305"/>
              <a:gd name="adj3" fmla="val 20457681"/>
              <a:gd name="adj4" fmla="val 10800000"/>
              <a:gd name="adj5" fmla="val 1250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 flipH="1">
            <a:off x="1000100" y="4143380"/>
            <a:ext cx="214314" cy="214314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Organigramme : Connecteur 31"/>
          <p:cNvSpPr/>
          <p:nvPr/>
        </p:nvSpPr>
        <p:spPr>
          <a:xfrm flipH="1">
            <a:off x="6215074" y="4000504"/>
            <a:ext cx="214314" cy="214314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Flèche en arc 32"/>
          <p:cNvSpPr/>
          <p:nvPr/>
        </p:nvSpPr>
        <p:spPr>
          <a:xfrm flipH="1">
            <a:off x="4357686" y="3214686"/>
            <a:ext cx="2071702" cy="1785950"/>
          </a:xfrm>
          <a:prstGeom prst="circularArrow">
            <a:avLst>
              <a:gd name="adj1" fmla="val 12500"/>
              <a:gd name="adj2" fmla="val 1480068"/>
              <a:gd name="adj3" fmla="val 20457681"/>
              <a:gd name="adj4" fmla="val 10800000"/>
              <a:gd name="adj5" fmla="val 125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4" name="Flèche en arc 33"/>
          <p:cNvSpPr/>
          <p:nvPr/>
        </p:nvSpPr>
        <p:spPr>
          <a:xfrm flipH="1">
            <a:off x="2643174" y="3357562"/>
            <a:ext cx="2071702" cy="1785950"/>
          </a:xfrm>
          <a:prstGeom prst="circularArrow">
            <a:avLst>
              <a:gd name="adj1" fmla="val 12500"/>
              <a:gd name="adj2" fmla="val 1480068"/>
              <a:gd name="adj3" fmla="val 20457681"/>
              <a:gd name="adj4" fmla="val 10800000"/>
              <a:gd name="adj5" fmla="val 125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 flipH="1">
            <a:off x="2714612" y="4143380"/>
            <a:ext cx="214314" cy="214314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decel="100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decel="100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" decel="100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" decel="100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" decel="100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" decel="100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" decel="100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6" grpId="0" animBg="1"/>
      <p:bldP spid="16" grpId="1" animBg="1"/>
      <p:bldP spid="17" grpId="0" animBg="1"/>
      <p:bldP spid="18" grpId="0" animBg="1"/>
      <p:bldP spid="21" grpId="0" animBg="1"/>
      <p:bldP spid="21" grpId="1" animBg="1"/>
      <p:bldP spid="22" grpId="0" animBg="1"/>
      <p:bldP spid="23" grpId="0" animBg="1"/>
      <p:bldP spid="23" grpId="1" animBg="1"/>
      <p:bldP spid="24" grpId="0" animBg="1"/>
      <p:bldP spid="25" grpId="0" animBg="1"/>
      <p:bldP spid="26" grpId="0" animBg="1"/>
      <p:bldP spid="26" grpId="1" animBg="1"/>
      <p:bldP spid="27" grpId="0" animBg="1"/>
      <p:bldP spid="27" grpId="1" animBg="1"/>
      <p:bldP spid="28" grpId="0" animBg="1"/>
      <p:bldP spid="20" grpId="0" animBg="1"/>
      <p:bldP spid="29" grpId="0" animBg="1"/>
      <p:bldP spid="29" grpId="1" animBg="1"/>
      <p:bldP spid="30" grpId="0" animBg="1"/>
      <p:bldP spid="30" grpId="1" animBg="1"/>
      <p:bldP spid="31" grpId="0" animBg="1"/>
      <p:bldP spid="32" grpId="0" animBg="1"/>
      <p:bldP spid="33" grpId="0" animBg="1"/>
      <p:bldP spid="33" grpId="1" animBg="1"/>
      <p:bldP spid="34" grpId="0" animBg="1"/>
      <p:bldP spid="34" grpId="1" animBg="1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2.JPG"/>
          <p:cNvPicPr>
            <a:picLocks noChangeAspect="1"/>
          </p:cNvPicPr>
          <p:nvPr/>
        </p:nvPicPr>
        <p:blipFill>
          <a:blip r:embed="rId2" cstate="print"/>
          <a:srcRect l="54556" t="66485" r="29993" b="23853"/>
          <a:stretch>
            <a:fillRect/>
          </a:stretch>
        </p:blipFill>
        <p:spPr>
          <a:xfrm>
            <a:off x="142844" y="0"/>
            <a:ext cx="9001156" cy="6858000"/>
          </a:xfrm>
          <a:prstGeom prst="rect">
            <a:avLst/>
          </a:prstGeom>
        </p:spPr>
      </p:pic>
      <p:pic>
        <p:nvPicPr>
          <p:cNvPr id="7" name="Image 6" descr="ق2 فضاء الرياضيات 052.JPG"/>
          <p:cNvPicPr>
            <a:picLocks noChangeAspect="1"/>
          </p:cNvPicPr>
          <p:nvPr/>
        </p:nvPicPr>
        <p:blipFill>
          <a:blip r:embed="rId2" cstate="print"/>
          <a:srcRect l="56134" t="66874" r="39084" b="29805"/>
          <a:stretch>
            <a:fillRect/>
          </a:stretch>
        </p:blipFill>
        <p:spPr>
          <a:xfrm>
            <a:off x="1000100" y="1928802"/>
            <a:ext cx="2786082" cy="2357454"/>
          </a:xfrm>
          <a:prstGeom prst="rect">
            <a:avLst/>
          </a:prstGeom>
        </p:spPr>
      </p:pic>
      <p:cxnSp>
        <p:nvCxnSpPr>
          <p:cNvPr id="14" name="Connecteur droit 13"/>
          <p:cNvCxnSpPr/>
          <p:nvPr/>
        </p:nvCxnSpPr>
        <p:spPr>
          <a:xfrm rot="5400000">
            <a:off x="1535885" y="3393281"/>
            <a:ext cx="6215106" cy="1588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rganigramme : Connecteur 16"/>
          <p:cNvSpPr/>
          <p:nvPr/>
        </p:nvSpPr>
        <p:spPr>
          <a:xfrm flipH="1">
            <a:off x="5429256" y="3286124"/>
            <a:ext cx="214314" cy="21431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Organigramme : Connecteur 17"/>
          <p:cNvSpPr/>
          <p:nvPr/>
        </p:nvSpPr>
        <p:spPr>
          <a:xfrm flipH="1">
            <a:off x="3571868" y="3286124"/>
            <a:ext cx="214314" cy="21431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Organigramme : Connecteur 21"/>
          <p:cNvSpPr/>
          <p:nvPr/>
        </p:nvSpPr>
        <p:spPr>
          <a:xfrm flipH="1">
            <a:off x="6215074" y="2500306"/>
            <a:ext cx="214314" cy="214314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Organigramme : Connecteur 23"/>
          <p:cNvSpPr/>
          <p:nvPr/>
        </p:nvSpPr>
        <p:spPr>
          <a:xfrm flipH="1">
            <a:off x="2714612" y="2643182"/>
            <a:ext cx="214314" cy="214314"/>
          </a:xfrm>
          <a:prstGeom prst="flowChartConnector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Organigramme : Connecteur 24"/>
          <p:cNvSpPr/>
          <p:nvPr/>
        </p:nvSpPr>
        <p:spPr>
          <a:xfrm flipH="1">
            <a:off x="7929586" y="2428868"/>
            <a:ext cx="214314" cy="214314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Organigramme : Connecteur 27"/>
          <p:cNvSpPr/>
          <p:nvPr/>
        </p:nvSpPr>
        <p:spPr>
          <a:xfrm flipH="1">
            <a:off x="1000100" y="2643182"/>
            <a:ext cx="214314" cy="214314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Organigramme : Connecteur 19"/>
          <p:cNvSpPr/>
          <p:nvPr/>
        </p:nvSpPr>
        <p:spPr>
          <a:xfrm flipH="1">
            <a:off x="7858148" y="3929066"/>
            <a:ext cx="214314" cy="214314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Organigramme : Connecteur 30"/>
          <p:cNvSpPr/>
          <p:nvPr/>
        </p:nvSpPr>
        <p:spPr>
          <a:xfrm flipH="1">
            <a:off x="1000100" y="4143380"/>
            <a:ext cx="214314" cy="214314"/>
          </a:xfrm>
          <a:prstGeom prst="flowChartConnector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Organigramme : Connecteur 31"/>
          <p:cNvSpPr/>
          <p:nvPr/>
        </p:nvSpPr>
        <p:spPr>
          <a:xfrm flipH="1">
            <a:off x="6215074" y="4000504"/>
            <a:ext cx="214314" cy="214314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Organigramme : Connecteur 34"/>
          <p:cNvSpPr/>
          <p:nvPr/>
        </p:nvSpPr>
        <p:spPr>
          <a:xfrm flipH="1">
            <a:off x="2714612" y="4143380"/>
            <a:ext cx="214314" cy="214314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7" name="Connecteur droit 36"/>
          <p:cNvCxnSpPr/>
          <p:nvPr/>
        </p:nvCxnSpPr>
        <p:spPr>
          <a:xfrm rot="10800000">
            <a:off x="2786050" y="2714620"/>
            <a:ext cx="857256" cy="642942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>
            <a:endCxn id="28" idx="6"/>
          </p:cNvCxnSpPr>
          <p:nvPr/>
        </p:nvCxnSpPr>
        <p:spPr>
          <a:xfrm rot="10800000">
            <a:off x="1000100" y="2750340"/>
            <a:ext cx="1817336" cy="37307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>
            <a:stCxn id="28" idx="4"/>
            <a:endCxn id="31" idx="4"/>
          </p:cNvCxnSpPr>
          <p:nvPr/>
        </p:nvCxnSpPr>
        <p:spPr>
          <a:xfrm rot="5400000">
            <a:off x="357158" y="3607595"/>
            <a:ext cx="1500198" cy="1588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>
            <a:stCxn id="35" idx="6"/>
          </p:cNvCxnSpPr>
          <p:nvPr/>
        </p:nvCxnSpPr>
        <p:spPr>
          <a:xfrm rot="10800000">
            <a:off x="1000100" y="4214825"/>
            <a:ext cx="1714512" cy="35713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>
            <a:stCxn id="18" idx="1"/>
          </p:cNvCxnSpPr>
          <p:nvPr/>
        </p:nvCxnSpPr>
        <p:spPr>
          <a:xfrm rot="16200000" flipH="1" flipV="1">
            <a:off x="2859656" y="3315343"/>
            <a:ext cx="892974" cy="897307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 descr="ق2 فضاء الرياضيات 052.JPG"/>
          <p:cNvPicPr>
            <a:picLocks noChangeAspect="1"/>
          </p:cNvPicPr>
          <p:nvPr/>
        </p:nvPicPr>
        <p:blipFill>
          <a:blip r:embed="rId2" cstate="print"/>
          <a:srcRect l="56272" t="70108" r="39190" b="27476"/>
          <a:stretch>
            <a:fillRect/>
          </a:stretch>
        </p:blipFill>
        <p:spPr>
          <a:xfrm rot="10800000">
            <a:off x="1000100" y="2643182"/>
            <a:ext cx="2786082" cy="1714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2.JPG"/>
          <p:cNvPicPr>
            <a:picLocks noChangeAspect="1"/>
          </p:cNvPicPr>
          <p:nvPr/>
        </p:nvPicPr>
        <p:blipFill>
          <a:blip r:embed="rId2" cstate="print"/>
          <a:srcRect l="23654" t="66485" r="29257" b="1032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Multiplier 4"/>
          <p:cNvSpPr/>
          <p:nvPr/>
        </p:nvSpPr>
        <p:spPr>
          <a:xfrm>
            <a:off x="5000628" y="5715016"/>
            <a:ext cx="1143008" cy="85725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2.JPG"/>
          <p:cNvPicPr>
            <a:picLocks noChangeAspect="1"/>
          </p:cNvPicPr>
          <p:nvPr/>
        </p:nvPicPr>
        <p:blipFill>
          <a:blip r:embed="rId2" cstate="print"/>
          <a:srcRect l="29540" t="66485" r="53537" b="22887"/>
          <a:stretch>
            <a:fillRect/>
          </a:stretch>
        </p:blipFill>
        <p:spPr>
          <a:xfrm>
            <a:off x="0" y="0"/>
            <a:ext cx="9144000" cy="6643710"/>
          </a:xfrm>
          <a:prstGeom prst="rect">
            <a:avLst/>
          </a:prstGeom>
        </p:spPr>
      </p:pic>
      <p:pic>
        <p:nvPicPr>
          <p:cNvPr id="7" name="Image 6" descr="ق2 فضاء الرياضيات 052.JPG"/>
          <p:cNvPicPr>
            <a:picLocks noChangeAspect="1"/>
          </p:cNvPicPr>
          <p:nvPr/>
        </p:nvPicPr>
        <p:blipFill>
          <a:blip r:embed="rId2" cstate="print"/>
          <a:srcRect l="56134" t="66874" r="40678" b="29805"/>
          <a:stretch>
            <a:fillRect/>
          </a:stretch>
        </p:blipFill>
        <p:spPr>
          <a:xfrm>
            <a:off x="428596" y="2285992"/>
            <a:ext cx="1857388" cy="2357454"/>
          </a:xfrm>
          <a:prstGeom prst="rect">
            <a:avLst/>
          </a:prstGeom>
        </p:spPr>
      </p:pic>
      <p:pic>
        <p:nvPicPr>
          <p:cNvPr id="6" name="Image 5" descr="ق2 فضاء الرياضيات 052.JPG"/>
          <p:cNvPicPr>
            <a:picLocks noChangeAspect="1"/>
          </p:cNvPicPr>
          <p:nvPr/>
        </p:nvPicPr>
        <p:blipFill>
          <a:blip r:embed="rId2" cstate="print"/>
          <a:srcRect l="30316" t="70584" r="64660" b="26902"/>
          <a:stretch>
            <a:fillRect/>
          </a:stretch>
        </p:blipFill>
        <p:spPr>
          <a:xfrm>
            <a:off x="428596" y="2643182"/>
            <a:ext cx="2714644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 L 0.1 0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2.JPG"/>
          <p:cNvPicPr>
            <a:picLocks noChangeAspect="1"/>
          </p:cNvPicPr>
          <p:nvPr/>
        </p:nvPicPr>
        <p:blipFill>
          <a:blip r:embed="rId2" cstate="print"/>
          <a:srcRect l="23654" t="66485" r="29257" b="1032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Multiplier 4"/>
          <p:cNvSpPr/>
          <p:nvPr/>
        </p:nvSpPr>
        <p:spPr>
          <a:xfrm>
            <a:off x="5000628" y="5715016"/>
            <a:ext cx="1143008" cy="85725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2.JPG"/>
          <p:cNvPicPr>
            <a:picLocks noChangeAspect="1"/>
          </p:cNvPicPr>
          <p:nvPr/>
        </p:nvPicPr>
        <p:blipFill>
          <a:blip r:embed="rId2" cstate="print"/>
          <a:srcRect l="29908" t="79287" r="53169" b="1032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Image 6" descr="ق2 فضاء الرياضيات 052.JPG"/>
          <p:cNvPicPr>
            <a:picLocks noChangeAspect="1"/>
          </p:cNvPicPr>
          <p:nvPr/>
        </p:nvPicPr>
        <p:blipFill>
          <a:blip r:embed="rId2" cstate="print"/>
          <a:srcRect l="56134" t="66874" r="40678" b="29805"/>
          <a:stretch>
            <a:fillRect/>
          </a:stretch>
        </p:blipFill>
        <p:spPr>
          <a:xfrm rot="5400000">
            <a:off x="1500166" y="3000372"/>
            <a:ext cx="1857388" cy="2571768"/>
          </a:xfrm>
          <a:prstGeom prst="rect">
            <a:avLst/>
          </a:prstGeom>
        </p:spPr>
      </p:pic>
      <p:pic>
        <p:nvPicPr>
          <p:cNvPr id="6" name="Image 5" descr="ق2 فضاء الرياضيات 052.JPG"/>
          <p:cNvPicPr>
            <a:picLocks noChangeAspect="1"/>
          </p:cNvPicPr>
          <p:nvPr/>
        </p:nvPicPr>
        <p:blipFill>
          <a:blip r:embed="rId2" cstate="print"/>
          <a:srcRect l="32138" t="83492" r="62970" b="14236"/>
          <a:stretch>
            <a:fillRect/>
          </a:stretch>
        </p:blipFill>
        <p:spPr>
          <a:xfrm>
            <a:off x="1142976" y="2786058"/>
            <a:ext cx="2714644" cy="1500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7.40741E-7 L -0.00572 -0.131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-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1136" y="307848"/>
            <a:ext cx="4681728" cy="6242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حصة 1</a:t>
            </a:r>
            <a:endParaRPr lang="fr-FR" sz="239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5857892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أنشطة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ترييض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الوضعيات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و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بناء المفاهيم</a:t>
            </a:r>
            <a:endParaRPr kumimoji="0" lang="fr-FR" sz="4800" b="1" i="0" u="none" strike="noStrike" kern="1200" spc="50" normalizeH="0" baseline="0" noProof="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2.JPG"/>
          <p:cNvPicPr>
            <a:picLocks noChangeAspect="1"/>
          </p:cNvPicPr>
          <p:nvPr/>
        </p:nvPicPr>
        <p:blipFill>
          <a:blip r:embed="rId2" cstate="print"/>
          <a:srcRect l="4223" t="16347" r="4223" b="6487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Image 4" descr="ق2 فضاء الرياضيات 052.JPG"/>
          <p:cNvPicPr>
            <a:picLocks noChangeAspect="1"/>
          </p:cNvPicPr>
          <p:nvPr/>
        </p:nvPicPr>
        <p:blipFill>
          <a:blip r:embed="rId2" cstate="print"/>
          <a:srcRect l="61349" t="22970" r="10755" b="72532"/>
          <a:stretch>
            <a:fillRect/>
          </a:stretch>
        </p:blipFill>
        <p:spPr>
          <a:xfrm rot="10800000">
            <a:off x="5715008" y="4071942"/>
            <a:ext cx="2714644" cy="1571636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6" name="Image 5" descr="ق2 فضاء الرياضيات 052.JPG"/>
          <p:cNvPicPr>
            <a:picLocks noChangeAspect="1"/>
          </p:cNvPicPr>
          <p:nvPr/>
        </p:nvPicPr>
        <p:blipFill>
          <a:blip r:embed="rId2" cstate="print"/>
          <a:srcRect l="38460" t="20819" r="52957" b="66664"/>
          <a:stretch>
            <a:fillRect/>
          </a:stretch>
        </p:blipFill>
        <p:spPr>
          <a:xfrm>
            <a:off x="4214810" y="1643050"/>
            <a:ext cx="857256" cy="4572032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611092">
            <a:off x="1741365" y="780672"/>
            <a:ext cx="1225550" cy="533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2.JPG"/>
          <p:cNvPicPr>
            <a:picLocks noChangeAspect="1"/>
          </p:cNvPicPr>
          <p:nvPr/>
        </p:nvPicPr>
        <p:blipFill>
          <a:blip r:embed="rId2" cstate="print"/>
          <a:srcRect l="57629" t="35123" r="4965" b="397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2.JPG"/>
          <p:cNvPicPr>
            <a:picLocks noChangeAspect="1"/>
          </p:cNvPicPr>
          <p:nvPr/>
        </p:nvPicPr>
        <p:blipFill>
          <a:blip r:embed="rId2" cstate="print"/>
          <a:srcRect l="61428" t="40893" r="9348" b="40487"/>
          <a:stretch>
            <a:fillRect/>
          </a:stretch>
        </p:blipFill>
        <p:spPr>
          <a:xfrm>
            <a:off x="0" y="0"/>
            <a:ext cx="9144000" cy="6643710"/>
          </a:xfrm>
          <a:prstGeom prst="rect">
            <a:avLst/>
          </a:prstGeom>
        </p:spPr>
      </p:pic>
      <p:pic>
        <p:nvPicPr>
          <p:cNvPr id="5" name="Image 4" descr="ق2 فضاء الرياضيات 052.JPG"/>
          <p:cNvPicPr>
            <a:picLocks noChangeAspect="1"/>
          </p:cNvPicPr>
          <p:nvPr/>
        </p:nvPicPr>
        <p:blipFill>
          <a:blip r:embed="rId2" cstate="print"/>
          <a:srcRect l="64137" t="41267" r="12118" b="49523"/>
          <a:stretch>
            <a:fillRect/>
          </a:stretch>
        </p:blipFill>
        <p:spPr>
          <a:xfrm>
            <a:off x="857224" y="3357562"/>
            <a:ext cx="7429552" cy="3286148"/>
          </a:xfrm>
          <a:prstGeom prst="rect">
            <a:avLst/>
          </a:prstGeom>
          <a:scene3d>
            <a:camera prst="orthographicFront">
              <a:rot lat="10800000" lon="0" rev="0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2.JPG"/>
          <p:cNvPicPr>
            <a:picLocks noChangeAspect="1"/>
          </p:cNvPicPr>
          <p:nvPr/>
        </p:nvPicPr>
        <p:blipFill>
          <a:blip r:embed="rId2" cstate="print"/>
          <a:srcRect l="8801" t="33978" r="42371" b="3741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6" name="Connecteur droit 5"/>
          <p:cNvCxnSpPr/>
          <p:nvPr/>
        </p:nvCxnSpPr>
        <p:spPr>
          <a:xfrm rot="5400000">
            <a:off x="714348" y="2428868"/>
            <a:ext cx="3214710" cy="714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rot="5400000">
            <a:off x="4071934" y="2571744"/>
            <a:ext cx="3214710" cy="714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rot="5400000">
            <a:off x="2357422" y="5000636"/>
            <a:ext cx="3214710" cy="714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2.JPG"/>
          <p:cNvPicPr>
            <a:picLocks noChangeAspect="1"/>
          </p:cNvPicPr>
          <p:nvPr/>
        </p:nvPicPr>
        <p:blipFill>
          <a:blip r:embed="rId2" cstate="print"/>
          <a:srcRect l="19482" t="61909" r="4223" b="88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2.JPG"/>
          <p:cNvPicPr>
            <a:picLocks noChangeAspect="1"/>
          </p:cNvPicPr>
          <p:nvPr/>
        </p:nvPicPr>
        <p:blipFill>
          <a:blip r:embed="rId2" cstate="print"/>
          <a:srcRect l="23654" t="66485" r="29257" b="1032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Multiplier 4"/>
          <p:cNvSpPr/>
          <p:nvPr/>
        </p:nvSpPr>
        <p:spPr>
          <a:xfrm>
            <a:off x="5000628" y="5715016"/>
            <a:ext cx="1143008" cy="85725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52.JPG"/>
          <p:cNvPicPr>
            <a:picLocks noChangeAspect="1"/>
          </p:cNvPicPr>
          <p:nvPr/>
        </p:nvPicPr>
        <p:blipFill>
          <a:blip r:embed="rId2" cstate="print"/>
          <a:srcRect l="23654" t="66485" r="29257" b="1032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Multiplier 4"/>
          <p:cNvSpPr/>
          <p:nvPr/>
        </p:nvSpPr>
        <p:spPr>
          <a:xfrm>
            <a:off x="5000628" y="5715016"/>
            <a:ext cx="1143008" cy="85725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57</Words>
  <Application>Microsoft Office PowerPoint</Application>
  <PresentationFormat>Affichage à l'écran (4:3)</PresentationFormat>
  <Paragraphs>20</Paragraphs>
  <Slides>16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    </vt:lpstr>
      <vt:lpstr>حصة 1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</vt:vector>
  </TitlesOfParts>
  <Company>Unicornis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Unicornis</dc:creator>
  <cp:lastModifiedBy>Unicornis</cp:lastModifiedBy>
  <cp:revision>17</cp:revision>
  <dcterms:created xsi:type="dcterms:W3CDTF">2010-12-25T14:55:21Z</dcterms:created>
  <dcterms:modified xsi:type="dcterms:W3CDTF">2010-12-26T00:56:49Z</dcterms:modified>
</cp:coreProperties>
</file>