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6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59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65361-4B01-49B7-B0FD-5608DA1C4EDB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235AE-7308-455D-8646-6FAC45AFD57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D408E-D6FB-4D16-BDE6-EACC0FC282D7}" type="datetimeFigureOut">
              <a:rPr lang="fr-FR" smtClean="0"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3B15-6E37-4B8D-BC78-184D48E62BD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835824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024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الأسبوع </a:t>
            </a:r>
            <a:r>
              <a:rPr lang="ar-MA" sz="3200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الشهور </a:t>
            </a:r>
            <a:r>
              <a:rPr lang="ar-MA" sz="3200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الفصول 1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7275" t="21640" r="74615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85852" y="2944885"/>
            <a:ext cx="678661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يُولْيُوز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23936" t="21819" r="60851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643042" y="15927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38425" t="21819" r="46362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2659133"/>
            <a:ext cx="91440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شُتَنْبِر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52913" t="21640" r="31874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357290" y="357166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68126" t="21640" r="17386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14348" y="2659133"/>
            <a:ext cx="800105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نُوَنْبِر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81732" t="21998" r="5025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14480" y="0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12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7275" t="15381" r="2897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072330" y="1857364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يَنايَر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5008" y="357166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86248" y="1785926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مارس</a:t>
            </a:r>
            <a:endParaRPr lang="fr-FR" sz="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57488" y="176735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00166" y="1500174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ماي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0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142908" y="5143512"/>
            <a:ext cx="2357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يوليوز</a:t>
            </a:r>
            <a:endParaRPr lang="fr-FR" sz="72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500166" y="3643314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8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28926" y="5000636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شتنبر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286248" y="3571876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857884" y="5000636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نونبر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215206" y="3786190"/>
            <a:ext cx="2214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12</a:t>
            </a:r>
            <a:endParaRPr lang="fr-FR" sz="80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7275" t="29400" b="545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81890" t="33572" r="3622" b="6108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68126" t="33572" r="17386" b="6125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14282" y="2000240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صَفَر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52913" t="33572" r="32599" b="61254"/>
          <a:stretch>
            <a:fillRect/>
          </a:stretch>
        </p:blipFill>
        <p:spPr>
          <a:xfrm>
            <a:off x="0" y="24"/>
            <a:ext cx="9144000" cy="6858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00034" y="-571528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37700" t="33405" r="45638" b="6125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14282" y="3496766"/>
            <a:ext cx="84296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ربيع الثاني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23936" t="33572" r="61575" b="6108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57158" y="-571528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10897" t="33572" r="74615" b="6108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14282" y="2000240"/>
            <a:ext cx="842968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جمادى الثانية</a:t>
            </a:r>
            <a:endParaRPr lang="fr-FR" sz="166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9448" t="39080" r="73890" b="559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28596" y="-642966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23937" t="38913" r="60126" b="5574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5720" y="2000240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شَعْبَان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37700" t="38913" r="47087" b="5608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28596" y="-428652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53638" t="38579" r="30425" b="5574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14282" y="2000240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شَوَّال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67401" t="38746" r="17386" b="559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28596" y="-500090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11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82614" t="38913" r="4346" b="5608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14282" y="-571528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12</a:t>
            </a:r>
            <a:endParaRPr lang="fr-FR" sz="287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3274686"/>
            <a:ext cx="842968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ذُو الْحِجَّة</a:t>
            </a:r>
            <a:endParaRPr lang="fr-FR" sz="19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7275" t="11447" b="713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5468" t="45279" r="41456" b="45566"/>
          <a:stretch>
            <a:fillRect/>
          </a:stretch>
        </p:blipFill>
        <p:spPr>
          <a:xfrm>
            <a:off x="0" y="1857364"/>
            <a:ext cx="9144000" cy="5153036"/>
          </a:xfrm>
          <a:prstGeom prst="rect">
            <a:avLst/>
          </a:prstGeom>
        </p:spPr>
      </p:pic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57165" t="45279" b="50811"/>
          <a:stretch>
            <a:fillRect/>
          </a:stretch>
        </p:blipFill>
        <p:spPr>
          <a:xfrm>
            <a:off x="0" y="0"/>
            <a:ext cx="9144000" cy="250030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143108" y="4572008"/>
            <a:ext cx="5143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الخميس</a:t>
            </a:r>
            <a:endParaRPr lang="fr-FR" sz="8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72066" y="4572008"/>
            <a:ext cx="5143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الأربعاء</a:t>
            </a:r>
            <a:endParaRPr lang="fr-FR" sz="8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714412" y="4572008"/>
            <a:ext cx="5143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الجمعة</a:t>
            </a:r>
            <a:endParaRPr lang="fr-FR" sz="8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t="54578" b="2458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29959" t="75559" r="2847" b="1051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-500098" y="-357214"/>
            <a:ext cx="5143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الخميس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347698" y="1355885"/>
            <a:ext cx="5143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السبت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347698" y="2927521"/>
            <a:ext cx="5143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الأحد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347698" y="4642033"/>
            <a:ext cx="5143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الثلاثاء</a:t>
            </a:r>
            <a:endParaRPr lang="fr-FR" sz="138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80262" t="15787" r="4261" b="78002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14414" y="2659133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يَنايَر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65952" t="15202" r="17386" b="7800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857356" y="71414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52188" t="15202" r="31150" b="7800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14414" y="2659133"/>
            <a:ext cx="607223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مَارِس</a:t>
            </a:r>
            <a:endParaRPr lang="fr-FR" sz="19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38425" t="15202" r="45638" b="7782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14414" y="-142900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24751" t="15202" r="61383" b="7782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14414" y="2659133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err="1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مَاي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9.JPG"/>
          <p:cNvPicPr>
            <a:picLocks noChangeAspect="1"/>
          </p:cNvPicPr>
          <p:nvPr/>
        </p:nvPicPr>
        <p:blipFill>
          <a:blip r:embed="rId2" cstate="print"/>
          <a:srcRect l="7275" t="15202" r="73890" b="7800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71604" y="-357214"/>
            <a:ext cx="60722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5715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  <a:endParaRPr lang="fr-FR" sz="23900" b="1" dirty="0">
              <a:ln w="5715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107</Words>
  <Application>Microsoft Office PowerPoint</Application>
  <PresentationFormat>Affichage à l'écran (4:3)</PresentationFormat>
  <Paragraphs>63</Paragraphs>
  <Slides>33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WANA RABAT2</dc:creator>
  <cp:lastModifiedBy>WANA RABAT2</cp:lastModifiedBy>
  <cp:revision>15</cp:revision>
  <dcterms:created xsi:type="dcterms:W3CDTF">2011-01-15T14:38:35Z</dcterms:created>
  <dcterms:modified xsi:type="dcterms:W3CDTF">2011-01-15T16:10:39Z</dcterms:modified>
</cp:coreProperties>
</file>